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6.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7.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8.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9.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heme/theme10.xml" ContentType="application/vnd.openxmlformats-officedocument.theme+xml"/>
  <Override PartName="/ppt/theme/theme11.xml" ContentType="application/vnd.openxmlformats-officedocument.theme+xml"/>
  <Override PartName="/ppt/tags/tag43.xml" ContentType="application/vnd.openxmlformats-officedocument.presentationml.tags+xml"/>
  <Override PartName="/ppt/notesSlides/notesSlide1.xml" ContentType="application/vnd.openxmlformats-officedocument.presentationml.notesSlide+xml"/>
  <Override PartName="/ppt/tags/tag44.xml" ContentType="application/vnd.openxmlformats-officedocument.presentationml.tags+xml"/>
  <Override PartName="/ppt/notesSlides/notesSlide2.xml" ContentType="application/vnd.openxmlformats-officedocument.presentationml.notesSlide+xml"/>
  <Override PartName="/ppt/tags/tag45.xml" ContentType="application/vnd.openxmlformats-officedocument.presentationml.tags+xml"/>
  <Override PartName="/ppt/notesSlides/notesSlide3.xml" ContentType="application/vnd.openxmlformats-officedocument.presentationml.notesSlide+xml"/>
  <Override PartName="/ppt/tags/tag46.xml" ContentType="application/vnd.openxmlformats-officedocument.presentationml.tags+xml"/>
  <Override PartName="/ppt/notesSlides/notesSlide4.xml" ContentType="application/vnd.openxmlformats-officedocument.presentationml.notesSlide+xml"/>
  <Override PartName="/ppt/tags/tag47.xml" ContentType="application/vnd.openxmlformats-officedocument.presentationml.tags+xml"/>
  <Override PartName="/ppt/notesSlides/notesSlide5.xml" ContentType="application/vnd.openxmlformats-officedocument.presentationml.notesSlide+xml"/>
  <Override PartName="/ppt/tags/tag4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9.xml" ContentType="application/vnd.openxmlformats-officedocument.presentationml.tags+xml"/>
  <Override PartName="/ppt/notesSlides/notesSlide9.xml" ContentType="application/vnd.openxmlformats-officedocument.presentationml.notesSlide+xml"/>
  <Override PartName="/ppt/tags/tag5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2.xml" ContentType="application/vnd.openxmlformats-officedocument.presentationml.tags+xml"/>
  <Override PartName="/ppt/notesSlides/notesSlide17.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55.xml" ContentType="application/vnd.openxmlformats-officedocument.presentationml.tags+xml"/>
  <Override PartName="/ppt/notesSlides/notesSlide25.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29.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36.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37.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38.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72.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tags/tag79.xml" ContentType="application/vnd.openxmlformats-officedocument.presentationml.tags+xml"/>
  <Override PartName="/ppt/notesSlides/notesSlide120.xml" ContentType="application/vnd.openxmlformats-officedocument.presentationml.notesSlide+xml"/>
  <Override PartName="/ppt/tags/tag80.xml" ContentType="application/vnd.openxmlformats-officedocument.presentationml.tags+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4"/>
    <p:sldMasterId id="2147483793" r:id="rId5"/>
    <p:sldMasterId id="2147483813" r:id="rId6"/>
    <p:sldMasterId id="2147483833" r:id="rId7"/>
    <p:sldMasterId id="2147483693" r:id="rId8"/>
    <p:sldMasterId id="2147483713" r:id="rId9"/>
    <p:sldMasterId id="2147483733" r:id="rId10"/>
    <p:sldMasterId id="2147483753" r:id="rId11"/>
    <p:sldMasterId id="2147483773" r:id="rId12"/>
  </p:sldMasterIdLst>
  <p:notesMasterIdLst>
    <p:notesMasterId r:id="rId135"/>
  </p:notesMasterIdLst>
  <p:handoutMasterIdLst>
    <p:handoutMasterId r:id="rId136"/>
  </p:handoutMasterIdLst>
  <p:sldIdLst>
    <p:sldId id="306" r:id="rId13"/>
    <p:sldId id="305" r:id="rId14"/>
    <p:sldId id="256" r:id="rId15"/>
    <p:sldId id="838842024" r:id="rId16"/>
    <p:sldId id="838842025" r:id="rId17"/>
    <p:sldId id="763" r:id="rId18"/>
    <p:sldId id="838842026" r:id="rId19"/>
    <p:sldId id="838842036" r:id="rId20"/>
    <p:sldId id="838841957" r:id="rId21"/>
    <p:sldId id="838842029" r:id="rId22"/>
    <p:sldId id="838842030" r:id="rId23"/>
    <p:sldId id="838842031" r:id="rId24"/>
    <p:sldId id="838842032" r:id="rId25"/>
    <p:sldId id="838842033" r:id="rId26"/>
    <p:sldId id="838842034" r:id="rId27"/>
    <p:sldId id="838842037" r:id="rId28"/>
    <p:sldId id="838842212" r:id="rId29"/>
    <p:sldId id="838842213" r:id="rId30"/>
    <p:sldId id="838842038" r:id="rId31"/>
    <p:sldId id="838842040" r:id="rId32"/>
    <p:sldId id="838842042" r:id="rId33"/>
    <p:sldId id="838842091" r:id="rId34"/>
    <p:sldId id="838842093" r:id="rId35"/>
    <p:sldId id="838842095" r:id="rId36"/>
    <p:sldId id="838842099" r:id="rId37"/>
    <p:sldId id="838842233" r:id="rId38"/>
    <p:sldId id="838842101" r:id="rId39"/>
    <p:sldId id="838842102" r:id="rId40"/>
    <p:sldId id="838842103" r:id="rId41"/>
    <p:sldId id="838842104" r:id="rId42"/>
    <p:sldId id="838842107" r:id="rId43"/>
    <p:sldId id="838842109" r:id="rId44"/>
    <p:sldId id="838842111" r:id="rId45"/>
    <p:sldId id="838842113" r:id="rId46"/>
    <p:sldId id="838842115" r:id="rId47"/>
    <p:sldId id="838842116" r:id="rId48"/>
    <p:sldId id="838842118" r:id="rId49"/>
    <p:sldId id="838842119" r:id="rId50"/>
    <p:sldId id="838842120" r:id="rId51"/>
    <p:sldId id="838842121" r:id="rId52"/>
    <p:sldId id="838842123" r:id="rId53"/>
    <p:sldId id="838842045" r:id="rId54"/>
    <p:sldId id="838842125" r:id="rId55"/>
    <p:sldId id="838842127" r:id="rId56"/>
    <p:sldId id="838842131" r:id="rId57"/>
    <p:sldId id="838842232" r:id="rId58"/>
    <p:sldId id="838842132" r:id="rId59"/>
    <p:sldId id="838842133" r:id="rId60"/>
    <p:sldId id="838842134" r:id="rId61"/>
    <p:sldId id="838842211" r:id="rId62"/>
    <p:sldId id="838842215" r:id="rId63"/>
    <p:sldId id="838842139" r:id="rId64"/>
    <p:sldId id="838842140" r:id="rId65"/>
    <p:sldId id="838842141" r:id="rId66"/>
    <p:sldId id="838842142" r:id="rId67"/>
    <p:sldId id="838842143" r:id="rId68"/>
    <p:sldId id="838842144" r:id="rId69"/>
    <p:sldId id="838842145" r:id="rId70"/>
    <p:sldId id="838842146" r:id="rId71"/>
    <p:sldId id="838842147" r:id="rId72"/>
    <p:sldId id="838842065" r:id="rId73"/>
    <p:sldId id="838842149" r:id="rId74"/>
    <p:sldId id="838842150" r:id="rId75"/>
    <p:sldId id="838842151" r:id="rId76"/>
    <p:sldId id="838842152" r:id="rId77"/>
    <p:sldId id="838842153" r:id="rId78"/>
    <p:sldId id="838842154" r:id="rId79"/>
    <p:sldId id="838842155" r:id="rId80"/>
    <p:sldId id="838842156" r:id="rId81"/>
    <p:sldId id="838842158" r:id="rId82"/>
    <p:sldId id="838842160" r:id="rId83"/>
    <p:sldId id="838842074" r:id="rId84"/>
    <p:sldId id="838842187" r:id="rId85"/>
    <p:sldId id="838842163" r:id="rId86"/>
    <p:sldId id="838842188" r:id="rId87"/>
    <p:sldId id="838842078" r:id="rId88"/>
    <p:sldId id="838842079" r:id="rId89"/>
    <p:sldId id="838842193" r:id="rId90"/>
    <p:sldId id="838842216" r:id="rId91"/>
    <p:sldId id="838842194" r:id="rId92"/>
    <p:sldId id="838842192" r:id="rId93"/>
    <p:sldId id="838842196" r:id="rId94"/>
    <p:sldId id="838842197" r:id="rId95"/>
    <p:sldId id="838842198" r:id="rId96"/>
    <p:sldId id="838842199" r:id="rId97"/>
    <p:sldId id="838842217" r:id="rId98"/>
    <p:sldId id="838842218" r:id="rId99"/>
    <p:sldId id="838842169" r:id="rId100"/>
    <p:sldId id="838842219" r:id="rId101"/>
    <p:sldId id="838842203" r:id="rId102"/>
    <p:sldId id="838842220" r:id="rId103"/>
    <p:sldId id="838842083" r:id="rId104"/>
    <p:sldId id="838842205" r:id="rId105"/>
    <p:sldId id="838842221" r:id="rId106"/>
    <p:sldId id="838842171" r:id="rId107"/>
    <p:sldId id="838842222" r:id="rId108"/>
    <p:sldId id="838842172" r:id="rId109"/>
    <p:sldId id="838842223" r:id="rId110"/>
    <p:sldId id="838842224" r:id="rId111"/>
    <p:sldId id="838842173" r:id="rId112"/>
    <p:sldId id="838842175" r:id="rId113"/>
    <p:sldId id="838842176" r:id="rId114"/>
    <p:sldId id="838842210" r:id="rId115"/>
    <p:sldId id="838842225" r:id="rId116"/>
    <p:sldId id="838842226" r:id="rId117"/>
    <p:sldId id="838842191" r:id="rId118"/>
    <p:sldId id="838842234" r:id="rId119"/>
    <p:sldId id="838842200" r:id="rId120"/>
    <p:sldId id="838842227" r:id="rId121"/>
    <p:sldId id="838842228" r:id="rId122"/>
    <p:sldId id="838842236" r:id="rId123"/>
    <p:sldId id="838842237" r:id="rId124"/>
    <p:sldId id="838842238" r:id="rId125"/>
    <p:sldId id="838842239" r:id="rId126"/>
    <p:sldId id="838842241" r:id="rId127"/>
    <p:sldId id="838842242" r:id="rId128"/>
    <p:sldId id="838842240" r:id="rId129"/>
    <p:sldId id="838842235" r:id="rId130"/>
    <p:sldId id="838842202" r:id="rId131"/>
    <p:sldId id="838842208" r:id="rId132"/>
    <p:sldId id="838842204" r:id="rId133"/>
    <p:sldId id="838841975" r:id="rId134"/>
  </p:sldIdLst>
  <p:sldSz cx="9144000" cy="5143500" type="screen16x9"/>
  <p:notesSz cx="6858000" cy="9144000"/>
  <p:embeddedFontLst>
    <p:embeddedFont>
      <p:font typeface="Bahnschrift SemiBold" panose="020B0502040204020203" pitchFamily="34" charset="0"/>
      <p:bold r:id="rId137"/>
    </p:embeddedFont>
    <p:embeddedFont>
      <p:font typeface="Calibri" panose="020F0502020204030204" pitchFamily="34" charset="0"/>
      <p:regular r:id="rId138"/>
      <p:bold r:id="rId139"/>
      <p:italic r:id="rId140"/>
      <p:boldItalic r:id="rId141"/>
    </p:embeddedFont>
    <p:embeddedFont>
      <p:font typeface="Scania Office" panose="00000500000000000000" pitchFamily="2" charset="0"/>
      <p:regular r:id="rId142"/>
    </p:embeddedFont>
    <p:embeddedFont>
      <p:font typeface="Scania Office Bold" panose="00000800000000000000" pitchFamily="2" charset="0"/>
      <p:bold r:id="rId143"/>
    </p:embeddedFont>
    <p:embeddedFont>
      <p:font typeface="Scania Office Condensed" panose="00000506000000000000" pitchFamily="2" charset="0"/>
      <p:regular r:id="rId144"/>
    </p:embeddedFont>
    <p:embeddedFont>
      <p:font typeface="Scania Office Condensed Bold" panose="00000806000000000000" pitchFamily="2" charset="0"/>
      <p:bold r:id="rId145"/>
    </p:embeddedFont>
    <p:embeddedFont>
      <p:font typeface="Scania Office Headline" panose="00000505000000000000" pitchFamily="2" charset="0"/>
      <p:regular r:id="rId146"/>
    </p:embeddedFont>
    <p:embeddedFont>
      <p:font typeface="Scania Office Headline Bold" panose="00000805000000000000" pitchFamily="2" charset="0"/>
      <p:bold r:id="rId147"/>
    </p:embeddedFont>
    <p:embeddedFont>
      <p:font typeface="Tajawal" panose="020B0604020202020204" charset="-78"/>
      <p:regular r:id="rId148"/>
      <p:bold r:id="rId149"/>
    </p:embeddedFont>
    <p:embeddedFont>
      <p:font typeface="Work Sans" pitchFamily="2" charset="0"/>
      <p:regular r:id="rId150"/>
      <p:bold r:id="rId151"/>
      <p:italic r:id="rId152"/>
      <p:boldItalic r:id="rId153"/>
    </p:embeddedFont>
  </p:embeddedFontLst>
  <p:custDataLst>
    <p:tags r:id="rId15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Planning" id="{DA459168-A23A-475C-8F88-F226ECDFBF06}">
          <p14:sldIdLst>
            <p14:sldId id="306"/>
          </p14:sldIdLst>
        </p14:section>
        <p14:section name="Default Section" id="{16E3EA95-5F01-45FA-A3CE-6686C6634873}">
          <p14:sldIdLst>
            <p14:sldId id="305"/>
            <p14:sldId id="256"/>
            <p14:sldId id="838842024"/>
            <p14:sldId id="838842025"/>
          </p14:sldIdLst>
        </p14:section>
        <p14:section name="LKB Intro" id="{DC768406-CB80-450A-9E73-2849367C29F0}">
          <p14:sldIdLst>
            <p14:sldId id="763"/>
          </p14:sldIdLst>
        </p14:section>
        <p14:section name="Intro" id="{037449D5-A543-40AC-BC6B-87D709273BD1}">
          <p14:sldIdLst>
            <p14:sldId id="838842026"/>
            <p14:sldId id="838842036"/>
            <p14:sldId id="838841957"/>
            <p14:sldId id="838842029"/>
            <p14:sldId id="838842030"/>
            <p14:sldId id="838842031"/>
            <p14:sldId id="838842032"/>
            <p14:sldId id="838842033"/>
          </p14:sldIdLst>
        </p14:section>
        <p14:section name="Powertrain" id="{3D33AD85-AD3A-4FB2-9F46-CC30878E2E2C}">
          <p14:sldIdLst>
            <p14:sldId id="838842034"/>
            <p14:sldId id="838842037"/>
            <p14:sldId id="838842212"/>
            <p14:sldId id="838842213"/>
            <p14:sldId id="838842038"/>
            <p14:sldId id="838842040"/>
            <p14:sldId id="838842042"/>
            <p14:sldId id="838842091"/>
            <p14:sldId id="838842093"/>
            <p14:sldId id="838842095"/>
            <p14:sldId id="838842099"/>
            <p14:sldId id="838842233"/>
          </p14:sldIdLst>
        </p14:section>
        <p14:section name="Chassis" id="{AD98132C-42EA-41CA-9302-80C5106AF369}">
          <p14:sldIdLst>
            <p14:sldId id="838842101"/>
            <p14:sldId id="838842102"/>
            <p14:sldId id="838842103"/>
            <p14:sldId id="838842104"/>
            <p14:sldId id="838842107"/>
            <p14:sldId id="838842109"/>
            <p14:sldId id="838842111"/>
            <p14:sldId id="838842113"/>
            <p14:sldId id="838842115"/>
            <p14:sldId id="838842116"/>
            <p14:sldId id="838842118"/>
            <p14:sldId id="838842119"/>
            <p14:sldId id="838842120"/>
            <p14:sldId id="838842121"/>
            <p14:sldId id="838842123"/>
            <p14:sldId id="838842045"/>
            <p14:sldId id="838842125"/>
            <p14:sldId id="838842127"/>
            <p14:sldId id="838842131"/>
            <p14:sldId id="838842232"/>
          </p14:sldIdLst>
        </p14:section>
        <p14:section name="Posto do Motorista" id="{DC9CD035-2904-4FE1-925B-9BAB4E8C1A24}">
          <p14:sldIdLst>
            <p14:sldId id="838842132"/>
            <p14:sldId id="838842133"/>
            <p14:sldId id="838842134"/>
            <p14:sldId id="838842211"/>
            <p14:sldId id="838842215"/>
            <p14:sldId id="838842139"/>
            <p14:sldId id="838842140"/>
            <p14:sldId id="838842141"/>
            <p14:sldId id="838842142"/>
            <p14:sldId id="838842143"/>
            <p14:sldId id="838842144"/>
            <p14:sldId id="838842145"/>
            <p14:sldId id="838842146"/>
            <p14:sldId id="838842147"/>
            <p14:sldId id="838842065"/>
            <p14:sldId id="838842149"/>
            <p14:sldId id="838842150"/>
            <p14:sldId id="838842151"/>
            <p14:sldId id="838842152"/>
            <p14:sldId id="838842153"/>
            <p14:sldId id="838842154"/>
            <p14:sldId id="838842155"/>
            <p14:sldId id="838842156"/>
            <p14:sldId id="838842158"/>
            <p14:sldId id="838842160"/>
            <p14:sldId id="838842074"/>
            <p14:sldId id="838842187"/>
            <p14:sldId id="838842163"/>
          </p14:sldIdLst>
        </p14:section>
        <p14:section name="Sistema Elétrico" id="{ECE99153-F961-4FE8-907B-9A5339D678AC}">
          <p14:sldIdLst>
            <p14:sldId id="838842188"/>
            <p14:sldId id="838842078"/>
            <p14:sldId id="838842079"/>
            <p14:sldId id="838842193"/>
            <p14:sldId id="838842216"/>
            <p14:sldId id="838842194"/>
            <p14:sldId id="838842192"/>
            <p14:sldId id="838842196"/>
            <p14:sldId id="838842197"/>
            <p14:sldId id="838842198"/>
            <p14:sldId id="838842199"/>
            <p14:sldId id="838842217"/>
            <p14:sldId id="838842218"/>
            <p14:sldId id="838842169"/>
            <p14:sldId id="838842219"/>
            <p14:sldId id="838842203"/>
            <p14:sldId id="838842220"/>
            <p14:sldId id="838842083"/>
            <p14:sldId id="838842205"/>
            <p14:sldId id="838842221"/>
            <p14:sldId id="838842171"/>
            <p14:sldId id="838842222"/>
            <p14:sldId id="838842172"/>
            <p14:sldId id="838842223"/>
            <p14:sldId id="838842224"/>
            <p14:sldId id="838842173"/>
            <p14:sldId id="838842175"/>
            <p14:sldId id="838842176"/>
            <p14:sldId id="838842210"/>
            <p14:sldId id="838842225"/>
            <p14:sldId id="838842226"/>
            <p14:sldId id="838842191"/>
            <p14:sldId id="838842234"/>
          </p14:sldIdLst>
        </p14:section>
        <p14:section name="Portal do Encarroçador" id="{89CD468B-4010-4251-AF64-421CF52DD1D4}">
          <p14:sldIdLst>
            <p14:sldId id="838842200"/>
            <p14:sldId id="838842227"/>
            <p14:sldId id="838842228"/>
            <p14:sldId id="838842236"/>
            <p14:sldId id="838842237"/>
            <p14:sldId id="838842238"/>
            <p14:sldId id="838842239"/>
            <p14:sldId id="838842241"/>
            <p14:sldId id="838842242"/>
            <p14:sldId id="838842240"/>
            <p14:sldId id="838842235"/>
          </p14:sldIdLst>
        </p14:section>
        <p14:section name="Sumário" id="{6F99B23E-E1A4-4DA4-8353-8EAE39B5F1B4}">
          <p14:sldIdLst>
            <p14:sldId id="838842202"/>
            <p14:sldId id="838842208"/>
            <p14:sldId id="838842204"/>
            <p14:sldId id="838841975"/>
          </p14:sldIdLst>
        </p14:section>
      </p14:sectionLst>
    </p:ex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1A4D"/>
    <a:srgbClr val="E26060"/>
    <a:srgbClr val="4D4D4D"/>
    <a:srgbClr val="53565A"/>
    <a:srgbClr val="202979"/>
    <a:srgbClr val="D2D6D9"/>
    <a:srgbClr val="797979"/>
    <a:srgbClr val="D6D6D6"/>
    <a:srgbClr val="213D57"/>
    <a:srgbClr val="D7D7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94941F-AEB8-4677-A288-19BCB0A1286B}" v="1" dt="2022-02-21T17:45:12.698"/>
    <p1510:client id="{A574BEF1-6786-4D3D-BC27-55A1A8B5AF63}" v="1" dt="2022-03-24T13:35:01.825"/>
  </p1510:revLst>
</p1510:revInfo>
</file>

<file path=ppt/tableStyles.xml><?xml version="1.0" encoding="utf-8"?>
<a:tblStyleLst xmlns:a="http://schemas.openxmlformats.org/drawingml/2006/main" def="{5AA2ABBD-80BF-41A4-A9FB-CB7D3DE34109}">
  <a:tblStyle styleId="{5AA2ABBD-80BF-41A4-A9FB-CB7D3DE3410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224" autoAdjust="0"/>
  </p:normalViewPr>
  <p:slideViewPr>
    <p:cSldViewPr snapToGrid="0">
      <p:cViewPr varScale="1">
        <p:scale>
          <a:sx n="134" d="100"/>
          <a:sy n="134" d="100"/>
        </p:scale>
        <p:origin x="876" y="108"/>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38" Type="http://schemas.openxmlformats.org/officeDocument/2006/relationships/font" Target="fonts/font2.fntdata"/><Relationship Id="rId154" Type="http://schemas.openxmlformats.org/officeDocument/2006/relationships/tags" Target="tags/tag1.xml"/><Relationship Id="rId159" Type="http://schemas.microsoft.com/office/2015/10/relationships/revisionInfo" Target="revisionInfo.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144" Type="http://schemas.openxmlformats.org/officeDocument/2006/relationships/font" Target="fonts/font8.fntdata"/><Relationship Id="rId149" Type="http://schemas.openxmlformats.org/officeDocument/2006/relationships/font" Target="fonts/font13.fntdata"/><Relationship Id="rId5" Type="http://schemas.openxmlformats.org/officeDocument/2006/relationships/slideMaster" Target="slideMasters/slideMaster2.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font" Target="fonts/font3.fntdata"/><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font" Target="fonts/font14.fntdata"/><Relationship Id="rId155" Type="http://schemas.openxmlformats.org/officeDocument/2006/relationships/presProps" Target="presProps.xml"/><Relationship Id="rId12" Type="http://schemas.openxmlformats.org/officeDocument/2006/relationships/slideMaster" Target="slideMasters/slideMaster9.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32" Type="http://schemas.openxmlformats.org/officeDocument/2006/relationships/slide" Target="slides/slide120.xml"/><Relationship Id="rId140" Type="http://schemas.openxmlformats.org/officeDocument/2006/relationships/font" Target="fonts/font4.fntdata"/><Relationship Id="rId145" Type="http://schemas.openxmlformats.org/officeDocument/2006/relationships/font" Target="fonts/font9.fntdata"/><Relationship Id="rId153"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slide" Target="slides/slide107.xml"/><Relationship Id="rId127" Type="http://schemas.openxmlformats.org/officeDocument/2006/relationships/slide" Target="slides/slide11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30" Type="http://schemas.openxmlformats.org/officeDocument/2006/relationships/slide" Target="slides/slide118.xml"/><Relationship Id="rId135" Type="http://schemas.openxmlformats.org/officeDocument/2006/relationships/notesMaster" Target="notesMasters/notesMaster1.xml"/><Relationship Id="rId143" Type="http://schemas.openxmlformats.org/officeDocument/2006/relationships/font" Target="fonts/font7.fntdata"/><Relationship Id="rId148" Type="http://schemas.openxmlformats.org/officeDocument/2006/relationships/font" Target="fonts/font12.fntdata"/><Relationship Id="rId151" Type="http://schemas.openxmlformats.org/officeDocument/2006/relationships/font" Target="fonts/font15.fntdata"/><Relationship Id="rId15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font" Target="fonts/font5.fntdata"/><Relationship Id="rId146" Type="http://schemas.openxmlformats.org/officeDocument/2006/relationships/font" Target="fonts/font10.fntdata"/><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handoutMaster" Target="handoutMasters/handoutMaster1.xml"/><Relationship Id="rId157" Type="http://schemas.openxmlformats.org/officeDocument/2006/relationships/theme" Target="theme/theme1.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font" Target="fonts/font16.fntdata"/><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font" Target="fonts/font11.fntdata"/><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font" Target="fonts/font6.fntdata"/><Relationship Id="rId3" Type="http://schemas.openxmlformats.org/officeDocument/2006/relationships/customXml" Target="../customXml/item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font" Target="fonts/font1.fntdata"/><Relationship Id="rId15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9B39C9-3A81-436D-943D-961B6E7E74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C1C9369-7D53-437B-9436-E8D7801FF5F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0F7D88-19CC-48E8-A04E-1DC554C53EDE}" type="datetimeFigureOut">
              <a:rPr lang="en-GB" smtClean="0"/>
              <a:t>24/03/2022</a:t>
            </a:fld>
            <a:endParaRPr lang="en-GB"/>
          </a:p>
        </p:txBody>
      </p:sp>
      <p:sp>
        <p:nvSpPr>
          <p:cNvPr id="4" name="Footer Placeholder 3">
            <a:extLst>
              <a:ext uri="{FF2B5EF4-FFF2-40B4-BE49-F238E27FC236}">
                <a16:creationId xmlns:a16="http://schemas.microsoft.com/office/drawing/2014/main" id="{BF0994F9-09CD-4F86-9A7A-EF71D88D478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DA363A5-A11A-41AA-911D-E55F9349BB0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862EE3-753F-4FEA-9386-EE398352117F}" type="slidenum">
              <a:rPr lang="en-GB" smtClean="0"/>
              <a:t>‹#›</a:t>
            </a:fld>
            <a:endParaRPr lang="en-GB"/>
          </a:p>
        </p:txBody>
      </p:sp>
    </p:spTree>
    <p:extLst>
      <p:ext uri="{BB962C8B-B14F-4D97-AF65-F5344CB8AC3E}">
        <p14:creationId xmlns:p14="http://schemas.microsoft.com/office/powerpoint/2010/main" val="39622714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hyperlink" Target="mailto:busbuilderhelp.brazil@scania.com" TargetMode="External"/><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f9b6e43176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3" name="Google Shape;1393;gf9b6e4317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v-SE"/>
              <a:t>Mostrar </a:t>
            </a:r>
            <a:r>
              <a:rPr lang="sv-SE" err="1"/>
              <a:t>slide</a:t>
            </a:r>
            <a:r>
              <a:rPr lang="sv-SE"/>
              <a:t> para participantes </a:t>
            </a:r>
            <a:r>
              <a:rPr lang="sv-SE" err="1"/>
              <a:t>que</a:t>
            </a:r>
            <a:r>
              <a:rPr lang="sv-SE"/>
              <a:t> </a:t>
            </a:r>
            <a:r>
              <a:rPr lang="sv-SE" err="1"/>
              <a:t>já</a:t>
            </a:r>
            <a:r>
              <a:rPr lang="sv-SE"/>
              <a:t> </a:t>
            </a:r>
            <a:r>
              <a:rPr lang="sv-SE" err="1"/>
              <a:t>estão</a:t>
            </a:r>
            <a:r>
              <a:rPr lang="sv-SE"/>
              <a:t> </a:t>
            </a:r>
            <a:r>
              <a:rPr lang="sv-SE" err="1"/>
              <a:t>conectados</a:t>
            </a:r>
            <a:r>
              <a:rPr lang="sv-SE"/>
              <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f93c08ab5b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f93c08ab5b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PT"/>
              <a:t>Então, quais são as principais melhorias que esperamos de nossos ônibus da nova geração? </a:t>
            </a:r>
          </a:p>
          <a:p>
            <a:endParaRPr lang="pt-PT"/>
          </a:p>
          <a:p>
            <a:r>
              <a:rPr lang="pt-PT"/>
              <a:t>As áreas de foco de melhoria estão dentro </a:t>
            </a:r>
          </a:p>
          <a:p>
            <a:endParaRPr lang="pt-PT"/>
          </a:p>
          <a:p>
            <a:r>
              <a:rPr lang="pt-PT"/>
              <a:t>CLIQUE </a:t>
            </a:r>
          </a:p>
          <a:p>
            <a:endParaRPr lang="pt-PT"/>
          </a:p>
          <a:p>
            <a:r>
              <a:rPr lang="pt-PT"/>
              <a:t>Posto do motorista </a:t>
            </a:r>
          </a:p>
          <a:p>
            <a:endParaRPr lang="pt-PT"/>
          </a:p>
          <a:p>
            <a:r>
              <a:rPr lang="pt-PT"/>
              <a:t>CLIQUE </a:t>
            </a:r>
          </a:p>
          <a:p>
            <a:endParaRPr lang="pt-PT"/>
          </a:p>
          <a:p>
            <a:r>
              <a:rPr lang="pt-PT"/>
              <a:t>Eficiência energética </a:t>
            </a:r>
          </a:p>
          <a:p>
            <a:endParaRPr lang="pt-PT"/>
          </a:p>
          <a:p>
            <a:r>
              <a:rPr lang="pt-PT"/>
              <a:t>CLIQUE </a:t>
            </a:r>
          </a:p>
          <a:p>
            <a:endParaRPr lang="pt-PT"/>
          </a:p>
          <a:p>
            <a:r>
              <a:rPr lang="pt-PT"/>
              <a:t>Aumento da capacidade de carga </a:t>
            </a:r>
          </a:p>
          <a:p>
            <a:endParaRPr lang="pt-PT"/>
          </a:p>
          <a:p>
            <a:r>
              <a:rPr lang="pt-PT"/>
              <a:t>CLIQUE </a:t>
            </a:r>
          </a:p>
          <a:p>
            <a:endParaRPr lang="pt-PT"/>
          </a:p>
          <a:p>
            <a:r>
              <a:rPr lang="pt-PT"/>
              <a:t>Mas também na área de melhorar a interface em relação a vocês, nossos parceiros encarroçadores, em seu processo de construção. </a:t>
            </a:r>
          </a:p>
          <a:p>
            <a:endParaRPr lang="pt-PT"/>
          </a:p>
          <a:p>
            <a:r>
              <a:rPr lang="pt-PT"/>
              <a:t>CLIQUE</a:t>
            </a:r>
            <a:endParaRPr lang="sv-SE"/>
          </a:p>
          <a:p>
            <a:pPr marL="0" lvl="0" indent="0" algn="l" rtl="0">
              <a:spcBef>
                <a:spcPts val="0"/>
              </a:spcBef>
              <a:spcAft>
                <a:spcPts val="0"/>
              </a:spcAft>
              <a:buNone/>
            </a:pPr>
            <a:endParaRPr/>
          </a:p>
        </p:txBody>
      </p:sp>
    </p:spTree>
    <p:extLst>
      <p:ext uri="{BB962C8B-B14F-4D97-AF65-F5344CB8AC3E}">
        <p14:creationId xmlns:p14="http://schemas.microsoft.com/office/powerpoint/2010/main" val="293781333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a:t>BICT para a nova geração inclui tudo o que já estava disponível no produto atual, mas com muitas operações adicionais.</a:t>
            </a:r>
          </a:p>
          <a:p>
            <a:endParaRPr lang="sv-SE"/>
          </a:p>
          <a:p>
            <a:r>
              <a:rPr lang="sv-SE" b="1"/>
              <a:t>*click*</a:t>
            </a:r>
          </a:p>
          <a:p>
            <a:r>
              <a:rPr lang="sv-SE"/>
              <a:t>Valores numéricos agora podem ser usados.  Isto permite criar condições lógicas arbitrárias.</a:t>
            </a:r>
          </a:p>
          <a:p>
            <a:endParaRPr lang="sv-SE"/>
          </a:p>
          <a:p>
            <a:r>
              <a:rPr lang="sv-SE" b="1"/>
              <a:t>*click*</a:t>
            </a:r>
          </a:p>
          <a:p>
            <a:r>
              <a:rPr lang="sv-SE"/>
              <a:t>Temporizadores podem ser utilizados para atrasar a ativação ou desativação de um sinal.</a:t>
            </a:r>
          </a:p>
          <a:p>
            <a:endParaRPr lang="sv-SE"/>
          </a:p>
          <a:p>
            <a:r>
              <a:rPr lang="sv-SE" b="1"/>
              <a:t>*click*</a:t>
            </a:r>
          </a:p>
          <a:p>
            <a:r>
              <a:rPr lang="pt-BR"/>
              <a:t>Travas permitem construir lógica com estados, é até possível programar os estados para manter ciclos de energia.</a:t>
            </a:r>
          </a:p>
          <a:p>
            <a:endParaRPr lang="pt-BR"/>
          </a:p>
          <a:p>
            <a:r>
              <a:rPr lang="pt-BR"/>
              <a:t>Mais informações sobre isso estarão disponíveis no manual do </a:t>
            </a:r>
            <a:r>
              <a:rPr lang="pt-BR" err="1"/>
              <a:t>encarroçador</a:t>
            </a:r>
            <a:r>
              <a:rPr lang="pt-BR"/>
              <a:t>.</a:t>
            </a: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4956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a:t>Novos switches programáveis para a carroceria foram introduzidos.</a:t>
            </a:r>
          </a:p>
          <a:p>
            <a:endParaRPr lang="sv-SE"/>
          </a:p>
          <a:p>
            <a:r>
              <a:rPr lang="sv-SE" b="1"/>
              <a:t>*click*</a:t>
            </a:r>
          </a:p>
          <a:p>
            <a:r>
              <a:rPr lang="sv-SE"/>
              <a:t>Estes switches são baseados em comunicação CAN e comunica com funções no chassis ou na carroceria.</a:t>
            </a:r>
          </a:p>
          <a:p>
            <a:endParaRPr lang="sv-SE"/>
          </a:p>
          <a:p>
            <a:r>
              <a:rPr lang="sv-SE" b="1"/>
              <a:t>*click*</a:t>
            </a:r>
          </a:p>
          <a:p>
            <a:r>
              <a:rPr lang="sv-SE"/>
              <a:t>A principal vantagem dos switches baseados em comunicação CAN é o volume de chicotes tanto no painel de instrumentos e como na interface com a carroceria.</a:t>
            </a:r>
          </a:p>
          <a:p>
            <a:endParaRPr lang="sv-SE"/>
          </a:p>
          <a:p>
            <a:r>
              <a:rPr lang="sv-SE" b="1"/>
              <a:t>*click*</a:t>
            </a:r>
          </a:p>
          <a:p>
            <a:r>
              <a:rPr lang="sv-SE"/>
              <a:t>É possível programar o chassis para criar um sinal discreto para um botão, utilizando o BICT.</a:t>
            </a:r>
          </a:p>
          <a:p>
            <a:endParaRPr lang="sv-SE"/>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sv-SE" b="1"/>
              <a:t>*click*</a:t>
            </a:r>
          </a:p>
          <a:p>
            <a:r>
              <a:rPr lang="pt-BR"/>
              <a:t>Aqui, um módulo básico é representado ao lado de um módulo de chave discreta. Para o módulo básico, apenas 5 circuitos são necessários, independentemente do número de botões instalados no módulo, enquanto o módulo de chave discreta requer até 8 circuitos por chave, dependendo do tipo de chave. Menos espaço necessário para o roteamento dos cabos.</a:t>
            </a:r>
            <a:endParaRPr lang="sv-SE"/>
          </a:p>
          <a:p>
            <a:endParaRPr lang="sv-SE"/>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46511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t-BR"/>
              <a:t>Os módulos básicos estão disponíveis em três variantes diferentes,</a:t>
            </a:r>
            <a:endParaRPr lang="sv-SE"/>
          </a:p>
          <a:p>
            <a:r>
              <a:rPr lang="sv-SE"/>
              <a:t>	</a:t>
            </a:r>
            <a:r>
              <a:rPr lang="sv-SE" b="1"/>
              <a:t>*</a:t>
            </a:r>
            <a:r>
              <a:rPr lang="sv-SE" b="1" err="1"/>
              <a:t>click</a:t>
            </a:r>
            <a:r>
              <a:rPr lang="sv-SE" b="1"/>
              <a:t>*</a:t>
            </a:r>
          </a:p>
          <a:p>
            <a:r>
              <a:rPr lang="sv-SE"/>
              <a:t>	10 </a:t>
            </a:r>
            <a:r>
              <a:rPr lang="sv-SE" err="1"/>
              <a:t>posições</a:t>
            </a:r>
            <a:r>
              <a:rPr lang="sv-SE"/>
              <a:t>	</a:t>
            </a:r>
            <a:r>
              <a:rPr lang="sv-SE" b="1"/>
              <a:t>*</a:t>
            </a:r>
            <a:r>
              <a:rPr lang="sv-SE" b="1" err="1"/>
              <a:t>click</a:t>
            </a:r>
            <a:r>
              <a:rPr lang="sv-SE" b="1"/>
              <a:t>*</a:t>
            </a:r>
          </a:p>
          <a:p>
            <a:r>
              <a:rPr lang="sv-SE"/>
              <a:t>	6 </a:t>
            </a:r>
            <a:r>
              <a:rPr lang="sv-SE" err="1"/>
              <a:t>posições</a:t>
            </a:r>
            <a:r>
              <a:rPr lang="sv-SE"/>
              <a:t>	</a:t>
            </a:r>
            <a:r>
              <a:rPr lang="sv-SE" b="1"/>
              <a:t>*</a:t>
            </a:r>
            <a:r>
              <a:rPr lang="sv-SE" b="1" err="1"/>
              <a:t>click</a:t>
            </a:r>
            <a:r>
              <a:rPr lang="sv-SE" b="1"/>
              <a:t>*</a:t>
            </a:r>
          </a:p>
          <a:p>
            <a:r>
              <a:rPr lang="sv-SE"/>
              <a:t>	6 </a:t>
            </a:r>
            <a:r>
              <a:rPr lang="sv-SE" err="1"/>
              <a:t>posições</a:t>
            </a:r>
            <a:r>
              <a:rPr lang="sv-SE"/>
              <a:t> </a:t>
            </a:r>
            <a:r>
              <a:rPr lang="sv-SE" err="1"/>
              <a:t>com</a:t>
            </a:r>
            <a:r>
              <a:rPr lang="sv-SE"/>
              <a:t> 2 </a:t>
            </a:r>
            <a:r>
              <a:rPr lang="sv-SE" err="1"/>
              <a:t>espaços</a:t>
            </a:r>
            <a:r>
              <a:rPr lang="sv-SE"/>
              <a:t> para </a:t>
            </a:r>
            <a:r>
              <a:rPr lang="sv-SE" err="1"/>
              <a:t>switches</a:t>
            </a:r>
            <a:r>
              <a:rPr lang="sv-SE"/>
              <a:t> </a:t>
            </a:r>
            <a:r>
              <a:rPr lang="sv-SE" err="1"/>
              <a:t>discretos</a:t>
            </a:r>
            <a:endParaRPr lang="sv-SE"/>
          </a:p>
          <a:p>
            <a:endParaRPr lang="sv-SE"/>
          </a:p>
          <a:p>
            <a:r>
              <a:rPr lang="sv-SE" b="1"/>
              <a:t>*</a:t>
            </a:r>
            <a:r>
              <a:rPr lang="sv-SE" b="1" err="1"/>
              <a:t>click</a:t>
            </a:r>
            <a:r>
              <a:rPr lang="sv-SE" b="1"/>
              <a:t>*</a:t>
            </a:r>
          </a:p>
          <a:p>
            <a:r>
              <a:rPr lang="pt-BR"/>
              <a:t>O sistema elétrico pode abrigar até 13 módulos.</a:t>
            </a:r>
            <a:endParaRPr lang="sv-SE"/>
          </a:p>
          <a:p>
            <a:endParaRPr lang="sv-SE"/>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78628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a:t>Aproximadamente 80 teclas foram desenvolvidas para a carroceria.</a:t>
            </a:r>
            <a:endParaRPr lang="sv-SE"/>
          </a:p>
          <a:p>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b="1"/>
              <a:t>*click*</a:t>
            </a:r>
          </a:p>
          <a:p>
            <a:r>
              <a:rPr lang="pt-BR"/>
              <a:t>Existem três tipos de teclas,</a:t>
            </a:r>
          </a:p>
          <a:p>
            <a:pPr marL="228600" indent="-228600">
              <a:buAutoNum type="alphaUcPeriod"/>
            </a:pPr>
            <a:r>
              <a:rPr lang="pt-BR"/>
              <a:t>Botão de pressão, uma posição. Tem uma posição de mola e uma posição fixa.</a:t>
            </a:r>
          </a:p>
          <a:p>
            <a:pPr marL="228600" indent="-228600">
              <a:buAutoNum type="alphaUcPeriod"/>
            </a:pPr>
            <a:r>
              <a:rPr lang="pt-BR"/>
              <a:t>Botão de pressão com indicação, igual ao anterior, mas com diodo de indicação que pode acender ao comando.</a:t>
            </a:r>
          </a:p>
          <a:p>
            <a:pPr marL="228600" indent="-228600">
              <a:buAutoNum type="alphaUcPeriod"/>
            </a:pPr>
            <a:r>
              <a:rPr lang="pt-BR"/>
              <a:t>Switch, que ocupa duas posições. Três estados, das quais 2 são carregadas por mola e o centro é fixo.</a:t>
            </a:r>
            <a:endParaRPr lang="sv-SE"/>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57637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a:t>Exemplos das figuras:</a:t>
            </a:r>
          </a:p>
          <a:p>
            <a:r>
              <a:rPr lang="pt-BR"/>
              <a:t>Teto solar 1 - lado frontal e traseiro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a:p>
          <a:p>
            <a:pPr marL="0" marR="0" lvl="0" indent="0" algn="l" defTabSz="914400" rtl="0" eaLnBrk="1" fontAlgn="auto" latinLnBrk="0" hangingPunct="1">
              <a:lnSpc>
                <a:spcPct val="100000"/>
              </a:lnSpc>
              <a:spcBef>
                <a:spcPts val="0"/>
              </a:spcBef>
              <a:spcAft>
                <a:spcPts val="0"/>
              </a:spcAft>
              <a:buClrTx/>
              <a:buSzTx/>
              <a:buFontTx/>
              <a:buNone/>
              <a:tabLst/>
              <a:defRPr/>
            </a:pPr>
            <a:r>
              <a:rPr lang="sv-SE" b="1"/>
              <a:t>*click*</a:t>
            </a:r>
          </a:p>
          <a:p>
            <a:r>
              <a:rPr lang="pt-BR"/>
              <a:t>Luz de teto 1 e luz de teto atenuada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a:p>
          <a:p>
            <a:pPr marL="0" marR="0" lvl="0" indent="0" algn="l" defTabSz="914400" rtl="0" eaLnBrk="1" fontAlgn="auto" latinLnBrk="0" hangingPunct="1">
              <a:lnSpc>
                <a:spcPct val="100000"/>
              </a:lnSpc>
              <a:spcBef>
                <a:spcPts val="0"/>
              </a:spcBef>
              <a:spcAft>
                <a:spcPts val="0"/>
              </a:spcAft>
              <a:buClrTx/>
              <a:buSzTx/>
              <a:buFontTx/>
              <a:buNone/>
              <a:tabLst/>
              <a:defRPr/>
            </a:pPr>
            <a:r>
              <a:rPr lang="sv-SE" b="1"/>
              <a:t>*click*</a:t>
            </a:r>
          </a:p>
          <a:p>
            <a:r>
              <a:rPr lang="pt-BR"/>
              <a:t>Abertura de escotilha lateral e trava de escotilha lateral</a:t>
            </a:r>
          </a:p>
          <a:p>
            <a:endParaRPr lang="pt-BR"/>
          </a:p>
          <a:p>
            <a:pPr marL="0" marR="0" lvl="0" indent="0" algn="l" defTabSz="914400" rtl="0" eaLnBrk="1" fontAlgn="auto" latinLnBrk="0" hangingPunct="1">
              <a:lnSpc>
                <a:spcPct val="100000"/>
              </a:lnSpc>
              <a:spcBef>
                <a:spcPts val="0"/>
              </a:spcBef>
              <a:spcAft>
                <a:spcPts val="0"/>
              </a:spcAft>
              <a:buClrTx/>
              <a:buSzTx/>
              <a:buFontTx/>
              <a:buNone/>
              <a:tabLst/>
              <a:defRPr/>
            </a:pPr>
            <a:r>
              <a:rPr lang="sv-SE" b="1"/>
              <a:t>*click*</a:t>
            </a:r>
          </a:p>
          <a:p>
            <a:r>
              <a:rPr lang="pt-BR"/>
              <a:t>Monitor de passageiros</a:t>
            </a:r>
          </a:p>
          <a:p>
            <a:r>
              <a:rPr lang="pt-BR"/>
              <a:t>Tomada de alimentação</a:t>
            </a:r>
          </a:p>
          <a:p>
            <a:r>
              <a:rPr lang="sv-SE"/>
              <a:t>*/</a:t>
            </a:r>
          </a:p>
          <a:p>
            <a:endParaRPr lang="sv-SE"/>
          </a:p>
          <a:p>
            <a:r>
              <a:rPr lang="sv-SE" b="1"/>
              <a:t>*click*</a:t>
            </a:r>
          </a:p>
          <a:p>
            <a:r>
              <a:rPr lang="pt-BR"/>
              <a:t>Eles podem ser requisitadas de fábrica através dos códigos FPC, e o chassi é entregue com as teclas colocadas nos módulos.</a:t>
            </a:r>
          </a:p>
          <a:p>
            <a:r>
              <a:rPr lang="pt-BR"/>
              <a:t>Também é possível solicitar os tampos das teclas como peças sobressalentes e as teclas são colocadas no painel com a ajuda do SDP3, o que permite modificações tardias.</a:t>
            </a: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80347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t-BR"/>
              <a:t>As teclas para carroceria e chassi podem ser colocadas juntas nos mesmos módulos.</a:t>
            </a:r>
          </a:p>
          <a:p>
            <a:endParaRPr lang="sv-SE"/>
          </a:p>
          <a:p>
            <a:r>
              <a:rPr lang="sv-SE" b="1"/>
              <a:t>*click*</a:t>
            </a:r>
          </a:p>
          <a:p>
            <a:r>
              <a:rPr lang="pt-BR"/>
              <a:t>As teclas podem ser movidas usando o SDP3. A interface CAN permite que você mova uma tecla sem causar alterações na interface CAN. </a:t>
            </a:r>
          </a:p>
          <a:p>
            <a:r>
              <a:rPr lang="pt-BR"/>
              <a:t>Seu cliente pode até visitar uma oficina da Scania para mover uma tecla sem alterar nenhuma funcionalidade da carroceria.</a:t>
            </a:r>
          </a:p>
          <a:p>
            <a:endParaRPr lang="sv-SE"/>
          </a:p>
          <a:p>
            <a:r>
              <a:rPr lang="pt-BR"/>
              <a:t>/ * Nota: Os botões estão desligados por padrão quando a ignição está desligada, embora eles possam ser ativados por comando da carroceria, desde que a linha 30 esteja ativa. * /</a:t>
            </a:r>
            <a:endParaRPr lang="sv-SE"/>
          </a:p>
          <a:p>
            <a:endParaRPr lang="sv-SE"/>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77755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f9b6e43176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f9b6e43176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pt-BR" b="0"/>
              <a:t>Finalizando, estas são as principais conclusões</a:t>
            </a:r>
          </a:p>
          <a:p>
            <a:pPr marL="158750" indent="0">
              <a:buNone/>
            </a:pPr>
            <a:endParaRPr lang="sv-SE" b="1"/>
          </a:p>
          <a:p>
            <a:r>
              <a:rPr lang="sv-SE" b="1"/>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pt-BR" b="0"/>
              <a:t>A interface do sistema de alimentação elétrica mudou, a nova geração de chassis de ônibus é muito diferente do produto atual.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a:p>
          <a:p>
            <a:r>
              <a:rPr lang="sv-SE" b="1"/>
              <a:t>Click</a:t>
            </a:r>
          </a:p>
          <a:p>
            <a:r>
              <a:rPr lang="pt-BR" b="0"/>
              <a:t>A nova geração de ônibus tem muito mais opções que podem ser solicitadas no sistema de alimentação.  Chave geral da bateria, parada de emergência e </a:t>
            </a:r>
            <a:r>
              <a:rPr lang="pt-BR" b="0" err="1"/>
              <a:t>accessory</a:t>
            </a:r>
            <a:r>
              <a:rPr lang="pt-BR" b="0"/>
              <a:t> </a:t>
            </a:r>
            <a:r>
              <a:rPr lang="pt-BR" b="0" err="1"/>
              <a:t>mode</a:t>
            </a:r>
            <a:r>
              <a:rPr lang="pt-BR" b="0"/>
              <a:t>.</a:t>
            </a:r>
          </a:p>
          <a:p>
            <a:endParaRPr lang="sv-SE" b="0"/>
          </a:p>
          <a:p>
            <a:r>
              <a:rPr lang="sv-SE" b="1"/>
              <a:t>Click</a:t>
            </a:r>
          </a:p>
          <a:p>
            <a:r>
              <a:rPr lang="pt-BR"/>
              <a:t>Você também pode esperar algumas maneiras de reduzir a quantidade de chicotes elétricos.</a:t>
            </a:r>
          </a:p>
          <a:p>
            <a:endParaRPr lang="pt-BR"/>
          </a:p>
        </p:txBody>
      </p:sp>
    </p:spTree>
    <p:extLst>
      <p:ext uri="{BB962C8B-B14F-4D97-AF65-F5344CB8AC3E}">
        <p14:creationId xmlns:p14="http://schemas.microsoft.com/office/powerpoint/2010/main" val="23742258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b="1" err="1"/>
              <a:t>Moderador</a:t>
            </a:r>
            <a:endParaRPr lang="sv-SE" b="1"/>
          </a:p>
          <a:p>
            <a:pPr marL="0" marR="0" lvl="0" indent="0" algn="l" defTabSz="914400" rtl="0" eaLnBrk="1" fontAlgn="auto" latinLnBrk="0" hangingPunct="1">
              <a:lnSpc>
                <a:spcPct val="100000"/>
              </a:lnSpc>
              <a:spcBef>
                <a:spcPts val="0"/>
              </a:spcBef>
              <a:spcAft>
                <a:spcPts val="0"/>
              </a:spcAft>
              <a:buClrTx/>
              <a:buSzTx/>
              <a:buFontTx/>
              <a:buNone/>
              <a:tabLst/>
              <a:defRPr/>
            </a:pPr>
            <a:r>
              <a:rPr lang="sv-SE" b="0"/>
              <a:t>Agora </a:t>
            </a:r>
            <a:r>
              <a:rPr lang="sv-SE" b="0" err="1"/>
              <a:t>teremos</a:t>
            </a:r>
            <a:r>
              <a:rPr lang="sv-SE" b="0"/>
              <a:t> </a:t>
            </a:r>
            <a:r>
              <a:rPr lang="sv-SE" b="0" err="1"/>
              <a:t>alguns</a:t>
            </a:r>
            <a:r>
              <a:rPr lang="sv-SE" b="0"/>
              <a:t> </a:t>
            </a:r>
            <a:r>
              <a:rPr lang="sv-SE" b="0" err="1"/>
              <a:t>minutos</a:t>
            </a:r>
            <a:r>
              <a:rPr lang="sv-SE" b="0"/>
              <a:t> para </a:t>
            </a:r>
            <a:r>
              <a:rPr lang="sv-SE" b="0" err="1"/>
              <a:t>reflexão</a:t>
            </a:r>
            <a:r>
              <a:rPr lang="sv-SE" b="0"/>
              <a:t>. Se </a:t>
            </a:r>
            <a:r>
              <a:rPr lang="sv-SE" b="0" err="1"/>
              <a:t>você</a:t>
            </a:r>
            <a:r>
              <a:rPr lang="sv-SE" b="0"/>
              <a:t> </a:t>
            </a:r>
            <a:r>
              <a:rPr lang="sv-SE" b="0" err="1"/>
              <a:t>tiver</a:t>
            </a:r>
            <a:r>
              <a:rPr lang="sv-SE" b="0"/>
              <a:t> </a:t>
            </a:r>
            <a:r>
              <a:rPr lang="sv-SE" b="0" err="1"/>
              <a:t>alguma</a:t>
            </a:r>
            <a:r>
              <a:rPr lang="sv-SE" b="0"/>
              <a:t> </a:t>
            </a:r>
            <a:r>
              <a:rPr lang="sv-SE" b="0" err="1"/>
              <a:t>dúvida</a:t>
            </a:r>
            <a:r>
              <a:rPr lang="sv-SE" b="0"/>
              <a:t> </a:t>
            </a:r>
            <a:r>
              <a:rPr lang="sv-SE" b="0" err="1"/>
              <a:t>conectada</a:t>
            </a:r>
            <a:r>
              <a:rPr lang="sv-SE" b="0"/>
              <a:t> a </a:t>
            </a:r>
            <a:r>
              <a:rPr lang="sv-SE" b="0" err="1"/>
              <a:t>essa</a:t>
            </a:r>
            <a:r>
              <a:rPr lang="sv-SE" b="0"/>
              <a:t> </a:t>
            </a:r>
            <a:r>
              <a:rPr lang="sv-SE" b="0" err="1"/>
              <a:t>seção</a:t>
            </a:r>
            <a:r>
              <a:rPr lang="sv-SE" b="0"/>
              <a:t>, por </a:t>
            </a:r>
            <a:r>
              <a:rPr lang="sv-SE" b="0" err="1"/>
              <a:t>favor</a:t>
            </a:r>
            <a:r>
              <a:rPr lang="sv-SE" b="0"/>
              <a:t> sinta-se à </a:t>
            </a:r>
            <a:r>
              <a:rPr lang="sv-SE" b="0" err="1"/>
              <a:t>vontade</a:t>
            </a:r>
            <a:r>
              <a:rPr lang="sv-SE" b="0"/>
              <a:t> para </a:t>
            </a:r>
            <a:r>
              <a:rPr lang="sv-SE" b="0" err="1"/>
              <a:t>enviar</a:t>
            </a:r>
            <a:r>
              <a:rPr lang="sv-SE" b="0"/>
              <a:t> via </a:t>
            </a:r>
            <a:r>
              <a:rPr lang="sv-SE" b="0" err="1"/>
              <a:t>chat</a:t>
            </a:r>
            <a:r>
              <a:rPr lang="sv-SE" b="0"/>
              <a:t> </a:t>
            </a:r>
            <a:r>
              <a:rPr lang="sv-SE" b="0" err="1"/>
              <a:t>ou</a:t>
            </a:r>
            <a:r>
              <a:rPr lang="sv-SE" b="0"/>
              <a:t> </a:t>
            </a:r>
            <a:r>
              <a:rPr lang="sv-SE" b="0" err="1"/>
              <a:t>enviar</a:t>
            </a:r>
            <a:r>
              <a:rPr lang="sv-SE" b="0"/>
              <a:t> </a:t>
            </a:r>
            <a:r>
              <a:rPr lang="sv-SE" b="0" err="1"/>
              <a:t>um</a:t>
            </a:r>
            <a:r>
              <a:rPr lang="sv-SE" b="0"/>
              <a:t> e-mail para : </a:t>
            </a:r>
            <a:r>
              <a:rPr lang="sv-SE" b="1" i="1"/>
              <a:t>busbuilderhelp.brazil@scania.com</a:t>
            </a:r>
            <a:r>
              <a:rPr lang="sv-SE" b="0"/>
              <a:t>. </a:t>
            </a:r>
            <a:r>
              <a:rPr lang="sv-SE" b="0" err="1"/>
              <a:t>Você</a:t>
            </a:r>
            <a:r>
              <a:rPr lang="sv-SE" b="0"/>
              <a:t> </a:t>
            </a:r>
            <a:r>
              <a:rPr lang="sv-SE" b="0" err="1"/>
              <a:t>também</a:t>
            </a:r>
            <a:r>
              <a:rPr lang="sv-SE" b="0"/>
              <a:t> </a:t>
            </a:r>
            <a:r>
              <a:rPr lang="sv-SE" b="0" err="1"/>
              <a:t>pode</a:t>
            </a:r>
            <a:r>
              <a:rPr lang="sv-SE" b="0"/>
              <a:t> </a:t>
            </a:r>
            <a:r>
              <a:rPr lang="sv-SE" b="0" err="1"/>
              <a:t>ver</a:t>
            </a:r>
            <a:r>
              <a:rPr lang="sv-SE" b="0"/>
              <a:t> o </a:t>
            </a:r>
            <a:r>
              <a:rPr lang="sv-SE" b="0" err="1"/>
              <a:t>endereço</a:t>
            </a:r>
            <a:r>
              <a:rPr lang="sv-SE" b="0"/>
              <a:t> de e-mail no </a:t>
            </a:r>
            <a:r>
              <a:rPr lang="sv-SE" b="0" err="1"/>
              <a:t>slide</a:t>
            </a:r>
            <a:r>
              <a:rPr lang="sv-SE" b="0"/>
              <a:t>. </a:t>
            </a:r>
            <a:r>
              <a:rPr lang="sv-SE" b="0" err="1"/>
              <a:t>Todas</a:t>
            </a:r>
            <a:r>
              <a:rPr lang="sv-SE" b="0"/>
              <a:t> as </a:t>
            </a:r>
            <a:r>
              <a:rPr lang="sv-SE" b="0" err="1"/>
              <a:t>questões</a:t>
            </a:r>
            <a:r>
              <a:rPr lang="sv-SE" b="0"/>
              <a:t> </a:t>
            </a:r>
            <a:r>
              <a:rPr lang="sv-SE" b="0" err="1"/>
              <a:t>serão</a:t>
            </a:r>
            <a:r>
              <a:rPr lang="sv-SE" b="0"/>
              <a:t> </a:t>
            </a:r>
            <a:r>
              <a:rPr lang="sv-SE" b="0" err="1"/>
              <a:t>respondidas</a:t>
            </a:r>
            <a:r>
              <a:rPr lang="sv-SE" b="0"/>
              <a:t> </a:t>
            </a:r>
            <a:r>
              <a:rPr lang="sv-SE" b="0" err="1"/>
              <a:t>após</a:t>
            </a:r>
            <a:r>
              <a:rPr lang="sv-SE" b="0"/>
              <a:t> o </a:t>
            </a:r>
            <a:r>
              <a:rPr lang="sv-SE" b="0" err="1"/>
              <a:t>webinar</a:t>
            </a:r>
            <a:r>
              <a:rPr lang="sv-SE" b="0"/>
              <a:t>.</a:t>
            </a:r>
          </a:p>
          <a:p>
            <a:endParaRPr lang="sv-SE" b="1"/>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t-BR" b="0"/>
              <a:t>Muito obrigado pela atenção de todos.</a:t>
            </a:r>
            <a:endParaRPr lang="sv-SE" b="0"/>
          </a:p>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631573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f9b6e43176_1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f9b6e43176_1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v-SE"/>
              <a:t>Agora </a:t>
            </a:r>
            <a:r>
              <a:rPr lang="sv-SE" err="1"/>
              <a:t>chegamos</a:t>
            </a:r>
            <a:r>
              <a:rPr lang="sv-SE"/>
              <a:t> </a:t>
            </a:r>
            <a:r>
              <a:rPr lang="sv-SE" err="1"/>
              <a:t>ao</a:t>
            </a:r>
            <a:r>
              <a:rPr lang="sv-SE"/>
              <a:t> </a:t>
            </a:r>
            <a:r>
              <a:rPr lang="sv-SE" err="1"/>
              <a:t>penultimo</a:t>
            </a:r>
            <a:r>
              <a:rPr lang="sv-SE"/>
              <a:t> item da agenda, por </a:t>
            </a:r>
            <a:r>
              <a:rPr lang="sv-SE" err="1"/>
              <a:t>favor</a:t>
            </a:r>
            <a:r>
              <a:rPr lang="sv-SE"/>
              <a:t>, Leonardo Sousa, nos </a:t>
            </a:r>
            <a:r>
              <a:rPr lang="sv-SE" err="1"/>
              <a:t>conte</a:t>
            </a:r>
            <a:r>
              <a:rPr lang="sv-SE"/>
              <a:t> sobre o </a:t>
            </a:r>
            <a:r>
              <a:rPr lang="sv-SE" err="1"/>
              <a:t>novo</a:t>
            </a:r>
            <a:r>
              <a:rPr lang="sv-SE"/>
              <a:t> portal do </a:t>
            </a:r>
            <a:r>
              <a:rPr lang="sv-SE" err="1"/>
              <a:t>Encarroçador</a:t>
            </a:r>
            <a:r>
              <a:rPr lang="sv-SE"/>
              <a:t>.</a:t>
            </a:r>
          </a:p>
          <a:p>
            <a:pPr marL="0" lvl="0" indent="0" algn="l" rtl="0">
              <a:spcBef>
                <a:spcPts val="0"/>
              </a:spcBef>
              <a:spcAft>
                <a:spcPts val="0"/>
              </a:spcAft>
              <a:buNone/>
            </a:pPr>
            <a:endParaRPr/>
          </a:p>
        </p:txBody>
      </p:sp>
    </p:spTree>
    <p:extLst>
      <p:ext uri="{BB962C8B-B14F-4D97-AF65-F5344CB8AC3E}">
        <p14:creationId xmlns:p14="http://schemas.microsoft.com/office/powerpoint/2010/main" val="314562026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err="1"/>
              <a:t>Obrigado</a:t>
            </a:r>
            <a:r>
              <a:rPr lang="en-GB" noProof="0"/>
              <a:t> &lt;</a:t>
            </a:r>
            <a:r>
              <a:rPr lang="sv-SE" b="1" err="1"/>
              <a:t>Moderador</a:t>
            </a:r>
            <a:r>
              <a:rPr lang="sv-SE" b="1"/>
              <a:t>&gt;</a:t>
            </a:r>
            <a:r>
              <a:rPr lang="en-GB" noProof="0"/>
              <a:t> Hemmely</a:t>
            </a:r>
            <a:endParaRPr lang="en-US"/>
          </a:p>
          <a:p>
            <a:r>
              <a:rPr lang="en-GB"/>
              <a:t>  </a:t>
            </a:r>
            <a:endParaRPr lang="en-GB">
              <a:cs typeface="Calibri"/>
            </a:endParaRPr>
          </a:p>
          <a:p>
            <a:r>
              <a:rPr lang="en-GB" noProof="0"/>
              <a:t>Boa </a:t>
            </a:r>
            <a:r>
              <a:rPr lang="en-GB" noProof="0" err="1"/>
              <a:t>tarde</a:t>
            </a:r>
            <a:r>
              <a:rPr lang="en-GB" noProof="0"/>
              <a:t> à </a:t>
            </a:r>
            <a:r>
              <a:rPr lang="en-GB" noProof="0" err="1"/>
              <a:t>todos</a:t>
            </a:r>
            <a:r>
              <a:rPr lang="en-GB" noProof="0"/>
              <a:t> e </a:t>
            </a:r>
            <a:r>
              <a:rPr lang="en-GB" noProof="0" err="1"/>
              <a:t>muito</a:t>
            </a:r>
            <a:r>
              <a:rPr lang="en-GB" noProof="0"/>
              <a:t> </a:t>
            </a:r>
            <a:r>
              <a:rPr lang="en-GB" noProof="0" err="1"/>
              <a:t>obrigado</a:t>
            </a:r>
            <a:r>
              <a:rPr lang="en-GB" noProof="0"/>
              <a:t> pela </a:t>
            </a:r>
            <a:r>
              <a:rPr lang="en-GB" noProof="0" err="1"/>
              <a:t>presença</a:t>
            </a:r>
            <a:r>
              <a:rPr lang="en-GB" noProof="0"/>
              <a:t>. </a:t>
            </a:r>
            <a:r>
              <a:rPr lang="en-GB" baseline="0" noProof="0"/>
              <a:t>Meu </a:t>
            </a:r>
            <a:r>
              <a:rPr lang="en-GB" baseline="0" noProof="0" err="1"/>
              <a:t>nome</a:t>
            </a:r>
            <a:r>
              <a:rPr lang="en-GB" baseline="0" noProof="0"/>
              <a:t> é Leonardo Sousa e </a:t>
            </a:r>
            <a:r>
              <a:rPr lang="en-GB" baseline="0" noProof="0" err="1"/>
              <a:t>eu</a:t>
            </a:r>
            <a:r>
              <a:rPr lang="en-GB" baseline="0" noProof="0"/>
              <a:t> sou o </a:t>
            </a:r>
            <a:r>
              <a:rPr lang="en-GB" baseline="0" noProof="0" err="1"/>
              <a:t>responsável</a:t>
            </a:r>
            <a:r>
              <a:rPr lang="en-GB" baseline="0" noProof="0"/>
              <a:t> </a:t>
            </a:r>
            <a:r>
              <a:rPr lang="en-GB" baseline="0" noProof="0" err="1"/>
              <a:t>pelo</a:t>
            </a:r>
            <a:r>
              <a:rPr lang="en-GB" baseline="0" noProof="0"/>
              <a:t> </a:t>
            </a:r>
            <a:r>
              <a:rPr lang="en-GB" baseline="0" noProof="0" err="1"/>
              <a:t>departamento</a:t>
            </a:r>
            <a:r>
              <a:rPr lang="en-GB" baseline="0" noProof="0"/>
              <a:t> de Suporte </a:t>
            </a:r>
            <a:r>
              <a:rPr lang="en-GB" baseline="0" noProof="0" err="1"/>
              <a:t>ao</a:t>
            </a:r>
            <a:r>
              <a:rPr lang="en-GB" baseline="0" noProof="0"/>
              <a:t> </a:t>
            </a:r>
            <a:r>
              <a:rPr lang="en-GB" baseline="0" noProof="0" err="1"/>
              <a:t>Encarroçamento</a:t>
            </a:r>
            <a:r>
              <a:rPr lang="en-GB" baseline="0" noProof="0"/>
              <a:t> de </a:t>
            </a:r>
            <a:r>
              <a:rPr lang="en-GB" baseline="0" noProof="0" err="1"/>
              <a:t>Ônibus</a:t>
            </a:r>
            <a:r>
              <a:rPr lang="en-GB" baseline="0" noProof="0"/>
              <a:t> </a:t>
            </a:r>
            <a:r>
              <a:rPr lang="en-GB" baseline="0" noProof="0" err="1"/>
              <a:t>na</a:t>
            </a:r>
            <a:r>
              <a:rPr lang="en-GB" baseline="0" noProof="0"/>
              <a:t> Scania Latina America.</a:t>
            </a:r>
          </a:p>
          <a:p>
            <a:r>
              <a:rPr lang="en-GB"/>
              <a:t>  </a:t>
            </a:r>
            <a:endParaRPr lang="en-GB">
              <a:cs typeface="Calibri"/>
            </a:endParaRPr>
          </a:p>
          <a:p>
            <a:r>
              <a:rPr lang="en-GB" noProof="0"/>
              <a:t>Agora </a:t>
            </a:r>
            <a:r>
              <a:rPr lang="en-GB" noProof="0" err="1"/>
              <a:t>nós</a:t>
            </a:r>
            <a:r>
              <a:rPr lang="en-GB" noProof="0"/>
              <a:t> </a:t>
            </a:r>
            <a:r>
              <a:rPr lang="en-GB" noProof="0" err="1"/>
              <a:t>vamos</a:t>
            </a:r>
            <a:r>
              <a:rPr lang="en-GB" noProof="0"/>
              <a:t> </a:t>
            </a:r>
            <a:r>
              <a:rPr lang="en-GB" noProof="0" err="1"/>
              <a:t>falar</a:t>
            </a:r>
            <a:r>
              <a:rPr lang="en-GB" noProof="0"/>
              <a:t> um </a:t>
            </a:r>
            <a:r>
              <a:rPr lang="en-GB" noProof="0" err="1"/>
              <a:t>pouco</a:t>
            </a:r>
            <a:r>
              <a:rPr lang="en-GB" noProof="0"/>
              <a:t> do </a:t>
            </a:r>
            <a:r>
              <a:rPr lang="en-GB" noProof="0" err="1"/>
              <a:t>nosso</a:t>
            </a:r>
            <a:r>
              <a:rPr lang="en-GB" noProof="0"/>
              <a:t> </a:t>
            </a:r>
            <a:r>
              <a:rPr lang="en-GB" i="1" noProof="0" err="1"/>
              <a:t>BodyBuilder</a:t>
            </a:r>
            <a:r>
              <a:rPr lang="en-GB" i="1" noProof="0"/>
              <a:t> Portal: </a:t>
            </a:r>
            <a:r>
              <a:rPr lang="en-GB"/>
              <a:t>O Portal </a:t>
            </a:r>
            <a:r>
              <a:rPr lang="en-GB" err="1"/>
              <a:t>destinado</a:t>
            </a:r>
            <a:r>
              <a:rPr lang="en-GB"/>
              <a:t> </a:t>
            </a:r>
            <a:r>
              <a:rPr lang="en-GB" err="1"/>
              <a:t>aos</a:t>
            </a:r>
            <a:r>
              <a:rPr lang="en-GB"/>
              <a:t> </a:t>
            </a:r>
            <a:r>
              <a:rPr lang="en-GB" err="1"/>
              <a:t>encarroçadores</a:t>
            </a:r>
            <a:endParaRPr lang="en-GB">
              <a:cs typeface="Calibri"/>
            </a:endParaRPr>
          </a:p>
          <a:p>
            <a:r>
              <a:rPr lang="en-GB"/>
              <a:t>  </a:t>
            </a:r>
            <a:endParaRPr lang="en-GB">
              <a:cs typeface="Calibri"/>
            </a:endParaRPr>
          </a:p>
          <a:p>
            <a:r>
              <a:rPr lang="en-GB"/>
              <a:t>(CLICK) </a:t>
            </a:r>
            <a:endParaRPr lang="en-GB">
              <a:cs typeface="Calibri"/>
            </a:endParaRPr>
          </a:p>
          <a:p>
            <a:endParaRPr lang="en-GB" noProof="0"/>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4932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f97728b5e3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f97728b5e3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pt-PT" dirty="0"/>
          </a:p>
          <a:p>
            <a:endParaRPr lang="pt-PT" dirty="0"/>
          </a:p>
          <a:p>
            <a:r>
              <a:rPr lang="pt-PT"/>
              <a:t>O posto do motorista conta com um novo design, ergonomia, visibilidade, conforto e clima aprimorados. Melhoramos a acessibilidade e o posicionamento do calcanhar. Há mais espaço para as pernas e mais possibilidades de ajustar as configurações de altura.</a:t>
            </a:r>
          </a:p>
          <a:p>
            <a:endParaRPr lang="pt-PT"/>
          </a:p>
          <a:p>
            <a:r>
              <a:rPr lang="pt-PT"/>
              <a:t>Para chassis produzidos na </a:t>
            </a:r>
            <a:r>
              <a:rPr lang="pt-PT" dirty="0"/>
              <a:t>america latina</a:t>
            </a:r>
            <a:r>
              <a:rPr lang="pt-PT"/>
              <a:t>, </a:t>
            </a:r>
            <a:r>
              <a:rPr lang="en-US" sz="1100" b="0" err="1"/>
              <a:t>existirá</a:t>
            </a:r>
            <a:r>
              <a:rPr lang="en-US" sz="1100" b="0"/>
              <a:t> </a:t>
            </a:r>
            <a:r>
              <a:rPr lang="en-US" sz="1100" b="0" err="1"/>
              <a:t>uma</a:t>
            </a:r>
            <a:r>
              <a:rPr lang="en-US" sz="1100" b="0"/>
              <a:t> </a:t>
            </a:r>
            <a:r>
              <a:rPr lang="en-US" sz="1100" b="0" err="1"/>
              <a:t>solução</a:t>
            </a:r>
            <a:r>
              <a:rPr lang="en-US" sz="1100" b="0"/>
              <a:t> de </a:t>
            </a:r>
            <a:r>
              <a:rPr lang="en-US" sz="1100" b="0" err="1"/>
              <a:t>transporte</a:t>
            </a:r>
            <a:r>
              <a:rPr lang="en-US" sz="1100" b="0"/>
              <a:t> do </a:t>
            </a:r>
            <a:r>
              <a:rPr lang="en-US" sz="1100" b="0" err="1"/>
              <a:t>painel</a:t>
            </a:r>
            <a:r>
              <a:rPr lang="en-US" sz="1100" b="0"/>
              <a:t> de </a:t>
            </a:r>
            <a:r>
              <a:rPr lang="en-US" sz="1100" b="0" err="1"/>
              <a:t>instrumentos</a:t>
            </a:r>
            <a:r>
              <a:rPr lang="en-US" sz="1100" b="0"/>
              <a:t>. </a:t>
            </a:r>
            <a:r>
              <a:rPr lang="en-US" sz="1100" b="0" err="1"/>
              <a:t>Somente</a:t>
            </a:r>
            <a:r>
              <a:rPr lang="en-US" sz="1100" b="0"/>
              <a:t> as </a:t>
            </a:r>
            <a:r>
              <a:rPr lang="en-US" sz="1100" b="0" err="1"/>
              <a:t>peças</a:t>
            </a:r>
            <a:r>
              <a:rPr lang="en-US" sz="1100" b="0"/>
              <a:t> </a:t>
            </a:r>
            <a:r>
              <a:rPr lang="en-US" sz="1100" b="0" err="1"/>
              <a:t>criticas</a:t>
            </a:r>
            <a:r>
              <a:rPr lang="en-US" sz="1100" b="0"/>
              <a:t> para </a:t>
            </a:r>
            <a:r>
              <a:rPr lang="en-US" sz="1100" b="0" err="1"/>
              <a:t>transporte</a:t>
            </a:r>
            <a:r>
              <a:rPr lang="en-US" sz="1100" b="0"/>
              <a:t> </a:t>
            </a:r>
            <a:r>
              <a:rPr lang="en-US" sz="1100" b="0" err="1"/>
              <a:t>serão</a:t>
            </a:r>
            <a:r>
              <a:rPr lang="en-US" sz="1100" b="0"/>
              <a:t> </a:t>
            </a:r>
            <a:r>
              <a:rPr lang="en-US" sz="1100" b="0" err="1"/>
              <a:t>fornecidas</a:t>
            </a:r>
            <a:r>
              <a:rPr lang="en-US" sz="1100" b="0"/>
              <a:t>.</a:t>
            </a:r>
          </a:p>
          <a:p>
            <a:endParaRPr lang="pt-PT"/>
          </a:p>
          <a:p>
            <a:r>
              <a:rPr lang="pt-PT"/>
              <a:t>----</a:t>
            </a:r>
          </a:p>
        </p:txBody>
      </p:sp>
    </p:spTree>
    <p:extLst>
      <p:ext uri="{BB962C8B-B14F-4D97-AF65-F5344CB8AC3E}">
        <p14:creationId xmlns:p14="http://schemas.microsoft.com/office/powerpoint/2010/main" val="240256141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kern="1200" dirty="0">
                <a:solidFill>
                  <a:schemeClr val="tx1"/>
                </a:solidFill>
                <a:effectLst/>
                <a:latin typeface="+mn-lt"/>
                <a:ea typeface="+mn-ea"/>
                <a:cs typeface="+mn-cs"/>
              </a:rPr>
              <a:t>80% dos </a:t>
            </a:r>
            <a:r>
              <a:rPr lang="en-US" sz="1200" kern="1200" dirty="0" err="1">
                <a:solidFill>
                  <a:schemeClr val="tx1"/>
                </a:solidFill>
                <a:effectLst/>
                <a:latin typeface="+mn-lt"/>
                <a:ea typeface="+mn-ea"/>
                <a:cs typeface="+mn-cs"/>
              </a:rPr>
              <a:t>nossos</a:t>
            </a:r>
            <a:r>
              <a:rPr lang="en-US" sz="1200" kern="1200" dirty="0">
                <a:solidFill>
                  <a:schemeClr val="tx1"/>
                </a:solidFill>
                <a:effectLst/>
                <a:latin typeface="+mn-lt"/>
                <a:ea typeface="+mn-ea"/>
                <a:cs typeface="+mn-cs"/>
              </a:rPr>
              <a:t> volumes de </a:t>
            </a:r>
            <a:r>
              <a:rPr lang="en-US" sz="1200" kern="1200" dirty="0" err="1">
                <a:solidFill>
                  <a:schemeClr val="tx1"/>
                </a:solidFill>
                <a:effectLst/>
                <a:latin typeface="+mn-lt"/>
                <a:ea typeface="+mn-ea"/>
                <a:cs typeface="+mn-cs"/>
              </a:rPr>
              <a:t>produção</a:t>
            </a:r>
            <a:r>
              <a:rPr lang="en-US" sz="1200" kern="1200" dirty="0">
                <a:solidFill>
                  <a:schemeClr val="tx1"/>
                </a:solidFill>
                <a:effectLst/>
                <a:latin typeface="+mn-lt"/>
                <a:ea typeface="+mn-ea"/>
                <a:cs typeface="+mn-cs"/>
              </a:rPr>
              <a:t> global, e 100% dos </a:t>
            </a:r>
            <a:r>
              <a:rPr lang="en-US" sz="1200" kern="1200" dirty="0" err="1">
                <a:solidFill>
                  <a:schemeClr val="tx1"/>
                </a:solidFill>
                <a:effectLst/>
                <a:latin typeface="+mn-lt"/>
                <a:ea typeface="+mn-ea"/>
                <a:cs typeface="+mn-cs"/>
              </a:rPr>
              <a:t>nossos</a:t>
            </a:r>
            <a:r>
              <a:rPr lang="en-US" sz="1200" kern="1200" dirty="0">
                <a:solidFill>
                  <a:schemeClr val="tx1"/>
                </a:solidFill>
                <a:effectLst/>
                <a:latin typeface="+mn-lt"/>
                <a:ea typeface="+mn-ea"/>
                <a:cs typeface="+mn-cs"/>
              </a:rPr>
              <a:t> volumes de </a:t>
            </a:r>
            <a:r>
              <a:rPr lang="en-US" sz="1200" kern="1200" dirty="0" err="1">
                <a:solidFill>
                  <a:schemeClr val="tx1"/>
                </a:solidFill>
                <a:effectLst/>
                <a:latin typeface="+mn-lt"/>
                <a:ea typeface="+mn-ea"/>
                <a:cs typeface="+mn-cs"/>
              </a:rPr>
              <a:t>produção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a:t>
            </a:r>
            <a:r>
              <a:rPr lang="en-US" sz="1200" kern="1200" dirty="0">
                <a:solidFill>
                  <a:schemeClr val="tx1"/>
                </a:solidFill>
                <a:effectLst/>
                <a:latin typeface="+mn-lt"/>
                <a:ea typeface="+mn-ea"/>
                <a:cs typeface="+mn-cs"/>
              </a:rPr>
              <a:t> SLA, </a:t>
            </a:r>
            <a:r>
              <a:rPr lang="en-US" sz="1200" kern="1200" dirty="0" err="1">
                <a:solidFill>
                  <a:schemeClr val="tx1"/>
                </a:solidFill>
                <a:effectLst/>
                <a:latin typeface="+mn-lt"/>
                <a:ea typeface="+mn-ea"/>
                <a:cs typeface="+mn-cs"/>
              </a:rPr>
              <a:t>são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frutos</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parceria</a:t>
            </a:r>
            <a:r>
              <a:rPr lang="en-US" sz="1200" kern="1200" dirty="0">
                <a:solidFill>
                  <a:schemeClr val="tx1"/>
                </a:solidFill>
                <a:effectLst/>
                <a:latin typeface="+mn-lt"/>
                <a:ea typeface="+mn-ea"/>
                <a:cs typeface="+mn-cs"/>
              </a:rPr>
              <a:t> com </a:t>
            </a:r>
            <a:r>
              <a:rPr lang="en-US" sz="1200" kern="1200" dirty="0" err="1">
                <a:solidFill>
                  <a:schemeClr val="tx1"/>
                </a:solidFill>
                <a:effectLst/>
                <a:latin typeface="+mn-lt"/>
                <a:ea typeface="+mn-ea"/>
                <a:cs typeface="+mn-cs"/>
              </a:rPr>
              <a:t>empresas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encarroçamento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Isso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significa</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essa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parceria</a:t>
            </a:r>
            <a:r>
              <a:rPr lang="en-US" sz="1200" kern="1200" dirty="0">
                <a:solidFill>
                  <a:schemeClr val="tx1"/>
                </a:solidFill>
                <a:effectLst/>
                <a:latin typeface="+mn-lt"/>
                <a:ea typeface="+mn-ea"/>
                <a:cs typeface="+mn-cs"/>
              </a:rPr>
              <a:t> é </a:t>
            </a:r>
            <a:r>
              <a:rPr lang="en-US" sz="1200" kern="1200" dirty="0" err="1">
                <a:solidFill>
                  <a:schemeClr val="tx1"/>
                </a:solidFill>
                <a:effectLst/>
                <a:latin typeface="+mn-lt"/>
                <a:ea typeface="+mn-ea"/>
                <a:cs typeface="+mn-cs"/>
              </a:rPr>
              <a:t>muito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importante</a:t>
            </a:r>
            <a:r>
              <a:rPr lang="en-US" sz="1200" kern="1200" dirty="0">
                <a:solidFill>
                  <a:schemeClr val="tx1"/>
                </a:solidFill>
                <a:effectLst/>
                <a:latin typeface="+mn-lt"/>
                <a:ea typeface="+mn-ea"/>
                <a:cs typeface="+mn-cs"/>
              </a:rPr>
              <a:t> para o </a:t>
            </a:r>
            <a:r>
              <a:rPr lang="en-US" sz="1200" kern="1200" dirty="0" err="1">
                <a:solidFill>
                  <a:schemeClr val="tx1"/>
                </a:solidFill>
                <a:effectLst/>
                <a:latin typeface="+mn-lt"/>
                <a:ea typeface="+mn-ea"/>
                <a:cs typeface="+mn-cs"/>
              </a:rPr>
              <a:t>nosso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negócio</a:t>
            </a:r>
            <a:r>
              <a:rPr lang="en-US" sz="1200" kern="1200" dirty="0">
                <a:solidFill>
                  <a:schemeClr val="tx1"/>
                </a:solidFill>
                <a:effectLst/>
                <a:latin typeface="+mn-lt"/>
                <a:ea typeface="+mn-ea"/>
                <a:cs typeface="+mn-cs"/>
              </a:rPr>
              <a:t>.</a:t>
            </a:r>
          </a:p>
          <a:p>
            <a:pPr rtl="0"/>
            <a:r>
              <a:rPr lang="en-US" sz="1200" kern="1200" dirty="0">
                <a:solidFill>
                  <a:schemeClr val="tx1"/>
                </a:solidFill>
                <a:effectLst/>
                <a:latin typeface="+mn-lt"/>
                <a:ea typeface="+mn-ea"/>
                <a:cs typeface="+mn-cs"/>
              </a:rPr>
              <a:t>  </a:t>
            </a:r>
          </a:p>
          <a:p>
            <a:pPr rtl="0"/>
            <a:r>
              <a:rPr lang="en-US" sz="1200" kern="1200" dirty="0" err="1">
                <a:solidFill>
                  <a:schemeClr val="tx1"/>
                </a:solidFill>
                <a:effectLst/>
                <a:latin typeface="+mn-lt"/>
                <a:ea typeface="+mn-ea"/>
                <a:cs typeface="+mn-cs"/>
              </a:rPr>
              <a:t>Muitos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vocês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conhecem</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nosso</a:t>
            </a:r>
            <a:r>
              <a:rPr lang="en-US" sz="1200" kern="1200" dirty="0">
                <a:solidFill>
                  <a:schemeClr val="tx1"/>
                </a:solidFill>
                <a:effectLst/>
                <a:latin typeface="+mn-lt"/>
                <a:ea typeface="+mn-ea"/>
                <a:cs typeface="+mn-cs"/>
              </a:rPr>
              <a:t> portal do </a:t>
            </a:r>
            <a:r>
              <a:rPr lang="en-US" sz="1200" kern="1200" dirty="0" err="1">
                <a:solidFill>
                  <a:schemeClr val="tx1"/>
                </a:solidFill>
                <a:effectLst/>
                <a:latin typeface="+mn-lt"/>
                <a:ea typeface="+mn-ea"/>
                <a:cs typeface="+mn-cs"/>
              </a:rPr>
              <a:t>Encarroçador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Ele</a:t>
            </a:r>
            <a:r>
              <a:rPr lang="en-US" sz="1200" kern="1200" dirty="0">
                <a:solidFill>
                  <a:schemeClr val="tx1"/>
                </a:solidFill>
                <a:effectLst/>
                <a:latin typeface="+mn-lt"/>
                <a:ea typeface="+mn-ea"/>
                <a:cs typeface="+mn-cs"/>
              </a:rPr>
              <a:t> é </a:t>
            </a:r>
            <a:r>
              <a:rPr lang="en-US" sz="1200" kern="1200" dirty="0" err="1">
                <a:solidFill>
                  <a:schemeClr val="tx1"/>
                </a:solidFill>
                <a:effectLst/>
                <a:latin typeface="+mn-lt"/>
                <a:ea typeface="+mn-ea"/>
                <a:cs typeface="+mn-cs"/>
              </a:rPr>
              <a:t>uma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página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excelência</a:t>
            </a:r>
            <a:r>
              <a:rPr lang="en-US" sz="1200" kern="1200" dirty="0">
                <a:solidFill>
                  <a:schemeClr val="tx1"/>
                </a:solidFill>
                <a:effectLst/>
                <a:latin typeface="+mn-lt"/>
                <a:ea typeface="+mn-ea"/>
                <a:cs typeface="+mn-cs"/>
              </a:rPr>
              <a:t> dessa </a:t>
            </a:r>
            <a:r>
              <a:rPr lang="en-US" sz="1200" kern="1200" dirty="0" err="1">
                <a:solidFill>
                  <a:schemeClr val="tx1"/>
                </a:solidFill>
                <a:effectLst/>
                <a:latin typeface="+mn-lt"/>
                <a:ea typeface="+mn-ea"/>
                <a:cs typeface="+mn-cs"/>
              </a:rPr>
              <a:t>parceria</a:t>
            </a:r>
            <a:r>
              <a:rPr lang="en-US" sz="1200" kern="1200" dirty="0">
                <a:solidFill>
                  <a:schemeClr val="tx1"/>
                </a:solidFill>
                <a:effectLst/>
                <a:latin typeface="+mn-lt"/>
                <a:ea typeface="+mn-ea"/>
                <a:cs typeface="+mn-cs"/>
              </a:rPr>
              <a:t>.</a:t>
            </a:r>
          </a:p>
          <a:p>
            <a:pPr rtl="0"/>
            <a:r>
              <a:rPr lang="en-US" sz="1200" kern="1200" dirty="0">
                <a:solidFill>
                  <a:schemeClr val="tx1"/>
                </a:solidFill>
                <a:effectLst/>
                <a:latin typeface="+mn-lt"/>
                <a:ea typeface="+mn-ea"/>
                <a:cs typeface="+mn-cs"/>
              </a:rPr>
              <a:t>  </a:t>
            </a:r>
          </a:p>
          <a:p>
            <a:pPr rtl="0"/>
            <a:r>
              <a:rPr lang="en-US" sz="1200" kern="1200" dirty="0">
                <a:solidFill>
                  <a:schemeClr val="tx1"/>
                </a:solidFill>
                <a:effectLst/>
                <a:latin typeface="+mn-lt"/>
                <a:ea typeface="+mn-ea"/>
                <a:cs typeface="+mn-cs"/>
              </a:rPr>
              <a:t>O </a:t>
            </a:r>
            <a:r>
              <a:rPr lang="en-US" sz="1200" kern="1200" dirty="0" err="1">
                <a:solidFill>
                  <a:schemeClr val="tx1"/>
                </a:solidFill>
                <a:effectLst/>
                <a:latin typeface="+mn-lt"/>
                <a:ea typeface="+mn-ea"/>
                <a:cs typeface="+mn-cs"/>
              </a:rPr>
              <a:t>princípio</a:t>
            </a:r>
            <a:r>
              <a:rPr lang="en-US" sz="1200" kern="1200" dirty="0">
                <a:solidFill>
                  <a:schemeClr val="tx1"/>
                </a:solidFill>
                <a:effectLst/>
                <a:latin typeface="+mn-lt"/>
                <a:ea typeface="+mn-ea"/>
                <a:cs typeface="+mn-cs"/>
              </a:rPr>
              <a:t> do Portal do </a:t>
            </a:r>
            <a:r>
              <a:rPr lang="en-US" sz="1200" kern="1200" dirty="0" err="1">
                <a:solidFill>
                  <a:schemeClr val="tx1"/>
                </a:solidFill>
                <a:effectLst/>
                <a:latin typeface="+mn-lt"/>
                <a:ea typeface="+mn-ea"/>
                <a:cs typeface="+mn-cs"/>
              </a:rPr>
              <a:t>Encarroçador</a:t>
            </a:r>
            <a:r>
              <a:rPr lang="en-US" sz="1200" kern="1200" dirty="0">
                <a:solidFill>
                  <a:schemeClr val="tx1"/>
                </a:solidFill>
                <a:effectLst/>
                <a:latin typeface="+mn-lt"/>
                <a:ea typeface="+mn-ea"/>
                <a:cs typeface="+mn-cs"/>
              </a:rPr>
              <a:t> é </a:t>
            </a:r>
            <a:r>
              <a:rPr lang="en-US" sz="1200" kern="1200" dirty="0" err="1">
                <a:solidFill>
                  <a:schemeClr val="tx1"/>
                </a:solidFill>
                <a:effectLst/>
                <a:latin typeface="+mn-lt"/>
                <a:ea typeface="+mn-ea"/>
                <a:cs typeface="+mn-cs"/>
              </a:rPr>
              <a:t>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única</a:t>
            </a:r>
            <a:r>
              <a:rPr lang="en-US" sz="1200" kern="1200" dirty="0">
                <a:solidFill>
                  <a:schemeClr val="tx1"/>
                </a:solidFill>
                <a:effectLst/>
                <a:latin typeface="+mn-lt"/>
                <a:ea typeface="+mn-ea"/>
                <a:cs typeface="+mn-cs"/>
              </a:rPr>
              <a:t> interface </a:t>
            </a:r>
            <a:r>
              <a:rPr lang="en-US" sz="1200" kern="1200" dirty="0" err="1">
                <a:solidFill>
                  <a:schemeClr val="tx1"/>
                </a:solidFill>
                <a:effectLst/>
                <a:latin typeface="+mn-lt"/>
                <a:ea typeface="+mn-ea"/>
                <a:cs typeface="+mn-cs"/>
              </a:rPr>
              <a:t>dedicada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Encarroçadores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vocês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podem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encontrar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tudo</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necessitarem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durante</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processo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encarroçamento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Desde</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planejamento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até</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entrega</a:t>
            </a:r>
            <a:r>
              <a:rPr lang="en-US" sz="1200" kern="1200" dirty="0">
                <a:solidFill>
                  <a:schemeClr val="tx1"/>
                </a:solidFill>
                <a:effectLst/>
                <a:latin typeface="+mn-lt"/>
                <a:ea typeface="+mn-ea"/>
                <a:cs typeface="+mn-cs"/>
              </a:rPr>
              <a:t> dos </a:t>
            </a:r>
            <a:r>
              <a:rPr lang="en-US" sz="1200" kern="1200" dirty="0" err="1">
                <a:solidFill>
                  <a:schemeClr val="tx1"/>
                </a:solidFill>
                <a:effectLst/>
                <a:latin typeface="+mn-lt"/>
                <a:ea typeface="+mn-ea"/>
                <a:cs typeface="+mn-cs"/>
              </a:rPr>
              <a:t>veículos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nossos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clientes</a:t>
            </a:r>
            <a:r>
              <a:rPr lang="en-US" sz="1200" kern="1200" dirty="0">
                <a:solidFill>
                  <a:schemeClr val="tx1"/>
                </a:solidFill>
                <a:effectLst/>
                <a:latin typeface="+mn-lt"/>
                <a:ea typeface="+mn-ea"/>
                <a:cs typeface="+mn-cs"/>
              </a:rPr>
              <a:t>. </a:t>
            </a:r>
          </a:p>
          <a:p>
            <a:pPr rtl="0"/>
            <a:r>
              <a:rPr lang="en-US" sz="1200" kern="1200" dirty="0">
                <a:solidFill>
                  <a:schemeClr val="tx1"/>
                </a:solidFill>
                <a:effectLst/>
                <a:latin typeface="+mn-lt"/>
                <a:ea typeface="+mn-ea"/>
                <a:cs typeface="+mn-cs"/>
              </a:rPr>
              <a:t>  </a:t>
            </a:r>
          </a:p>
          <a:p>
            <a:pPr rtl="0"/>
            <a:r>
              <a:rPr lang="en-US" sz="1200" kern="1200" dirty="0">
                <a:solidFill>
                  <a:schemeClr val="tx1"/>
                </a:solidFill>
                <a:effectLst/>
                <a:latin typeface="+mn-lt"/>
                <a:ea typeface="+mn-ea"/>
                <a:cs typeface="+mn-cs"/>
              </a:rPr>
              <a:t>(CLICK)  </a:t>
            </a:r>
          </a:p>
          <a:p>
            <a:pPr rtl="0"/>
            <a:r>
              <a:rPr lang="en-US" sz="1200" kern="1200" dirty="0">
                <a:solidFill>
                  <a:schemeClr val="tx1"/>
                </a:solidFill>
                <a:effectLst/>
                <a:latin typeface="+mn-lt"/>
                <a:ea typeface="+mn-ea"/>
                <a:cs typeface="+mn-cs"/>
              </a:rPr>
              <a:t>  </a:t>
            </a:r>
          </a:p>
          <a:p>
            <a:pPr>
              <a:defRPr/>
            </a:pPr>
            <a:endParaRPr lang="en-US" dirty="0">
              <a:cs typeface="Calibri"/>
            </a:endParaRP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CA435-A645-42B4-BBC6-8D4729D89B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49447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kern="1200" dirty="0">
                <a:solidFill>
                  <a:schemeClr val="tx1"/>
                </a:solidFill>
                <a:effectLst/>
                <a:latin typeface="+mn-lt"/>
                <a:ea typeface="+mn-ea"/>
                <a:cs typeface="+mn-cs"/>
              </a:rPr>
              <a:t>  </a:t>
            </a:r>
          </a:p>
          <a:p>
            <a:pPr rtl="0"/>
            <a:r>
              <a:rPr lang="en-US" sz="1200" kern="1200" dirty="0">
                <a:solidFill>
                  <a:schemeClr val="tx1"/>
                </a:solidFill>
                <a:effectLst/>
                <a:latin typeface="+mn-lt"/>
                <a:ea typeface="+mn-ea"/>
                <a:cs typeface="+mn-cs"/>
              </a:rPr>
              <a:t>Na </a:t>
            </a:r>
            <a:r>
              <a:rPr lang="en-US" sz="1200" kern="1200" dirty="0" err="1">
                <a:solidFill>
                  <a:schemeClr val="tx1"/>
                </a:solidFill>
                <a:effectLst/>
                <a:latin typeface="+mn-lt"/>
                <a:ea typeface="+mn-ea"/>
                <a:cs typeface="+mn-cs"/>
              </a:rPr>
              <a:t>página</a:t>
            </a:r>
            <a:r>
              <a:rPr lang="en-US" sz="1200" kern="1200" dirty="0">
                <a:solidFill>
                  <a:schemeClr val="tx1"/>
                </a:solidFill>
                <a:effectLst/>
                <a:latin typeface="+mn-lt"/>
                <a:ea typeface="+mn-ea"/>
                <a:cs typeface="+mn-cs"/>
              </a:rPr>
              <a:t> do Portal o Manual do </a:t>
            </a:r>
            <a:r>
              <a:rPr lang="en-US" sz="1200" kern="1200" dirty="0" err="1">
                <a:solidFill>
                  <a:schemeClr val="tx1"/>
                </a:solidFill>
                <a:effectLst/>
                <a:latin typeface="+mn-lt"/>
                <a:ea typeface="+mn-ea"/>
                <a:cs typeface="+mn-cs"/>
              </a:rPr>
              <a:t>Encarroçador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chamamos</a:t>
            </a:r>
            <a:r>
              <a:rPr lang="en-US" sz="1200" kern="1200" dirty="0">
                <a:solidFill>
                  <a:schemeClr val="tx1"/>
                </a:solidFill>
                <a:effectLst/>
                <a:latin typeface="+mn-lt"/>
                <a:ea typeface="+mn-ea"/>
                <a:cs typeface="+mn-cs"/>
              </a:rPr>
              <a:t> no </a:t>
            </a:r>
            <a:r>
              <a:rPr lang="en-US" sz="1200" kern="1200" dirty="0" err="1">
                <a:solidFill>
                  <a:schemeClr val="tx1"/>
                </a:solidFill>
                <a:effectLst/>
                <a:latin typeface="+mn-lt"/>
                <a:ea typeface="+mn-ea"/>
                <a:cs typeface="+mn-cs"/>
              </a:rPr>
              <a:t>dia</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dia</a:t>
            </a:r>
            <a:r>
              <a:rPr lang="en-US" sz="1200" kern="1200" dirty="0">
                <a:solidFill>
                  <a:schemeClr val="tx1"/>
                </a:solidFill>
                <a:effectLst/>
                <a:latin typeface="+mn-lt"/>
                <a:ea typeface="+mn-ea"/>
                <a:cs typeface="+mn-cs"/>
              </a:rPr>
              <a:t> , BBM) </a:t>
            </a:r>
            <a:r>
              <a:rPr lang="en-US" sz="1200" kern="1200" dirty="0" err="1">
                <a:solidFill>
                  <a:schemeClr val="tx1"/>
                </a:solidFill>
                <a:effectLst/>
                <a:latin typeface="+mn-lt"/>
                <a:ea typeface="+mn-ea"/>
                <a:cs typeface="+mn-cs"/>
              </a:rPr>
              <a:t>pode</a:t>
            </a:r>
            <a:r>
              <a:rPr lang="en-US" sz="1200" kern="1200" dirty="0">
                <a:solidFill>
                  <a:schemeClr val="tx1"/>
                </a:solidFill>
                <a:effectLst/>
                <a:latin typeface="+mn-lt"/>
                <a:ea typeface="+mn-ea"/>
                <a:cs typeface="+mn-cs"/>
              </a:rPr>
              <a:t> ser </a:t>
            </a:r>
            <a:r>
              <a:rPr lang="en-US" sz="1200" kern="1200" dirty="0" err="1">
                <a:solidFill>
                  <a:schemeClr val="tx1"/>
                </a:solidFill>
                <a:effectLst/>
                <a:latin typeface="+mn-lt"/>
                <a:ea typeface="+mn-ea"/>
                <a:cs typeface="+mn-cs"/>
              </a:rPr>
              <a:t>encontrado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a:t>
            </a:r>
            <a:r>
              <a:rPr lang="en-US" sz="1200" kern="1200" dirty="0">
                <a:solidFill>
                  <a:schemeClr val="tx1"/>
                </a:solidFill>
                <a:effectLst/>
                <a:latin typeface="+mn-lt"/>
                <a:ea typeface="+mn-ea"/>
                <a:cs typeface="+mn-cs"/>
              </a:rPr>
              <a:t> aba INSTRUÇÕES. </a:t>
            </a:r>
            <a:r>
              <a:rPr lang="en-US" sz="1200" kern="1200" dirty="0" err="1">
                <a:solidFill>
                  <a:schemeClr val="tx1"/>
                </a:solidFill>
                <a:effectLst/>
                <a:latin typeface="+mn-lt"/>
                <a:ea typeface="+mn-ea"/>
                <a:cs typeface="+mn-cs"/>
              </a:rPr>
              <a:t>Vocês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vão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encontar</a:t>
            </a:r>
            <a:r>
              <a:rPr lang="en-US" sz="1200" kern="1200" dirty="0">
                <a:solidFill>
                  <a:schemeClr val="tx1"/>
                </a:solidFill>
                <a:effectLst/>
                <a:latin typeface="+mn-lt"/>
                <a:ea typeface="+mn-ea"/>
                <a:cs typeface="+mn-cs"/>
              </a:rPr>
              <a:t> o BBM tanto para a </a:t>
            </a:r>
            <a:r>
              <a:rPr lang="en-US" sz="1200" kern="1200" dirty="0" err="1">
                <a:solidFill>
                  <a:schemeClr val="tx1"/>
                </a:solidFill>
                <a:effectLst/>
                <a:latin typeface="+mn-lt"/>
                <a:ea typeface="+mn-ea"/>
                <a:cs typeface="+mn-cs"/>
              </a:rPr>
              <a:t>série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atual</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produtos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identificada</a:t>
            </a:r>
            <a:r>
              <a:rPr lang="en-US" sz="1200" kern="1200" dirty="0">
                <a:solidFill>
                  <a:schemeClr val="tx1"/>
                </a:solidFill>
                <a:effectLst/>
                <a:latin typeface="+mn-lt"/>
                <a:ea typeface="+mn-ea"/>
                <a:cs typeface="+mn-cs"/>
              </a:rPr>
              <a:t> no portal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Série KNF, </a:t>
            </a:r>
            <a:r>
              <a:rPr lang="en-US" sz="1200" kern="1200" dirty="0" err="1">
                <a:solidFill>
                  <a:schemeClr val="tx1"/>
                </a:solidFill>
                <a:effectLst/>
                <a:latin typeface="+mn-lt"/>
                <a:ea typeface="+mn-ea"/>
                <a:cs typeface="+mn-cs"/>
              </a:rPr>
              <a:t>quanto</a:t>
            </a:r>
            <a:r>
              <a:rPr lang="en-US" sz="1200" kern="1200" dirty="0">
                <a:solidFill>
                  <a:schemeClr val="tx1"/>
                </a:solidFill>
                <a:effectLst/>
                <a:latin typeface="+mn-lt"/>
                <a:ea typeface="+mn-ea"/>
                <a:cs typeface="+mn-cs"/>
              </a:rPr>
              <a:t> para a </a:t>
            </a:r>
            <a:r>
              <a:rPr lang="en-US" sz="1200" kern="1200" dirty="0" err="1">
                <a:solidFill>
                  <a:schemeClr val="tx1"/>
                </a:solidFill>
                <a:effectLst/>
                <a:latin typeface="+mn-lt"/>
                <a:ea typeface="+mn-ea"/>
                <a:cs typeface="+mn-cs"/>
              </a:rPr>
              <a:t>série</a:t>
            </a:r>
            <a:r>
              <a:rPr lang="en-US" sz="1200" kern="1200" dirty="0">
                <a:solidFill>
                  <a:schemeClr val="tx1"/>
                </a:solidFill>
                <a:effectLst/>
                <a:latin typeface="+mn-lt"/>
                <a:ea typeface="+mn-ea"/>
                <a:cs typeface="+mn-cs"/>
              </a:rPr>
              <a:t> nova de </a:t>
            </a:r>
            <a:r>
              <a:rPr lang="en-US" sz="1200" kern="1200" dirty="0" err="1">
                <a:solidFill>
                  <a:schemeClr val="tx1"/>
                </a:solidFill>
                <a:effectLst/>
                <a:latin typeface="+mn-lt"/>
                <a:ea typeface="+mn-ea"/>
                <a:cs typeface="+mn-cs"/>
              </a:rPr>
              <a:t>produtos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identificada</a:t>
            </a:r>
            <a:r>
              <a:rPr lang="en-US" sz="1200" kern="1200" dirty="0">
                <a:solidFill>
                  <a:schemeClr val="tx1"/>
                </a:solidFill>
                <a:effectLst/>
                <a:latin typeface="+mn-lt"/>
                <a:ea typeface="+mn-ea"/>
                <a:cs typeface="+mn-cs"/>
              </a:rPr>
              <a:t> no portal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série</a:t>
            </a:r>
            <a:r>
              <a:rPr lang="en-US" sz="1200" kern="1200" dirty="0">
                <a:solidFill>
                  <a:schemeClr val="tx1"/>
                </a:solidFill>
                <a:effectLst/>
                <a:latin typeface="+mn-lt"/>
                <a:ea typeface="+mn-ea"/>
                <a:cs typeface="+mn-cs"/>
              </a:rPr>
              <a:t> KC</a:t>
            </a:r>
          </a:p>
          <a:p>
            <a:pPr rtl="0"/>
            <a:r>
              <a:rPr lang="en-US" sz="1200" kern="1200" dirty="0">
                <a:solidFill>
                  <a:schemeClr val="tx1"/>
                </a:solidFill>
                <a:effectLst/>
                <a:latin typeface="+mn-lt"/>
                <a:ea typeface="+mn-ea"/>
                <a:cs typeface="+mn-cs"/>
              </a:rPr>
              <a:t>  </a:t>
            </a:r>
          </a:p>
          <a:p>
            <a:pPr rtl="0"/>
            <a:r>
              <a:rPr lang="en-US" sz="1200" kern="1200" dirty="0">
                <a:solidFill>
                  <a:schemeClr val="tx1"/>
                </a:solidFill>
                <a:effectLst/>
                <a:latin typeface="+mn-lt"/>
                <a:ea typeface="+mn-ea"/>
                <a:cs typeface="+mn-cs"/>
              </a:rPr>
              <a:t>(CLICK)</a:t>
            </a:r>
            <a:endParaRPr lang="en-US" dirty="0">
              <a:cs typeface="Calibri"/>
            </a:endParaRP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CA435-A645-42B4-BBC6-8D4729D89B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39168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sz="1200" kern="1200" dirty="0">
              <a:solidFill>
                <a:schemeClr val="tx1"/>
              </a:solidFill>
              <a:effectLst/>
              <a:latin typeface="+mn-lt"/>
              <a:ea typeface="+mn-ea"/>
              <a:cs typeface="+mn-cs"/>
            </a:endParaRPr>
          </a:p>
          <a:p>
            <a:pPr rtl="0"/>
            <a:r>
              <a:rPr lang="en-US" sz="1200" kern="1200" dirty="0">
                <a:solidFill>
                  <a:schemeClr val="tx1"/>
                </a:solidFill>
                <a:effectLst/>
                <a:latin typeface="+mn-lt"/>
                <a:ea typeface="+mn-ea"/>
                <a:cs typeface="+mn-cs"/>
              </a:rPr>
              <a:t>  </a:t>
            </a:r>
          </a:p>
          <a:p>
            <a:pPr rtl="0"/>
            <a:r>
              <a:rPr lang="en-US" sz="1200" kern="1200" dirty="0" err="1">
                <a:solidFill>
                  <a:schemeClr val="tx1"/>
                </a:solidFill>
                <a:effectLst/>
                <a:latin typeface="+mn-lt"/>
                <a:ea typeface="+mn-ea"/>
                <a:cs typeface="+mn-cs"/>
              </a:rPr>
              <a:t>Vocês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também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podem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encontrar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informações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requisitos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legais</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certificados</a:t>
            </a:r>
            <a:r>
              <a:rPr lang="en-US" sz="1200" kern="1200" dirty="0">
                <a:solidFill>
                  <a:schemeClr val="tx1"/>
                </a:solidFill>
                <a:effectLst/>
                <a:latin typeface="+mn-lt"/>
                <a:ea typeface="+mn-ea"/>
                <a:cs typeface="+mn-cs"/>
              </a:rPr>
              <a:t> dos chassis de </a:t>
            </a:r>
            <a:r>
              <a:rPr lang="en-US" sz="1200" kern="1200" dirty="0" err="1">
                <a:solidFill>
                  <a:schemeClr val="tx1"/>
                </a:solidFill>
                <a:effectLst/>
                <a:latin typeface="+mn-lt"/>
                <a:ea typeface="+mn-ea"/>
                <a:cs typeface="+mn-cs"/>
              </a:rPr>
              <a:t>ônibus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a:t>
            </a:r>
            <a:r>
              <a:rPr lang="en-US" sz="1200" kern="1200" dirty="0">
                <a:solidFill>
                  <a:schemeClr val="tx1"/>
                </a:solidFill>
                <a:effectLst/>
                <a:latin typeface="+mn-lt"/>
                <a:ea typeface="+mn-ea"/>
                <a:cs typeface="+mn-cs"/>
              </a:rPr>
              <a:t> aba LEIS E REGULAMENTAÇÕES. Nessa aba, </a:t>
            </a:r>
            <a:r>
              <a:rPr lang="en-US" sz="1200" kern="1200" dirty="0" err="1">
                <a:solidFill>
                  <a:schemeClr val="tx1"/>
                </a:solidFill>
                <a:effectLst/>
                <a:latin typeface="+mn-lt"/>
                <a:ea typeface="+mn-ea"/>
                <a:cs typeface="+mn-cs"/>
              </a:rPr>
              <a:t>vocês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também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encontram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Standards</a:t>
            </a:r>
            <a:r>
              <a:rPr lang="en-US" sz="1200" kern="1200" dirty="0">
                <a:solidFill>
                  <a:schemeClr val="tx1"/>
                </a:solidFill>
                <a:effectLst/>
                <a:latin typeface="+mn-lt"/>
                <a:ea typeface="+mn-ea"/>
                <a:cs typeface="+mn-cs"/>
              </a:rPr>
              <a:t> da Scania.</a:t>
            </a:r>
          </a:p>
          <a:p>
            <a:pPr rtl="0"/>
            <a:r>
              <a:rPr lang="en-US" sz="1200" kern="1200" dirty="0">
                <a:solidFill>
                  <a:schemeClr val="tx1"/>
                </a:solidFill>
                <a:effectLst/>
                <a:latin typeface="+mn-lt"/>
                <a:ea typeface="+mn-ea"/>
                <a:cs typeface="+mn-cs"/>
              </a:rPr>
              <a:t>  </a:t>
            </a:r>
          </a:p>
          <a:p>
            <a:pPr rtl="0"/>
            <a:r>
              <a:rPr lang="en-US" sz="1200" kern="1200" dirty="0">
                <a:solidFill>
                  <a:schemeClr val="tx1"/>
                </a:solidFill>
                <a:effectLst/>
                <a:latin typeface="+mn-lt"/>
                <a:ea typeface="+mn-ea"/>
                <a:cs typeface="+mn-cs"/>
              </a:rPr>
              <a:t>(CLICK)</a:t>
            </a:r>
            <a:endParaRPr lang="en-US" dirty="0">
              <a:cs typeface="Calibri"/>
            </a:endParaRP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CA435-A645-42B4-BBC6-8D4729D89B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04688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sz="1200" kern="1200" dirty="0">
              <a:solidFill>
                <a:schemeClr val="tx1"/>
              </a:solidFill>
              <a:effectLst/>
              <a:latin typeface="+mn-lt"/>
              <a:ea typeface="+mn-ea"/>
              <a:cs typeface="+mn-cs"/>
            </a:endParaRPr>
          </a:p>
          <a:p>
            <a:pPr rtl="0"/>
            <a:r>
              <a:rPr lang="en-US" sz="1200" kern="1200" dirty="0" err="1">
                <a:solidFill>
                  <a:schemeClr val="tx1"/>
                </a:solidFill>
                <a:effectLst/>
                <a:latin typeface="+mn-lt"/>
                <a:ea typeface="+mn-ea"/>
                <a:cs typeface="+mn-cs"/>
              </a:rPr>
              <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desenhos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dimensões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principais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conhecidos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MDDs (Main Dimensional Drawings) </a:t>
            </a:r>
            <a:r>
              <a:rPr lang="en-US" sz="1200" kern="1200" dirty="0" err="1">
                <a:solidFill>
                  <a:schemeClr val="tx1"/>
                </a:solidFill>
                <a:effectLst/>
                <a:latin typeface="+mn-lt"/>
                <a:ea typeface="+mn-ea"/>
                <a:cs typeface="+mn-cs"/>
              </a:rPr>
              <a:t>também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podem</a:t>
            </a:r>
            <a:r>
              <a:rPr lang="en-US" sz="1200" kern="1200" dirty="0">
                <a:solidFill>
                  <a:schemeClr val="tx1"/>
                </a:solidFill>
                <a:effectLst/>
                <a:latin typeface="+mn-lt"/>
                <a:ea typeface="+mn-ea"/>
                <a:cs typeface="+mn-cs"/>
              </a:rPr>
              <a:t> ser </a:t>
            </a:r>
            <a:r>
              <a:rPr lang="en-US" sz="1200" kern="1200" dirty="0" err="1">
                <a:solidFill>
                  <a:schemeClr val="tx1"/>
                </a:solidFill>
                <a:effectLst/>
                <a:latin typeface="+mn-lt"/>
                <a:ea typeface="+mn-ea"/>
                <a:cs typeface="+mn-cs"/>
              </a:rPr>
              <a:t>encontrados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nosso</a:t>
            </a:r>
            <a:r>
              <a:rPr lang="en-US" sz="1200" kern="1200" dirty="0">
                <a:solidFill>
                  <a:schemeClr val="tx1"/>
                </a:solidFill>
                <a:effectLst/>
                <a:latin typeface="+mn-lt"/>
                <a:ea typeface="+mn-ea"/>
                <a:cs typeface="+mn-cs"/>
              </a:rPr>
              <a:t> portal, </a:t>
            </a:r>
            <a:r>
              <a:rPr lang="en-US" sz="1200" kern="1200" dirty="0" err="1">
                <a:solidFill>
                  <a:schemeClr val="tx1"/>
                </a:solidFill>
                <a:effectLst/>
                <a:latin typeface="+mn-lt"/>
                <a:ea typeface="+mn-ea"/>
                <a:cs typeface="+mn-cs"/>
              </a:rPr>
              <a:t>na</a:t>
            </a:r>
            <a:r>
              <a:rPr lang="en-US" sz="1200" kern="1200" dirty="0">
                <a:solidFill>
                  <a:schemeClr val="tx1"/>
                </a:solidFill>
                <a:effectLst/>
                <a:latin typeface="+mn-lt"/>
                <a:ea typeface="+mn-ea"/>
                <a:cs typeface="+mn-cs"/>
              </a:rPr>
              <a:t> aba ESQUEMAS E 3D. </a:t>
            </a:r>
            <a:r>
              <a:rPr lang="en-US" sz="1200" kern="1200" dirty="0" err="1">
                <a:solidFill>
                  <a:schemeClr val="tx1"/>
                </a:solidFill>
                <a:effectLst/>
                <a:latin typeface="+mn-lt"/>
                <a:ea typeface="+mn-ea"/>
                <a:cs typeface="+mn-cs"/>
              </a:rPr>
              <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modelos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tridimensionais</a:t>
            </a:r>
            <a:r>
              <a:rPr lang="en-US" sz="1200" kern="1200" dirty="0">
                <a:solidFill>
                  <a:schemeClr val="tx1"/>
                </a:solidFill>
                <a:effectLst/>
                <a:latin typeface="+mn-lt"/>
                <a:ea typeface="+mn-ea"/>
                <a:cs typeface="+mn-cs"/>
              </a:rPr>
              <a:t> para a </a:t>
            </a:r>
            <a:r>
              <a:rPr lang="en-US" sz="1200" kern="1200" dirty="0" err="1">
                <a:solidFill>
                  <a:schemeClr val="tx1"/>
                </a:solidFill>
                <a:effectLst/>
                <a:latin typeface="+mn-lt"/>
                <a:ea typeface="+mn-ea"/>
                <a:cs typeface="+mn-cs"/>
              </a:rPr>
              <a:t>série</a:t>
            </a:r>
            <a:r>
              <a:rPr lang="en-US" sz="1200" kern="1200" dirty="0">
                <a:solidFill>
                  <a:schemeClr val="tx1"/>
                </a:solidFill>
                <a:effectLst/>
                <a:latin typeface="+mn-lt"/>
                <a:ea typeface="+mn-ea"/>
                <a:cs typeface="+mn-cs"/>
              </a:rPr>
              <a:t> KC </a:t>
            </a:r>
            <a:r>
              <a:rPr lang="en-US" sz="1200" kern="1200" dirty="0" err="1">
                <a:solidFill>
                  <a:schemeClr val="tx1"/>
                </a:solidFill>
                <a:effectLst/>
                <a:latin typeface="+mn-lt"/>
                <a:ea typeface="+mn-ea"/>
                <a:cs typeface="+mn-cs"/>
              </a:rPr>
              <a:t>também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estão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disponíveis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nesse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mesmo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lugar</a:t>
            </a:r>
            <a:r>
              <a:rPr lang="en-US" sz="1200" kern="1200" dirty="0">
                <a:solidFill>
                  <a:schemeClr val="tx1"/>
                </a:solidFill>
                <a:effectLst/>
                <a:latin typeface="+mn-lt"/>
                <a:ea typeface="+mn-ea"/>
                <a:cs typeface="+mn-cs"/>
              </a:rPr>
              <a:t>.</a:t>
            </a:r>
          </a:p>
          <a:p>
            <a:pPr rtl="0"/>
            <a:r>
              <a:rPr lang="en-US" sz="1200" kern="1200" dirty="0">
                <a:solidFill>
                  <a:schemeClr val="tx1"/>
                </a:solidFill>
                <a:effectLst/>
                <a:latin typeface="+mn-lt"/>
                <a:ea typeface="+mn-ea"/>
                <a:cs typeface="+mn-cs"/>
              </a:rPr>
              <a:t>  </a:t>
            </a:r>
          </a:p>
          <a:p>
            <a:pPr rtl="0"/>
            <a:r>
              <a:rPr lang="en-US" sz="1200" kern="1200" dirty="0">
                <a:solidFill>
                  <a:schemeClr val="tx1"/>
                </a:solidFill>
                <a:effectLst/>
                <a:latin typeface="+mn-lt"/>
                <a:ea typeface="+mn-ea"/>
                <a:cs typeface="+mn-cs"/>
              </a:rPr>
              <a:t>(CLICK)</a:t>
            </a:r>
            <a:endParaRPr lang="en-US" dirty="0">
              <a:cs typeface="Calibri"/>
            </a:endParaRP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CA435-A645-42B4-BBC6-8D4729D89B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03902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sz="1200" kern="1200" dirty="0">
              <a:solidFill>
                <a:schemeClr val="tx1"/>
              </a:solidFill>
              <a:effectLst/>
              <a:latin typeface="+mn-lt"/>
              <a:ea typeface="+mn-ea"/>
              <a:cs typeface="+mn-cs"/>
            </a:endParaRPr>
          </a:p>
          <a:p>
            <a:pPr rtl="0"/>
            <a:r>
              <a:rPr lang="en-US" sz="1200" kern="1200" dirty="0">
                <a:solidFill>
                  <a:schemeClr val="tx1"/>
                </a:solidFill>
                <a:effectLst/>
                <a:latin typeface="+mn-lt"/>
                <a:ea typeface="+mn-ea"/>
                <a:cs typeface="+mn-cs"/>
              </a:rPr>
              <a:t>O portal </a:t>
            </a:r>
            <a:r>
              <a:rPr lang="en-US" sz="1200" kern="1200" dirty="0" err="1">
                <a:solidFill>
                  <a:schemeClr val="tx1"/>
                </a:solidFill>
                <a:effectLst/>
                <a:latin typeface="+mn-lt"/>
                <a:ea typeface="+mn-ea"/>
                <a:cs typeface="+mn-cs"/>
              </a:rPr>
              <a:t>também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trás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links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aplicações</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portais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úteis</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contem</a:t>
            </a:r>
            <a:r>
              <a:rPr lang="en-US" sz="1200" kern="1200" dirty="0">
                <a:solidFill>
                  <a:schemeClr val="tx1"/>
                </a:solidFill>
                <a:effectLst/>
                <a:latin typeface="+mn-lt"/>
                <a:ea typeface="+mn-ea"/>
                <a:cs typeface="+mn-cs"/>
              </a:rPr>
              <a:t>, entre </a:t>
            </a:r>
            <a:r>
              <a:rPr lang="en-US" sz="1200" kern="1200" dirty="0" err="1">
                <a:solidFill>
                  <a:schemeClr val="tx1"/>
                </a:solidFill>
                <a:effectLst/>
                <a:latin typeface="+mn-lt"/>
                <a:ea typeface="+mn-ea"/>
                <a:cs typeface="+mn-cs"/>
              </a:rPr>
              <a:t>outras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coisas</a:t>
            </a:r>
            <a:r>
              <a:rPr lang="en-US" sz="1200" kern="1200" dirty="0">
                <a:solidFill>
                  <a:schemeClr val="tx1"/>
                </a:solidFill>
                <a:effectLst/>
                <a:latin typeface="+mn-lt"/>
                <a:ea typeface="+mn-ea"/>
                <a:cs typeface="+mn-cs"/>
              </a:rPr>
              <a:t>, dados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os</a:t>
            </a:r>
            <a:r>
              <a:rPr lang="en-US" sz="1200" kern="1200" dirty="0">
                <a:solidFill>
                  <a:schemeClr val="tx1"/>
                </a:solidFill>
                <a:effectLst/>
                <a:latin typeface="+mn-lt"/>
                <a:ea typeface="+mn-ea"/>
                <a:cs typeface="+mn-cs"/>
              </a:rPr>
              <a:t> Chassis, </a:t>
            </a:r>
            <a:r>
              <a:rPr lang="en-US" sz="1200" kern="1200" dirty="0" err="1">
                <a:solidFill>
                  <a:schemeClr val="tx1"/>
                </a:solidFill>
                <a:effectLst/>
                <a:latin typeface="+mn-lt"/>
                <a:ea typeface="+mn-ea"/>
                <a:cs typeface="+mn-cs"/>
              </a:rPr>
              <a:t>informações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configurações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elétricas</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eletrônicas</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informações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peças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reposição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isso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a:t>
            </a:r>
            <a:r>
              <a:rPr lang="en-US" sz="1200" kern="1200" dirty="0">
                <a:solidFill>
                  <a:schemeClr val="tx1"/>
                </a:solidFill>
                <a:effectLst/>
                <a:latin typeface="+mn-lt"/>
                <a:ea typeface="+mn-ea"/>
                <a:cs typeface="+mn-cs"/>
              </a:rPr>
              <a:t> aba FERRAMENTAS E SERVIÇOS.</a:t>
            </a:r>
          </a:p>
          <a:p>
            <a:pPr rtl="0"/>
            <a:r>
              <a:rPr lang="en-US" sz="1200" kern="1200" dirty="0">
                <a:solidFill>
                  <a:schemeClr val="tx1"/>
                </a:solidFill>
                <a:effectLst/>
                <a:latin typeface="+mn-lt"/>
                <a:ea typeface="+mn-ea"/>
                <a:cs typeface="+mn-cs"/>
              </a:rPr>
              <a:t> </a:t>
            </a:r>
          </a:p>
          <a:p>
            <a:pPr rtl="0"/>
            <a:r>
              <a:rPr lang="en-US" sz="1200" kern="1200" dirty="0">
                <a:solidFill>
                  <a:schemeClr val="tx1"/>
                </a:solidFill>
                <a:effectLst/>
                <a:latin typeface="+mn-lt"/>
                <a:ea typeface="+mn-ea"/>
                <a:cs typeface="+mn-cs"/>
              </a:rPr>
              <a:t>(CLICK)</a:t>
            </a:r>
            <a:endParaRPr lang="en-US" dirty="0">
              <a:cs typeface="Calibri"/>
            </a:endParaRP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CA435-A645-42B4-BBC6-8D4729D89B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3556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kern="1200" dirty="0">
                <a:solidFill>
                  <a:schemeClr val="tx1"/>
                </a:solidFill>
                <a:effectLst/>
                <a:latin typeface="+mn-lt"/>
                <a:ea typeface="+mn-ea"/>
                <a:cs typeface="+mn-cs"/>
              </a:rPr>
              <a:t>É </a:t>
            </a:r>
            <a:r>
              <a:rPr lang="en-US" sz="1200" kern="1200" dirty="0" err="1">
                <a:solidFill>
                  <a:schemeClr val="tx1"/>
                </a:solidFill>
                <a:effectLst/>
                <a:latin typeface="+mn-lt"/>
                <a:ea typeface="+mn-ea"/>
                <a:cs typeface="+mn-cs"/>
              </a:rPr>
              <a:t>importante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salientar</a:t>
            </a:r>
            <a:r>
              <a:rPr lang="en-US" sz="1200" kern="1200" dirty="0">
                <a:solidFill>
                  <a:schemeClr val="tx1"/>
                </a:solidFill>
                <a:effectLst/>
                <a:latin typeface="+mn-lt"/>
                <a:ea typeface="+mn-ea"/>
                <a:cs typeface="+mn-cs"/>
              </a:rPr>
              <a:t> que o </a:t>
            </a:r>
            <a:r>
              <a:rPr lang="en-US" sz="1200" kern="1200" dirty="0" err="1">
                <a:solidFill>
                  <a:schemeClr val="tx1"/>
                </a:solidFill>
                <a:effectLst/>
                <a:latin typeface="+mn-lt"/>
                <a:ea typeface="+mn-ea"/>
                <a:cs typeface="+mn-cs"/>
              </a:rPr>
              <a:t>materoal</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treinamento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vendas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encarroçadores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disponível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a:t>
            </a:r>
            <a:r>
              <a:rPr lang="en-US" sz="1200" kern="1200" dirty="0">
                <a:solidFill>
                  <a:schemeClr val="tx1"/>
                </a:solidFill>
                <a:effectLst/>
                <a:latin typeface="+mn-lt"/>
                <a:ea typeface="+mn-ea"/>
                <a:cs typeface="+mn-cs"/>
              </a:rPr>
              <a:t> aba TREINAMENTO. </a:t>
            </a:r>
            <a:r>
              <a:rPr lang="en-US" sz="1200" kern="1200" dirty="0" err="1">
                <a:solidFill>
                  <a:schemeClr val="tx1"/>
                </a:solidFill>
                <a:effectLst/>
                <a:latin typeface="+mn-lt"/>
                <a:ea typeface="+mn-ea"/>
                <a:cs typeface="+mn-cs"/>
              </a:rPr>
              <a:t>Nós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encorajamos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vocês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dedicarem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algum</a:t>
            </a:r>
            <a:r>
              <a:rPr lang="en-US" sz="1200" kern="1200" dirty="0">
                <a:solidFill>
                  <a:schemeClr val="tx1"/>
                </a:solidFill>
                <a:effectLst/>
                <a:latin typeface="+mn-lt"/>
                <a:ea typeface="+mn-ea"/>
                <a:cs typeface="+mn-cs"/>
              </a:rPr>
              <a:t> tempo para </a:t>
            </a:r>
            <a:r>
              <a:rPr lang="en-US" sz="1200" kern="1200" dirty="0" err="1">
                <a:solidFill>
                  <a:schemeClr val="tx1"/>
                </a:solidFill>
                <a:effectLst/>
                <a:latin typeface="+mn-lt"/>
                <a:ea typeface="+mn-ea"/>
                <a:cs typeface="+mn-cs"/>
              </a:rPr>
              <a:t>assistir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esses</a:t>
            </a:r>
            <a:r>
              <a:rPr lang="en-US" sz="1200" kern="1200" dirty="0">
                <a:solidFill>
                  <a:schemeClr val="tx1"/>
                </a:solidFill>
                <a:effectLst/>
                <a:latin typeface="+mn-lt"/>
                <a:ea typeface="+mn-ea"/>
                <a:cs typeface="+mn-cs"/>
              </a:rPr>
              <a:t> micro-</a:t>
            </a:r>
            <a:r>
              <a:rPr lang="en-US" sz="1200" kern="1200" dirty="0" err="1">
                <a:solidFill>
                  <a:schemeClr val="tx1"/>
                </a:solidFill>
                <a:effectLst/>
                <a:latin typeface="+mn-lt"/>
                <a:ea typeface="+mn-ea"/>
                <a:cs typeface="+mn-cs"/>
              </a:rPr>
              <a:t>treinamentos</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consistem</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vídeos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aproximadamente</a:t>
            </a:r>
            <a:r>
              <a:rPr lang="en-US" sz="1200" kern="1200" dirty="0">
                <a:solidFill>
                  <a:schemeClr val="tx1"/>
                </a:solidFill>
                <a:effectLst/>
                <a:latin typeface="+mn-lt"/>
                <a:ea typeface="+mn-ea"/>
                <a:cs typeface="+mn-cs"/>
              </a:rPr>
              <a:t> 10 </a:t>
            </a:r>
            <a:r>
              <a:rPr lang="en-US" sz="1200" kern="1200" dirty="0" err="1">
                <a:solidFill>
                  <a:schemeClr val="tx1"/>
                </a:solidFill>
                <a:effectLst/>
                <a:latin typeface="+mn-lt"/>
                <a:ea typeface="+mn-ea"/>
                <a:cs typeface="+mn-cs"/>
              </a:rPr>
              <a:t>minutos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contendo</a:t>
            </a:r>
            <a:r>
              <a:rPr lang="en-US" sz="1200" kern="1200" dirty="0">
                <a:solidFill>
                  <a:schemeClr val="tx1"/>
                </a:solidFill>
                <a:effectLst/>
                <a:latin typeface="+mn-lt"/>
                <a:ea typeface="+mn-ea"/>
                <a:cs typeface="+mn-cs"/>
              </a:rPr>
              <a:t> entre </a:t>
            </a:r>
            <a:r>
              <a:rPr lang="en-US" sz="1200" kern="1200" dirty="0" err="1">
                <a:solidFill>
                  <a:schemeClr val="tx1"/>
                </a:solidFill>
                <a:effectLst/>
                <a:latin typeface="+mn-lt"/>
                <a:ea typeface="+mn-ea"/>
                <a:cs typeface="+mn-cs"/>
              </a:rPr>
              <a:t>outras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coisas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treinamentos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o novo </a:t>
            </a:r>
            <a:r>
              <a:rPr lang="en-US" sz="1200" kern="1200" dirty="0" err="1">
                <a:solidFill>
                  <a:schemeClr val="tx1"/>
                </a:solidFill>
                <a:effectLst/>
                <a:latin typeface="+mn-lt"/>
                <a:ea typeface="+mn-ea"/>
                <a:cs typeface="+mn-cs"/>
              </a:rPr>
              <a:t>posto</a:t>
            </a:r>
            <a:r>
              <a:rPr lang="en-US" sz="1200" kern="1200" dirty="0">
                <a:solidFill>
                  <a:schemeClr val="tx1"/>
                </a:solidFill>
                <a:effectLst/>
                <a:latin typeface="+mn-lt"/>
                <a:ea typeface="+mn-ea"/>
                <a:cs typeface="+mn-cs"/>
              </a:rPr>
              <a:t> do </a:t>
            </a:r>
            <a:r>
              <a:rPr lang="en-US" sz="1200" kern="1200" dirty="0" err="1">
                <a:solidFill>
                  <a:schemeClr val="tx1"/>
                </a:solidFill>
                <a:effectLst/>
                <a:latin typeface="+mn-lt"/>
                <a:ea typeface="+mn-ea"/>
                <a:cs typeface="+mn-cs"/>
              </a:rPr>
              <a:t>motorista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motorização</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trem</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força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sistemas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elétricos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sistemas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segurança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ativa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Esses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treinamentos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permitem</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vocês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sejam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integrante</a:t>
            </a:r>
            <a:r>
              <a:rPr lang="en-US" sz="1200" kern="1200" dirty="0">
                <a:solidFill>
                  <a:schemeClr val="tx1"/>
                </a:solidFill>
                <a:effectLst/>
                <a:latin typeface="+mn-lt"/>
                <a:ea typeface="+mn-ea"/>
                <a:cs typeface="+mn-cs"/>
              </a:rPr>
              <a:t> do </a:t>
            </a:r>
            <a:r>
              <a:rPr lang="en-US" sz="1200" kern="1200" dirty="0" err="1">
                <a:solidFill>
                  <a:schemeClr val="tx1"/>
                </a:solidFill>
                <a:effectLst/>
                <a:latin typeface="+mn-lt"/>
                <a:ea typeface="+mn-ea"/>
                <a:cs typeface="+mn-cs"/>
              </a:rPr>
              <a:t>processo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pré-vendas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juntamente</a:t>
            </a:r>
            <a:r>
              <a:rPr lang="en-US" sz="1200" kern="1200" dirty="0">
                <a:solidFill>
                  <a:schemeClr val="tx1"/>
                </a:solidFill>
                <a:effectLst/>
                <a:latin typeface="+mn-lt"/>
                <a:ea typeface="+mn-ea"/>
                <a:cs typeface="+mn-cs"/>
              </a:rPr>
              <a:t> com a </a:t>
            </a:r>
            <a:r>
              <a:rPr lang="en-US" sz="1200" kern="1200" dirty="0" err="1">
                <a:solidFill>
                  <a:schemeClr val="tx1"/>
                </a:solidFill>
                <a:effectLst/>
                <a:latin typeface="+mn-lt"/>
                <a:ea typeface="+mn-ea"/>
                <a:cs typeface="+mn-cs"/>
              </a:rPr>
              <a:t>área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Comercial</a:t>
            </a:r>
            <a:r>
              <a:rPr lang="en-US" sz="1200" kern="1200" dirty="0">
                <a:solidFill>
                  <a:schemeClr val="tx1"/>
                </a:solidFill>
                <a:effectLst/>
                <a:latin typeface="+mn-lt"/>
                <a:ea typeface="+mn-ea"/>
                <a:cs typeface="+mn-cs"/>
              </a:rPr>
              <a:t> da Scania </a:t>
            </a:r>
            <a:r>
              <a:rPr lang="en-US" sz="1200" kern="1200" dirty="0" err="1">
                <a:solidFill>
                  <a:schemeClr val="tx1"/>
                </a:solidFill>
                <a:effectLst/>
                <a:latin typeface="+mn-lt"/>
                <a:ea typeface="+mn-ea"/>
                <a:cs typeface="+mn-cs"/>
              </a:rPr>
              <a:t>mais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próxima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vocês</a:t>
            </a:r>
            <a:r>
              <a:rPr lang="en-US" sz="1200" kern="1200" dirty="0">
                <a:solidFill>
                  <a:schemeClr val="tx1"/>
                </a:solidFill>
                <a:effectLst/>
                <a:latin typeface="+mn-lt"/>
                <a:ea typeface="+mn-ea"/>
                <a:cs typeface="+mn-cs"/>
              </a:rPr>
              <a:t>.   </a:t>
            </a:r>
          </a:p>
          <a:p>
            <a:pPr rtl="0"/>
            <a:r>
              <a:rPr lang="en-US" sz="1200" kern="1200" dirty="0">
                <a:solidFill>
                  <a:schemeClr val="tx1"/>
                </a:solidFill>
                <a:effectLst/>
                <a:latin typeface="+mn-lt"/>
                <a:ea typeface="+mn-ea"/>
                <a:cs typeface="+mn-cs"/>
              </a:rPr>
              <a:t> </a:t>
            </a:r>
          </a:p>
          <a:p>
            <a:pPr rtl="0"/>
            <a:r>
              <a:rPr lang="en-US" sz="1200" kern="1200" dirty="0" err="1">
                <a:solidFill>
                  <a:schemeClr val="tx1"/>
                </a:solidFill>
                <a:effectLst/>
                <a:latin typeface="+mn-lt"/>
                <a:ea typeface="+mn-ea"/>
                <a:cs typeface="+mn-cs"/>
              </a:rPr>
              <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vídeos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estão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disponíveis</a:t>
            </a:r>
            <a:r>
              <a:rPr lang="en-US" sz="1200" kern="1200" dirty="0">
                <a:solidFill>
                  <a:schemeClr val="tx1"/>
                </a:solidFill>
                <a:effectLst/>
                <a:latin typeface="+mn-lt"/>
                <a:ea typeface="+mn-ea"/>
                <a:cs typeface="+mn-cs"/>
              </a:rPr>
              <a:t> com </a:t>
            </a:r>
            <a:r>
              <a:rPr lang="en-US" sz="1200" kern="1200" dirty="0" err="1">
                <a:solidFill>
                  <a:schemeClr val="tx1"/>
                </a:solidFill>
                <a:effectLst/>
                <a:latin typeface="+mn-lt"/>
                <a:ea typeface="+mn-ea"/>
                <a:cs typeface="+mn-cs"/>
              </a:rPr>
              <a:t>narração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inglês</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breve </a:t>
            </a:r>
            <a:r>
              <a:rPr lang="en-US" sz="1200" kern="1200" dirty="0" err="1">
                <a:solidFill>
                  <a:schemeClr val="tx1"/>
                </a:solidFill>
                <a:effectLst/>
                <a:latin typeface="+mn-lt"/>
                <a:ea typeface="+mn-ea"/>
                <a:cs typeface="+mn-cs"/>
              </a:rPr>
              <a:t>ganharão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legendas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Português</a:t>
            </a:r>
            <a:r>
              <a:rPr lang="en-US" sz="1200" kern="1200" dirty="0">
                <a:solidFill>
                  <a:schemeClr val="tx1"/>
                </a:solidFill>
                <a:effectLst/>
                <a:latin typeface="+mn-lt"/>
                <a:ea typeface="+mn-ea"/>
                <a:cs typeface="+mn-cs"/>
              </a:rPr>
              <a:t>.  </a:t>
            </a:r>
          </a:p>
          <a:p>
            <a:pPr marL="158750" indent="0" rtl="0">
              <a:buNone/>
            </a:pPr>
            <a:r>
              <a:rPr lang="en-US" sz="1200" kern="1200" dirty="0">
                <a:solidFill>
                  <a:schemeClr val="tx1"/>
                </a:solidFill>
                <a:effectLst/>
                <a:latin typeface="+mn-lt"/>
                <a:ea typeface="+mn-ea"/>
                <a:cs typeface="+mn-cs"/>
              </a:rPr>
              <a:t>  </a:t>
            </a:r>
          </a:p>
          <a:p>
            <a:pPr rtl="0"/>
            <a:r>
              <a:rPr lang="en-US" sz="1200" kern="1200" dirty="0">
                <a:solidFill>
                  <a:schemeClr val="tx1"/>
                </a:solidFill>
                <a:effectLst/>
                <a:latin typeface="+mn-lt"/>
                <a:ea typeface="+mn-ea"/>
                <a:cs typeface="+mn-cs"/>
              </a:rPr>
              <a:t> </a:t>
            </a:r>
          </a:p>
          <a:p>
            <a:pPr rtl="0"/>
            <a:r>
              <a:rPr lang="en-US" sz="1200" kern="1200" dirty="0">
                <a:solidFill>
                  <a:schemeClr val="tx1"/>
                </a:solidFill>
                <a:effectLst/>
                <a:latin typeface="+mn-lt"/>
                <a:ea typeface="+mn-ea"/>
                <a:cs typeface="+mn-cs"/>
              </a:rPr>
              <a:t>(CLICK) </a:t>
            </a:r>
            <a:endParaRPr lang="en-US" dirty="0">
              <a:cs typeface="Calibri"/>
            </a:endParaRP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CA435-A645-42B4-BBC6-8D4729D89B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25621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kern="1200" dirty="0">
                <a:solidFill>
                  <a:schemeClr val="tx1"/>
                </a:solidFill>
                <a:effectLst/>
                <a:latin typeface="+mn-lt"/>
                <a:ea typeface="+mn-ea"/>
                <a:cs typeface="+mn-cs"/>
              </a:rPr>
              <a:t>É </a:t>
            </a:r>
            <a:r>
              <a:rPr lang="en-US" sz="1200" kern="1200" dirty="0" err="1">
                <a:solidFill>
                  <a:schemeClr val="tx1"/>
                </a:solidFill>
                <a:effectLst/>
                <a:latin typeface="+mn-lt"/>
                <a:ea typeface="+mn-ea"/>
                <a:cs typeface="+mn-cs"/>
              </a:rPr>
              <a:t>importante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salientar</a:t>
            </a:r>
            <a:r>
              <a:rPr lang="en-US" sz="1200" kern="1200" dirty="0">
                <a:solidFill>
                  <a:schemeClr val="tx1"/>
                </a:solidFill>
                <a:effectLst/>
                <a:latin typeface="+mn-lt"/>
                <a:ea typeface="+mn-ea"/>
                <a:cs typeface="+mn-cs"/>
              </a:rPr>
              <a:t> que a </a:t>
            </a:r>
            <a:r>
              <a:rPr lang="en-US" sz="1200" kern="1200" dirty="0" err="1">
                <a:solidFill>
                  <a:schemeClr val="tx1"/>
                </a:solidFill>
                <a:effectLst/>
                <a:latin typeface="+mn-lt"/>
                <a:ea typeface="+mn-ea"/>
                <a:cs typeface="+mn-cs"/>
              </a:rPr>
              <a:t>maioria</a:t>
            </a:r>
            <a:r>
              <a:rPr lang="en-US" sz="1200" kern="1200" dirty="0">
                <a:solidFill>
                  <a:schemeClr val="tx1"/>
                </a:solidFill>
                <a:effectLst/>
                <a:latin typeface="+mn-lt"/>
                <a:ea typeface="+mn-ea"/>
                <a:cs typeface="+mn-cs"/>
              </a:rPr>
              <a:t> das </a:t>
            </a:r>
            <a:r>
              <a:rPr lang="en-US" sz="1200" kern="1200" dirty="0" err="1">
                <a:solidFill>
                  <a:schemeClr val="tx1"/>
                </a:solidFill>
                <a:effectLst/>
                <a:latin typeface="+mn-lt"/>
                <a:ea typeface="+mn-ea"/>
                <a:cs typeface="+mn-cs"/>
              </a:rPr>
              <a:t>aplicações</a:t>
            </a:r>
            <a:r>
              <a:rPr lang="en-US" sz="1200" kern="1200" dirty="0">
                <a:solidFill>
                  <a:schemeClr val="tx1"/>
                </a:solidFill>
                <a:effectLst/>
                <a:latin typeface="+mn-lt"/>
                <a:ea typeface="+mn-ea"/>
                <a:cs typeface="+mn-cs"/>
              </a:rPr>
              <a:t> e abas do Portal </a:t>
            </a:r>
            <a:r>
              <a:rPr lang="en-US" sz="1200" kern="1200" dirty="0" err="1">
                <a:solidFill>
                  <a:schemeClr val="tx1"/>
                </a:solidFill>
                <a:effectLst/>
                <a:latin typeface="+mn-lt"/>
                <a:ea typeface="+mn-ea"/>
                <a:cs typeface="+mn-cs"/>
              </a:rPr>
              <a:t>requerem</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vocês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estejam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logados</a:t>
            </a:r>
            <a:r>
              <a:rPr lang="en-US" sz="1200" kern="1200" dirty="0">
                <a:solidFill>
                  <a:schemeClr val="tx1"/>
                </a:solidFill>
                <a:effectLst/>
                <a:latin typeface="+mn-lt"/>
                <a:ea typeface="+mn-ea"/>
                <a:cs typeface="+mn-cs"/>
              </a:rPr>
              <a:t>". ]</a:t>
            </a:r>
          </a:p>
          <a:p>
            <a:pPr rtl="0"/>
            <a:r>
              <a:rPr lang="en-US" sz="1200" kern="1200" dirty="0">
                <a:solidFill>
                  <a:schemeClr val="tx1"/>
                </a:solidFill>
                <a:effectLst/>
                <a:latin typeface="+mn-lt"/>
                <a:ea typeface="+mn-ea"/>
                <a:cs typeface="+mn-cs"/>
              </a:rPr>
              <a:t>Caso </a:t>
            </a:r>
            <a:r>
              <a:rPr lang="en-US" sz="1200" kern="1200" dirty="0" err="1">
                <a:solidFill>
                  <a:schemeClr val="tx1"/>
                </a:solidFill>
                <a:effectLst/>
                <a:latin typeface="+mn-lt"/>
                <a:ea typeface="+mn-ea"/>
                <a:cs typeface="+mn-cs"/>
              </a:rPr>
              <a:t>ainda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não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tenham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acesso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requisitem</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mesmo</a:t>
            </a:r>
            <a:r>
              <a:rPr lang="en-US" sz="1200" kern="1200" dirty="0">
                <a:solidFill>
                  <a:schemeClr val="tx1"/>
                </a:solidFill>
                <a:effectLst/>
                <a:latin typeface="+mn-lt"/>
                <a:ea typeface="+mn-ea"/>
                <a:cs typeface="+mn-cs"/>
              </a:rPr>
              <a:t> para o </a:t>
            </a:r>
            <a:r>
              <a:rPr lang="en-US" sz="1200" kern="1200" dirty="0" err="1">
                <a:solidFill>
                  <a:schemeClr val="tx1"/>
                </a:solidFill>
                <a:effectLst/>
                <a:latin typeface="+mn-lt"/>
                <a:ea typeface="+mn-ea"/>
                <a:cs typeface="+mn-cs"/>
              </a:rPr>
              <a:t>seu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contato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comercial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ou</a:t>
            </a:r>
            <a:r>
              <a:rPr lang="en-US" sz="1200" kern="1200" dirty="0">
                <a:solidFill>
                  <a:schemeClr val="tx1"/>
                </a:solidFill>
                <a:effectLst/>
                <a:latin typeface="+mn-lt"/>
                <a:ea typeface="+mn-ea"/>
                <a:cs typeface="+mn-cs"/>
              </a:rPr>
              <a:t> para a </a:t>
            </a:r>
            <a:r>
              <a:rPr lang="en-US" sz="1200" kern="1200" dirty="0" err="1">
                <a:solidFill>
                  <a:schemeClr val="tx1"/>
                </a:solidFill>
                <a:effectLst/>
                <a:latin typeface="+mn-lt"/>
                <a:ea typeface="+mn-ea"/>
                <a:cs typeface="+mn-cs"/>
              </a:rPr>
              <a:t>nossa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área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suporte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encarroçador</a:t>
            </a:r>
            <a:r>
              <a:rPr lang="en-US" sz="1200" kern="1200" dirty="0">
                <a:solidFill>
                  <a:schemeClr val="tx1"/>
                </a:solidFill>
                <a:effectLst/>
                <a:latin typeface="+mn-lt"/>
                <a:ea typeface="+mn-ea"/>
                <a:cs typeface="+mn-cs"/>
              </a:rPr>
              <a:t>. O e-mail de </a:t>
            </a:r>
            <a:r>
              <a:rPr lang="en-US" sz="1200" kern="1200" dirty="0" err="1">
                <a:solidFill>
                  <a:schemeClr val="tx1"/>
                </a:solidFill>
                <a:effectLst/>
                <a:latin typeface="+mn-lt"/>
                <a:ea typeface="+mn-ea"/>
                <a:cs typeface="+mn-cs"/>
              </a:rPr>
              <a:t>contato</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encontra</a:t>
            </a:r>
            <a:r>
              <a:rPr lang="en-US" sz="1200" kern="1200" dirty="0">
                <a:solidFill>
                  <a:schemeClr val="tx1"/>
                </a:solidFill>
                <a:effectLst/>
                <a:latin typeface="+mn-lt"/>
                <a:ea typeface="+mn-ea"/>
                <a:cs typeface="+mn-cs"/>
              </a:rPr>
              <a:t> no final da </a:t>
            </a:r>
            <a:r>
              <a:rPr lang="en-US" sz="1200" kern="1200" dirty="0" err="1">
                <a:solidFill>
                  <a:schemeClr val="tx1"/>
                </a:solidFill>
                <a:effectLst/>
                <a:latin typeface="+mn-lt"/>
                <a:ea typeface="+mn-ea"/>
                <a:cs typeface="+mn-cs"/>
              </a:rPr>
              <a:t>apresentação</a:t>
            </a:r>
            <a:r>
              <a:rPr lang="en-US" sz="1200" kern="1200" dirty="0">
                <a:solidFill>
                  <a:schemeClr val="tx1"/>
                </a:solidFill>
                <a:effectLst/>
                <a:latin typeface="+mn-lt"/>
                <a:ea typeface="+mn-ea"/>
                <a:cs typeface="+mn-cs"/>
              </a:rPr>
              <a:t>.</a:t>
            </a:r>
          </a:p>
          <a:p>
            <a:pPr rtl="0"/>
            <a:r>
              <a:rPr lang="en-US" sz="1200" kern="1200" dirty="0" err="1">
                <a:solidFill>
                  <a:schemeClr val="tx1"/>
                </a:solidFill>
                <a:effectLst/>
                <a:latin typeface="+mn-lt"/>
                <a:ea typeface="+mn-ea"/>
                <a:cs typeface="+mn-cs"/>
              </a:rPr>
              <a:t>Você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também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pedir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acesso</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clicando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a:t>
            </a:r>
            <a:r>
              <a:rPr lang="en-US" sz="1200" kern="1200" dirty="0">
                <a:solidFill>
                  <a:schemeClr val="tx1"/>
                </a:solidFill>
                <a:effectLst/>
                <a:latin typeface="+mn-lt"/>
                <a:ea typeface="+mn-ea"/>
                <a:cs typeface="+mn-cs"/>
              </a:rPr>
              <a:t> aba AJUDA.</a:t>
            </a:r>
          </a:p>
          <a:p>
            <a:pPr rtl="0"/>
            <a:r>
              <a:rPr lang="en-US" sz="1200" kern="1200" dirty="0">
                <a:solidFill>
                  <a:schemeClr val="tx1"/>
                </a:solidFill>
                <a:effectLst/>
                <a:latin typeface="+mn-lt"/>
                <a:ea typeface="+mn-ea"/>
                <a:cs typeface="+mn-cs"/>
              </a:rPr>
              <a:t>    </a:t>
            </a:r>
          </a:p>
          <a:p>
            <a:pPr rtl="0"/>
            <a:r>
              <a:rPr lang="en-US" sz="1200" kern="1200" dirty="0">
                <a:solidFill>
                  <a:schemeClr val="tx1"/>
                </a:solidFill>
                <a:effectLst/>
                <a:latin typeface="+mn-lt"/>
                <a:ea typeface="+mn-ea"/>
                <a:cs typeface="+mn-cs"/>
              </a:rPr>
              <a:t>(CLICK)</a:t>
            </a:r>
            <a:endParaRPr lang="en-US" dirty="0">
              <a:cs typeface="Calibri"/>
            </a:endParaRP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CA435-A645-42B4-BBC6-8D4729D89B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11699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kern="1200" dirty="0" err="1">
                <a:solidFill>
                  <a:schemeClr val="tx1"/>
                </a:solidFill>
                <a:effectLst/>
                <a:latin typeface="+mn-lt"/>
                <a:ea typeface="+mn-ea"/>
                <a:cs typeface="+mn-cs"/>
              </a:rPr>
              <a:t>Você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encontrar</a:t>
            </a:r>
            <a:r>
              <a:rPr lang="en-US" sz="1200" kern="1200" dirty="0">
                <a:solidFill>
                  <a:schemeClr val="tx1"/>
                </a:solidFill>
                <a:effectLst/>
                <a:latin typeface="+mn-lt"/>
                <a:ea typeface="+mn-ea"/>
                <a:cs typeface="+mn-cs"/>
              </a:rPr>
              <a:t> o portal no </a:t>
            </a:r>
            <a:r>
              <a:rPr lang="en-US" sz="1200" kern="1200" dirty="0" err="1">
                <a:solidFill>
                  <a:schemeClr val="tx1"/>
                </a:solidFill>
                <a:effectLst/>
                <a:latin typeface="+mn-lt"/>
                <a:ea typeface="+mn-ea"/>
                <a:cs typeface="+mn-cs"/>
              </a:rPr>
              <a:t>endereço</a:t>
            </a:r>
            <a:r>
              <a:rPr lang="en-US" sz="1200" kern="1200" dirty="0">
                <a:solidFill>
                  <a:schemeClr val="tx1"/>
                </a:solidFill>
                <a:effectLst/>
                <a:latin typeface="+mn-lt"/>
                <a:ea typeface="+mn-ea"/>
                <a:cs typeface="+mn-cs"/>
              </a:rPr>
              <a:t>:  bodybuilder.scania.com  </a:t>
            </a:r>
          </a:p>
          <a:p>
            <a:pPr rtl="0"/>
            <a:r>
              <a:rPr lang="en-US" sz="1200" kern="1200" dirty="0">
                <a:solidFill>
                  <a:schemeClr val="tx1"/>
                </a:solidFill>
                <a:effectLst/>
                <a:latin typeface="+mn-lt"/>
                <a:ea typeface="+mn-ea"/>
                <a:cs typeface="+mn-cs"/>
              </a:rPr>
              <a:t>  </a:t>
            </a:r>
          </a:p>
          <a:p>
            <a:pPr rtl="0"/>
            <a:r>
              <a:rPr lang="en-US" sz="1200" b="0" i="0" u="none" strike="noStrike" kern="1200" cap="none" dirty="0" err="1">
                <a:solidFill>
                  <a:schemeClr val="tx1"/>
                </a:solidFill>
                <a:effectLst/>
                <a:latin typeface="Arial"/>
                <a:ea typeface="Arial"/>
                <a:cs typeface="Arial"/>
                <a:sym typeface="Arial"/>
              </a:rPr>
              <a:t>Consulte</a:t>
            </a:r>
            <a:r>
              <a:rPr lang="en-US" sz="1200" b="0" i="0" u="none" strike="noStrike" kern="1200" cap="none" dirty="0">
                <a:solidFill>
                  <a:schemeClr val="tx1"/>
                </a:solidFill>
                <a:effectLst/>
                <a:latin typeface="Arial"/>
                <a:ea typeface="Arial"/>
                <a:cs typeface="Arial"/>
                <a:sym typeface="Arial"/>
              </a:rPr>
              <a:t> o portal </a:t>
            </a:r>
            <a:r>
              <a:rPr lang="en-US" sz="1200" b="0" i="0" u="none" strike="noStrike" kern="1200" cap="none" dirty="0" err="1">
                <a:solidFill>
                  <a:schemeClr val="tx1"/>
                </a:solidFill>
                <a:effectLst/>
                <a:latin typeface="Arial"/>
                <a:ea typeface="Arial"/>
                <a:cs typeface="Arial"/>
                <a:sym typeface="Arial"/>
              </a:rPr>
              <a:t>regularmente</a:t>
            </a:r>
            <a:r>
              <a:rPr lang="en-US" sz="1200" b="0" i="0" u="none" strike="noStrike" kern="1200" cap="none" dirty="0">
                <a:solidFill>
                  <a:schemeClr val="tx1"/>
                </a:solidFill>
                <a:effectLst/>
                <a:latin typeface="Arial"/>
                <a:ea typeface="Arial"/>
                <a:cs typeface="Arial"/>
                <a:sym typeface="Arial"/>
              </a:rPr>
              <a:t> pois </a:t>
            </a:r>
            <a:r>
              <a:rPr lang="en-US" sz="1200" b="0" i="0" u="none" strike="noStrike" kern="1200" cap="none" dirty="0" err="1">
                <a:solidFill>
                  <a:schemeClr val="tx1"/>
                </a:solidFill>
                <a:effectLst/>
                <a:latin typeface="Arial"/>
                <a:ea typeface="Arial"/>
                <a:cs typeface="Arial"/>
                <a:sym typeface="Arial"/>
              </a:rPr>
              <a:t>novidades</a:t>
            </a:r>
            <a:r>
              <a:rPr lang="en-US" sz="1200" b="0" i="0" u="none" strike="noStrike" kern="1200" cap="none" dirty="0">
                <a:solidFill>
                  <a:schemeClr val="tx1"/>
                </a:solidFill>
                <a:effectLst/>
                <a:latin typeface="Arial"/>
                <a:ea typeface="Arial"/>
                <a:cs typeface="Arial"/>
                <a:sym typeface="Arial"/>
              </a:rPr>
              <a:t> e </a:t>
            </a:r>
            <a:r>
              <a:rPr lang="en-US" sz="1200" b="0" i="0" u="none" strike="noStrike" kern="1200" cap="none" dirty="0" err="1">
                <a:solidFill>
                  <a:schemeClr val="tx1"/>
                </a:solidFill>
                <a:effectLst/>
                <a:latin typeface="Arial"/>
                <a:ea typeface="Arial"/>
                <a:cs typeface="Arial"/>
                <a:sym typeface="Arial"/>
              </a:rPr>
              <a:t>atualizações</a:t>
            </a:r>
            <a:r>
              <a:rPr lang="en-US" sz="1200" b="0" i="0" u="none" strike="noStrike" kern="1200" cap="none" dirty="0">
                <a:solidFill>
                  <a:schemeClr val="tx1"/>
                </a:solidFill>
                <a:effectLst/>
                <a:latin typeface="Arial"/>
                <a:ea typeface="Arial"/>
                <a:cs typeface="Arial"/>
                <a:sym typeface="Arial"/>
              </a:rPr>
              <a:t> </a:t>
            </a:r>
            <a:r>
              <a:rPr lang="en-US" sz="1200" b="0" i="0" u="none" strike="noStrike" kern="1200" cap="none" dirty="0" err="1">
                <a:solidFill>
                  <a:schemeClr val="tx1"/>
                </a:solidFill>
                <a:effectLst/>
                <a:latin typeface="Arial"/>
                <a:ea typeface="Arial"/>
                <a:cs typeface="Arial"/>
                <a:sym typeface="Arial"/>
              </a:rPr>
              <a:t>são</a:t>
            </a:r>
            <a:r>
              <a:rPr lang="en-US" sz="1200" b="0" i="0" u="none" strike="noStrike" kern="1200" cap="none" dirty="0">
                <a:solidFill>
                  <a:schemeClr val="tx1"/>
                </a:solidFill>
                <a:effectLst/>
                <a:latin typeface="Arial"/>
                <a:ea typeface="Arial"/>
                <a:cs typeface="Arial"/>
                <a:sym typeface="Arial"/>
              </a:rPr>
              <a:t> </a:t>
            </a:r>
            <a:r>
              <a:rPr lang="en-US" sz="1200" b="0" i="0" u="none" strike="noStrike" kern="1200" cap="none" dirty="0" err="1">
                <a:solidFill>
                  <a:schemeClr val="tx1"/>
                </a:solidFill>
                <a:effectLst/>
                <a:latin typeface="Arial"/>
                <a:ea typeface="Arial"/>
                <a:cs typeface="Arial"/>
                <a:sym typeface="Arial"/>
              </a:rPr>
              <a:t>adicionadas</a:t>
            </a:r>
            <a:r>
              <a:rPr lang="en-US" sz="1200" b="0" i="0" u="none" strike="noStrike" kern="1200" cap="none" dirty="0">
                <a:solidFill>
                  <a:schemeClr val="tx1"/>
                </a:solidFill>
                <a:effectLst/>
                <a:latin typeface="Arial"/>
                <a:ea typeface="Arial"/>
                <a:cs typeface="Arial"/>
                <a:sym typeface="Arial"/>
              </a:rPr>
              <a:t> </a:t>
            </a:r>
            <a:r>
              <a:rPr lang="en-US" sz="1200" b="0" i="0" u="none" strike="noStrike" kern="1200" cap="none" dirty="0" err="1">
                <a:solidFill>
                  <a:schemeClr val="tx1"/>
                </a:solidFill>
                <a:effectLst/>
                <a:latin typeface="Arial"/>
                <a:ea typeface="Arial"/>
                <a:cs typeface="Arial"/>
                <a:sym typeface="Arial"/>
              </a:rPr>
              <a:t>constantemente</a:t>
            </a:r>
            <a:r>
              <a:rPr lang="en-US" sz="1200" b="0" i="0" u="none" strike="noStrike" kern="1200" cap="none" dirty="0">
                <a:solidFill>
                  <a:schemeClr val="tx1"/>
                </a:solidFill>
                <a:effectLst/>
                <a:latin typeface="Arial"/>
                <a:ea typeface="Arial"/>
                <a:cs typeface="Arial"/>
                <a:sym typeface="Arial"/>
              </a:rPr>
              <a:t>.</a:t>
            </a:r>
          </a:p>
          <a:p>
            <a:pPr rtl="0"/>
            <a:r>
              <a:rPr lang="en-US" sz="1200" kern="1200" dirty="0">
                <a:solidFill>
                  <a:schemeClr val="tx1"/>
                </a:solidFill>
                <a:effectLst/>
                <a:latin typeface="+mn-lt"/>
                <a:ea typeface="+mn-ea"/>
                <a:cs typeface="+mn-cs"/>
              </a:rPr>
              <a:t> </a:t>
            </a:r>
          </a:p>
          <a:p>
            <a:pPr rtl="0"/>
            <a:r>
              <a:rPr lang="en-US" sz="1200" kern="1200" dirty="0">
                <a:solidFill>
                  <a:schemeClr val="tx1"/>
                </a:solidFill>
                <a:effectLst/>
                <a:latin typeface="+mn-lt"/>
                <a:ea typeface="+mn-ea"/>
                <a:cs typeface="+mn-cs"/>
              </a:rPr>
              <a:t>O Portal </a:t>
            </a:r>
            <a:r>
              <a:rPr lang="en-US" sz="1200" kern="1200" dirty="0" err="1">
                <a:solidFill>
                  <a:schemeClr val="tx1"/>
                </a:solidFill>
                <a:effectLst/>
                <a:latin typeface="+mn-lt"/>
                <a:ea typeface="+mn-ea"/>
                <a:cs typeface="+mn-cs"/>
              </a:rPr>
              <a:t>também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disponível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diversos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idiomas</a:t>
            </a:r>
            <a:r>
              <a:rPr lang="en-US" sz="1200" kern="1200" dirty="0">
                <a:solidFill>
                  <a:schemeClr val="tx1"/>
                </a:solidFill>
                <a:effectLst/>
                <a:latin typeface="+mn-lt"/>
                <a:ea typeface="+mn-ea"/>
                <a:cs typeface="+mn-cs"/>
              </a:rPr>
              <a:t>.</a:t>
            </a:r>
          </a:p>
          <a:p>
            <a:pPr rtl="0"/>
            <a:endParaRPr lang="en-US" sz="1200" kern="1200" dirty="0">
              <a:solidFill>
                <a:schemeClr val="tx1"/>
              </a:solidFill>
              <a:effectLst/>
              <a:latin typeface="+mn-lt"/>
              <a:ea typeface="+mn-ea"/>
              <a:cs typeface="+mn-cs"/>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200" b="0" i="0" u="none" strike="noStrike" kern="1200" cap="none" dirty="0">
                <a:solidFill>
                  <a:schemeClr val="tx1"/>
                </a:solidFill>
                <a:effectLst/>
                <a:latin typeface="Arial"/>
                <a:ea typeface="Arial"/>
                <a:cs typeface="Arial"/>
                <a:sym typeface="Arial"/>
              </a:rPr>
              <a:t>(CLICK)  </a:t>
            </a:r>
          </a:p>
          <a:p>
            <a:pPr rtl="0"/>
            <a:endParaRPr lang="en-US" sz="1200" kern="1200" dirty="0">
              <a:solidFill>
                <a:schemeClr val="tx1"/>
              </a:solidFill>
              <a:effectLst/>
              <a:latin typeface="+mn-lt"/>
              <a:ea typeface="+mn-ea"/>
              <a:cs typeface="+mn-cs"/>
            </a:endParaRPr>
          </a:p>
          <a:p>
            <a:pPr>
              <a:defRPr/>
            </a:pPr>
            <a:endParaRPr lang="en-US" dirty="0">
              <a:cs typeface="Calibri"/>
            </a:endParaRP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CA435-A645-42B4-BBC6-8D4729D89B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76011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t-BR" b="1"/>
              <a:t>Isso é tudo no momento. Muito obrigado pela atenção de todos. Aqui está o nosso e-mail de contato </a:t>
            </a:r>
            <a:r>
              <a:rPr lang="sv-SE">
                <a:solidFill>
                  <a:schemeClr val="bg1">
                    <a:lumMod val="50000"/>
                  </a:schemeClr>
                </a:solidFill>
                <a:hlinkClick r:id="rId3"/>
              </a:rPr>
              <a:t>busbuilderhelp.brazil@scania.com</a:t>
            </a:r>
            <a:r>
              <a:rPr lang="sv-SE" b="0">
                <a:solidFill>
                  <a:schemeClr val="bg1">
                    <a:lumMod val="50000"/>
                  </a:schemeClr>
                </a:solidFill>
              </a:rPr>
              <a:t> </a:t>
            </a:r>
            <a:r>
              <a:rPr lang="pt-BR" b="1"/>
              <a:t>onde vocês também podem mandar suas dúvidas e questionamentos com relação a nossa apresentação. Vamos dar mais 2 minutos para vocês refletirem e mandarem suas perguntas.</a:t>
            </a:r>
            <a:r>
              <a:rPr lang="en-GB" noProof="0"/>
              <a:t>  </a:t>
            </a:r>
            <a:r>
              <a:rPr lang="en-GB" noProof="0" err="1"/>
              <a:t>Tenham</a:t>
            </a:r>
            <a:r>
              <a:rPr lang="en-GB" noProof="0"/>
              <a:t> </a:t>
            </a:r>
            <a:r>
              <a:rPr lang="en-GB" noProof="0" err="1"/>
              <a:t>todos</a:t>
            </a:r>
            <a:r>
              <a:rPr lang="en-GB" noProof="0"/>
              <a:t> um </a:t>
            </a:r>
            <a:r>
              <a:rPr lang="en-GB" noProof="0" err="1"/>
              <a:t>ótimo</a:t>
            </a:r>
            <a:r>
              <a:rPr lang="en-GB" noProof="0"/>
              <a:t> </a:t>
            </a:r>
            <a:r>
              <a:rPr lang="en-GB" noProof="0" err="1"/>
              <a:t>fim</a:t>
            </a:r>
            <a:r>
              <a:rPr lang="en-GB" noProof="0"/>
              <a:t> de </a:t>
            </a:r>
            <a:r>
              <a:rPr lang="en-GB" noProof="0" err="1"/>
              <a:t>tarde</a:t>
            </a:r>
            <a:r>
              <a:rPr lang="en-GB" noProof="0"/>
              <a:t>.</a:t>
            </a:r>
            <a:endParaRPr lang="sv-SE"/>
          </a:p>
          <a:p>
            <a:endParaRPr lang="sv-SE"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6094702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t-PT"/>
              <a:t>Agora estamos chegando perto do final deste webinar, então é hora de tentar resumir esta sessão de treinamento</a:t>
            </a:r>
            <a:endParaRPr lang="en-GB" noProof="0"/>
          </a:p>
          <a:p>
            <a:endParaRPr lang="pt-BR"/>
          </a:p>
        </p:txBody>
      </p:sp>
    </p:spTree>
    <p:extLst>
      <p:ext uri="{BB962C8B-B14F-4D97-AF65-F5344CB8AC3E}">
        <p14:creationId xmlns:p14="http://schemas.microsoft.com/office/powerpoint/2010/main" val="257318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f93c08ab5b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f93c08ab5b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a:t>A redução do consumo de combustível tem sido um objetivo importante no desenvolvimento da nova geração de ônibus Scania.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a:p>
          <a:p>
            <a:pPr marL="0" marR="0" lvl="0" indent="0" algn="l" defTabSz="914400" rtl="0" eaLnBrk="1" fontAlgn="auto" latinLnBrk="0" hangingPunct="1">
              <a:lnSpc>
                <a:spcPct val="100000"/>
              </a:lnSpc>
              <a:spcBef>
                <a:spcPts val="0"/>
              </a:spcBef>
              <a:spcAft>
                <a:spcPts val="0"/>
              </a:spcAft>
              <a:buClrTx/>
              <a:buSzTx/>
              <a:buFontTx/>
              <a:buNone/>
              <a:tabLst/>
              <a:defRPr/>
            </a:pPr>
            <a:r>
              <a:rPr lang="pt-PT"/>
              <a:t>A eficiência aprimorada da nova gama de motores, juntamente com as melhorias na transmissão a nova Caixa Automática ZF ou Caixa Scania Opticruise, contribuirão para uma economia de combustível significativa para o cliente.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noProof="0"/>
          </a:p>
          <a:p>
            <a:pPr marL="0" marR="0" lvl="0" indent="0" algn="l" defTabSz="914400" rtl="0" eaLnBrk="1" fontAlgn="auto" latinLnBrk="0" hangingPunct="1">
              <a:lnSpc>
                <a:spcPct val="100000"/>
              </a:lnSpc>
              <a:spcBef>
                <a:spcPts val="0"/>
              </a:spcBef>
              <a:spcAft>
                <a:spcPts val="0"/>
              </a:spcAft>
              <a:buClrTx/>
              <a:buSzTx/>
              <a:buFontTx/>
              <a:buNone/>
              <a:tabLst/>
              <a:defRPr/>
            </a:pPr>
            <a:endParaRPr lang="pt-PT" noProof="0"/>
          </a:p>
          <a:p>
            <a:pPr marL="0" marR="0" lvl="0" indent="0" algn="l" defTabSz="914400" rtl="0" eaLnBrk="1" fontAlgn="auto" latinLnBrk="0" hangingPunct="1">
              <a:lnSpc>
                <a:spcPct val="100000"/>
              </a:lnSpc>
              <a:spcBef>
                <a:spcPts val="0"/>
              </a:spcBef>
              <a:spcAft>
                <a:spcPts val="0"/>
              </a:spcAft>
              <a:buClrTx/>
              <a:buSzTx/>
              <a:buFontTx/>
              <a:buNone/>
              <a:tabLst/>
              <a:defRPr/>
            </a:pPr>
            <a:endParaRPr lang="pt-PT" noProof="0"/>
          </a:p>
          <a:p>
            <a:pPr marL="171450" lvl="0" indent="-171450" defTabSz="914400" eaLnBrk="1" fontAlgn="auto" latinLnBrk="0" hangingPunct="1">
              <a:buClrTx/>
              <a:buSzTx/>
              <a:buFont typeface="Arial" panose="020B0604020202020204" pitchFamily="34" charset="0"/>
              <a:buChar char="•"/>
              <a:tabLst/>
              <a:defRPr/>
            </a:pPr>
            <a:r>
              <a:rPr lang="pt-BR" sz="1100" kern="1200">
                <a:solidFill>
                  <a:schemeClr val="tx1"/>
                </a:solidFill>
                <a:latin typeface="Scania Office" panose="00000500000000000000" pitchFamily="2" charset="0"/>
                <a:cs typeface="Arial" panose="020B0604020202020204" pitchFamily="34" charset="0"/>
                <a:sym typeface="Arial"/>
              </a:rPr>
              <a:t>Até 7% para motores Euro 5-6</a:t>
            </a:r>
          </a:p>
          <a:p>
            <a:pPr marL="171450" lvl="0" indent="-171450" defTabSz="914400" eaLnBrk="1" fontAlgn="auto" latinLnBrk="0" hangingPunct="1">
              <a:buClrTx/>
              <a:buSzTx/>
              <a:buFont typeface="Arial" panose="020B0604020202020204" pitchFamily="34" charset="0"/>
              <a:buChar char="•"/>
              <a:tabLst/>
              <a:defRPr/>
            </a:pPr>
            <a:endParaRPr lang="pt-BR" sz="1100" kern="1200">
              <a:solidFill>
                <a:schemeClr val="tx1"/>
              </a:solidFill>
              <a:latin typeface="Scania Office" panose="00000500000000000000" pitchFamily="2" charset="0"/>
              <a:cs typeface="Arial" panose="020B0604020202020204" pitchFamily="34" charset="0"/>
              <a:sym typeface="Arial"/>
            </a:endParaRPr>
          </a:p>
          <a:p>
            <a:pPr marL="171450" lvl="0" indent="-171450" defTabSz="914400" eaLnBrk="1" fontAlgn="auto" latinLnBrk="0" hangingPunct="1">
              <a:buClrTx/>
              <a:buSzTx/>
              <a:buFont typeface="Arial" panose="020B0604020202020204" pitchFamily="34" charset="0"/>
              <a:buChar char="•"/>
              <a:tabLst/>
              <a:defRPr/>
            </a:pPr>
            <a:r>
              <a:rPr lang="pt-BR" sz="1100" kern="1200">
                <a:solidFill>
                  <a:schemeClr val="tx1"/>
                </a:solidFill>
                <a:latin typeface="Scania Office" panose="00000500000000000000" pitchFamily="2" charset="0"/>
                <a:cs typeface="Arial" panose="020B0604020202020204" pitchFamily="34" charset="0"/>
                <a:sym typeface="Arial"/>
              </a:rPr>
              <a:t>Até 1% para motores Euro 3</a:t>
            </a:r>
          </a:p>
          <a:p>
            <a:pPr marL="171450" lvl="0" indent="-171450" defTabSz="914400" eaLnBrk="1" fontAlgn="auto" latinLnBrk="0" hangingPunct="1">
              <a:buClrTx/>
              <a:buSzTx/>
              <a:buFont typeface="Arial" panose="020B0604020202020204" pitchFamily="34" charset="0"/>
              <a:buChar char="•"/>
              <a:tabLst/>
              <a:defRPr/>
            </a:pPr>
            <a:endParaRPr lang="pt-BR" sz="1100" kern="1200">
              <a:solidFill>
                <a:schemeClr val="tx1"/>
              </a:solidFill>
              <a:latin typeface="Scania Office" panose="00000500000000000000" pitchFamily="2" charset="0"/>
              <a:cs typeface="Arial" panose="020B0604020202020204" pitchFamily="34" charset="0"/>
              <a:sym typeface="Arial"/>
            </a:endParaRPr>
          </a:p>
          <a:p>
            <a:pPr marL="171450" lvl="0" indent="-171450" defTabSz="914400" eaLnBrk="1" fontAlgn="auto" latinLnBrk="0" hangingPunct="1">
              <a:buClrTx/>
              <a:buSzTx/>
              <a:buFont typeface="Arial" panose="020B0604020202020204" pitchFamily="34" charset="0"/>
              <a:buChar char="•"/>
              <a:tabLst/>
              <a:defRPr/>
            </a:pPr>
            <a:r>
              <a:rPr lang="pt-BR" sz="1100" kern="1200">
                <a:solidFill>
                  <a:schemeClr val="tx1"/>
                </a:solidFill>
                <a:latin typeface="Scania Office" panose="00000500000000000000" pitchFamily="2" charset="0"/>
                <a:cs typeface="Arial" panose="020B0604020202020204" pitchFamily="34" charset="0"/>
                <a:sym typeface="Arial"/>
              </a:rPr>
              <a:t>2-3%  com a introdução da nova Caixa Automática ZF ou Caixa Scania </a:t>
            </a:r>
            <a:r>
              <a:rPr lang="pt-BR" sz="1100" kern="1200" err="1">
                <a:solidFill>
                  <a:schemeClr val="tx1"/>
                </a:solidFill>
                <a:latin typeface="Scania Office" panose="00000500000000000000" pitchFamily="2" charset="0"/>
                <a:cs typeface="Arial" panose="020B0604020202020204" pitchFamily="34" charset="0"/>
                <a:sym typeface="Arial"/>
              </a:rPr>
              <a:t>Opticruise</a:t>
            </a:r>
            <a:endParaRPr lang="pt-BR" sz="2400">
              <a:latin typeface="Scania Offic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a:p>
          <a:p>
            <a:pPr marL="0" lvl="0" indent="0" algn="l" rtl="0">
              <a:spcBef>
                <a:spcPts val="0"/>
              </a:spcBef>
              <a:spcAft>
                <a:spcPts val="0"/>
              </a:spcAft>
              <a:buNone/>
            </a:pPr>
            <a:endParaRPr/>
          </a:p>
        </p:txBody>
      </p:sp>
    </p:spTree>
    <p:extLst>
      <p:ext uri="{BB962C8B-B14F-4D97-AF65-F5344CB8AC3E}">
        <p14:creationId xmlns:p14="http://schemas.microsoft.com/office/powerpoint/2010/main" val="274552463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f93c08ab5b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f93c08ab5b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PT"/>
              <a:t>O objetivo desta sessão de treinamento era dar a você uma visão geral sobre as principais melhorias, mudanças e atualizações que virão com a nova geração de ônibus e ônibus. </a:t>
            </a:r>
          </a:p>
          <a:p>
            <a:endParaRPr lang="pt-PT"/>
          </a:p>
          <a:p>
            <a:r>
              <a:rPr lang="pt-PT"/>
              <a:t>Repetindo um pouco o que foi mencionado na introdução; A Scania realmente deu o próximo passo nas áreas de foco, posto do motorista, eficiência energética, capacidade de carga e interface dos encarroçadores. </a:t>
            </a:r>
          </a:p>
          <a:p>
            <a:endParaRPr lang="pt-PT"/>
          </a:p>
          <a:p>
            <a:r>
              <a:rPr lang="pt-PT"/>
              <a:t>Claro, este webinar é apenas o contato inicial na área sobre nossos novos produtos. Com o tempo, você precisará de muito mais informações e em um nível muito mais detalhado. Quando você estiver pronto para dar o próximo passo em seu processo de construção / planejamento, não hesite em entrar em contato com o contato local da Scania para que possamos planejar o suporte da melhor maneira possível</a:t>
            </a:r>
            <a:endParaRPr lang="sv-SE"/>
          </a:p>
          <a:p>
            <a:pPr marL="0" lvl="0" indent="0" algn="l" rtl="0">
              <a:spcBef>
                <a:spcPts val="0"/>
              </a:spcBef>
              <a:spcAft>
                <a:spcPts val="0"/>
              </a:spcAft>
              <a:buNone/>
            </a:pPr>
            <a:endParaRPr/>
          </a:p>
        </p:txBody>
      </p:sp>
    </p:spTree>
    <p:extLst>
      <p:ext uri="{BB962C8B-B14F-4D97-AF65-F5344CB8AC3E}">
        <p14:creationId xmlns:p14="http://schemas.microsoft.com/office/powerpoint/2010/main" val="415314177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f93c08ab5b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f93c08ab5b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PT">
                <a:highlight>
                  <a:srgbClr val="FFFFFF"/>
                </a:highlight>
              </a:rPr>
              <a:t>Para você que deseja repetir parte deste webinar ou lê-lo novamente mais tarde, você poderá encontrar tanto a versão gravada deste treinamento quanto a apresentação escrita no portal Body Builder. Enviaremos informações sobre como e onde encontrá-lo. </a:t>
            </a:r>
          </a:p>
          <a:p>
            <a:endParaRPr lang="pt-PT">
              <a:highlight>
                <a:srgbClr val="FFFFFF"/>
              </a:highlight>
            </a:endParaRPr>
          </a:p>
          <a:p>
            <a:r>
              <a:rPr lang="pt-PT">
                <a:highlight>
                  <a:srgbClr val="FFFFFF"/>
                </a:highlight>
              </a:rPr>
              <a:t>Finalmente, também vou lembrá-lo de que, se precisar entrar em contato com nosso departamento de suporte ao encarroçador, use este endereço de e-mail que você vê à sua frente; </a:t>
            </a:r>
            <a:r>
              <a:rPr lang="pt-PT">
                <a:solidFill>
                  <a:srgbClr val="FF0000"/>
                </a:solidFill>
              </a:rPr>
              <a:t>busbuilderhelp.brazil@scania.com</a:t>
            </a:r>
            <a:endParaRPr lang="pt-PT">
              <a:solidFill>
                <a:srgbClr val="FF0000"/>
              </a:solidFill>
              <a:highlight>
                <a:srgbClr val="FFFFFF"/>
              </a:highlight>
            </a:endParaRPr>
          </a:p>
          <a:p>
            <a:endParaRPr lang="pt-PT">
              <a:solidFill>
                <a:srgbClr val="FF0000"/>
              </a:solidFill>
              <a:highlight>
                <a:srgbClr val="FFFFFF"/>
              </a:highlight>
            </a:endParaRPr>
          </a:p>
          <a:p>
            <a:r>
              <a:rPr lang="pt-PT">
                <a:highlight>
                  <a:srgbClr val="FFFFFF"/>
                </a:highlight>
              </a:rPr>
              <a:t>Com isso, eu realmente gostaria de agradecer a sua participação hoje e também gostaria de dar as boas-vindas a você a bordo desta jornada que agora iniciamos juntos - obrigado!</a:t>
            </a:r>
            <a:endParaRPr lang="en-GB" sz="1100" kern="1200">
              <a:solidFill>
                <a:schemeClr val="tx1"/>
              </a:solidFill>
              <a:effectLst/>
              <a:highlight>
                <a:srgbClr val="FFFFFF"/>
              </a:highlight>
              <a:latin typeface="+mn-lt"/>
              <a:ea typeface="+mn-ea"/>
              <a:cs typeface="+mn-cs"/>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3094965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4294967295"/>
          </p:nvPr>
        </p:nvSpPr>
        <p:spPr/>
        <p:txBody>
          <a:bodyPr/>
          <a:lstStyle/>
          <a:p>
            <a:fld id="{240CCAAE-9961-4CE3-9C52-D0A1DBFF1B9A}" type="slidenum">
              <a:rPr lang="sv-SE" smtClean="0"/>
              <a:t>122</a:t>
            </a:fld>
            <a:endParaRPr lang="sv-SE"/>
          </a:p>
        </p:txBody>
      </p:sp>
    </p:spTree>
    <p:extLst>
      <p:ext uri="{BB962C8B-B14F-4D97-AF65-F5344CB8AC3E}">
        <p14:creationId xmlns:p14="http://schemas.microsoft.com/office/powerpoint/2010/main" val="2699551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f97728b5e3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f97728b5e3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a:t>Com a nossa nova gama de chassis, seremos capazes de alcançar novos potenciais, especialmente quando se trata de capacidade de carga.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a:p>
          <a:p>
            <a:pPr marL="0" marR="0" lvl="0" indent="0" algn="l" defTabSz="914400" rtl="0" eaLnBrk="1" fontAlgn="auto" latinLnBrk="0" hangingPunct="1">
              <a:lnSpc>
                <a:spcPct val="100000"/>
              </a:lnSpc>
              <a:spcBef>
                <a:spcPts val="0"/>
              </a:spcBef>
              <a:spcAft>
                <a:spcPts val="0"/>
              </a:spcAft>
              <a:buClrTx/>
              <a:buSzTx/>
              <a:buFontTx/>
              <a:buNone/>
              <a:tabLst/>
              <a:defRPr/>
            </a:pPr>
            <a:r>
              <a:rPr lang="pt-PT"/>
              <a:t>Para o piso rebaixado LF e o chassi de entrada baixa LE, aumentamos a possibilidade de carga com 1000 kg no eixo dianteiro e no chassi de piso normal NF o aumento da carga é igual a 500 kg. Isso permite layouts aprimorados, bem como maior capacidade de passageiros.</a:t>
            </a:r>
          </a:p>
          <a:p>
            <a:pPr marL="0" lvl="0" indent="0" algn="l" rtl="0">
              <a:spcBef>
                <a:spcPts val="0"/>
              </a:spcBef>
              <a:spcAft>
                <a:spcPts val="0"/>
              </a:spcAft>
              <a:buNone/>
            </a:pPr>
            <a:endParaRPr/>
          </a:p>
        </p:txBody>
      </p:sp>
    </p:spTree>
    <p:extLst>
      <p:ext uri="{BB962C8B-B14F-4D97-AF65-F5344CB8AC3E}">
        <p14:creationId xmlns:p14="http://schemas.microsoft.com/office/powerpoint/2010/main" val="3370056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f97728b5e3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f97728b5e3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100" b="0" i="0" kern="1200">
                <a:solidFill>
                  <a:schemeClr val="tx1"/>
                </a:solidFill>
                <a:effectLst/>
                <a:latin typeface="+mn-lt"/>
                <a:ea typeface="+mn-ea"/>
                <a:cs typeface="+mn-cs"/>
              </a:rPr>
              <a:t>Nossa novo posto do motorista não trará apenas uma ergonomia aprimorada, mas também uma interface muito mais clara e distinta para a construção da carroceria, o que reduzirá o tempo de execução para a fixação da carroceria. Quando se trata de interface de suprimento elétrico, teremos uma interface completamente nova no compartimento do motor, bem como uma interface de suprimento elétrico integrada no painel elétrico.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1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100" b="0" i="0" kern="1200">
                <a:solidFill>
                  <a:schemeClr val="tx1"/>
                </a:solidFill>
                <a:effectLst/>
                <a:latin typeface="+mn-lt"/>
                <a:ea typeface="+mn-ea"/>
                <a:cs typeface="+mn-cs"/>
              </a:rPr>
              <a:t>Com a Nova Geração, também apresentaremos um Portal web para os encarroçadores. A ideia por trás disso é ter UMA interface para você em seu processo de construção e simplificar todo o caminho desde vendas, planejamento, construção e entrega de veículos.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1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100" b="0" i="0" kern="1200">
                <a:solidFill>
                  <a:schemeClr val="tx1"/>
                </a:solidFill>
                <a:effectLst/>
                <a:latin typeface="+mn-lt"/>
                <a:ea typeface="+mn-ea"/>
                <a:cs typeface="+mn-cs"/>
              </a:rPr>
              <a:t>E agora gostaria de passar a palavra aos meus colegas de P&amp;D que irão um pouco mais a fundo ao apresentar a vocês as novidades e atualizações técnicas</a:t>
            </a:r>
            <a:endParaRPr lang="en-GB" noProof="0"/>
          </a:p>
          <a:p>
            <a:pPr marL="0" lvl="0" indent="0" algn="l" rtl="0">
              <a:spcBef>
                <a:spcPts val="0"/>
              </a:spcBef>
              <a:spcAft>
                <a:spcPts val="0"/>
              </a:spcAft>
              <a:buNone/>
            </a:pPr>
            <a:endParaRPr/>
          </a:p>
        </p:txBody>
      </p:sp>
    </p:spTree>
    <p:extLst>
      <p:ext uri="{BB962C8B-B14F-4D97-AF65-F5344CB8AC3E}">
        <p14:creationId xmlns:p14="http://schemas.microsoft.com/office/powerpoint/2010/main" val="3334965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f9b6e43176_1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f9b6e43176_1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noProof="0" err="1"/>
              <a:t>Vamos</a:t>
            </a:r>
            <a:r>
              <a:rPr lang="en-GB" noProof="0"/>
              <a:t> </a:t>
            </a:r>
            <a:r>
              <a:rPr lang="en-GB" noProof="0" err="1"/>
              <a:t>começar</a:t>
            </a:r>
            <a:r>
              <a:rPr lang="en-GB" noProof="0"/>
              <a:t> com o Powertrain, e </a:t>
            </a:r>
            <a:r>
              <a:rPr lang="en-GB" noProof="0" err="1"/>
              <a:t>eu</a:t>
            </a:r>
            <a:r>
              <a:rPr lang="en-GB" noProof="0"/>
              <a:t> </a:t>
            </a:r>
            <a:r>
              <a:rPr lang="en-GB" noProof="0" err="1"/>
              <a:t>deixo</a:t>
            </a:r>
            <a:r>
              <a:rPr lang="en-GB" noProof="0"/>
              <a:t> a </a:t>
            </a:r>
            <a:r>
              <a:rPr lang="en-GB" noProof="0" err="1"/>
              <a:t>palavra</a:t>
            </a:r>
            <a:r>
              <a:rPr lang="en-GB" noProof="0"/>
              <a:t> com Ricardo de Nardo.</a:t>
            </a:r>
          </a:p>
          <a:p>
            <a:pPr marL="0" lvl="0" indent="0" algn="l" rtl="0">
              <a:spcBef>
                <a:spcPts val="0"/>
              </a:spcBef>
              <a:spcAft>
                <a:spcPts val="0"/>
              </a:spcAft>
              <a:buNone/>
            </a:pPr>
            <a:endParaRPr/>
          </a:p>
        </p:txBody>
      </p:sp>
    </p:spTree>
    <p:extLst>
      <p:ext uri="{BB962C8B-B14F-4D97-AF65-F5344CB8AC3E}">
        <p14:creationId xmlns:p14="http://schemas.microsoft.com/office/powerpoint/2010/main" val="2967188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kern="1200" err="1">
                <a:solidFill>
                  <a:schemeClr val="tx1"/>
                </a:solidFill>
                <a:effectLst/>
                <a:latin typeface="+mn-lt"/>
                <a:ea typeface="+mn-ea"/>
                <a:cs typeface="+mn-cs"/>
              </a:rPr>
              <a:t>Obrigado</a:t>
            </a:r>
            <a:r>
              <a:rPr lang="en-GB" sz="1100" kern="1200">
                <a:solidFill>
                  <a:schemeClr val="tx1"/>
                </a:solidFill>
                <a:effectLst/>
                <a:latin typeface="+mn-lt"/>
                <a:ea typeface="+mn-ea"/>
                <a:cs typeface="+mn-cs"/>
              </a:rPr>
              <a:t> Hemmely. Eu </a:t>
            </a:r>
            <a:r>
              <a:rPr lang="en-GB" sz="1100" kern="1200" err="1">
                <a:solidFill>
                  <a:schemeClr val="tx1"/>
                </a:solidFill>
                <a:effectLst/>
                <a:latin typeface="+mn-lt"/>
                <a:ea typeface="+mn-ea"/>
                <a:cs typeface="+mn-cs"/>
              </a:rPr>
              <a:t>trabalho</a:t>
            </a:r>
            <a:r>
              <a:rPr lang="en-GB" sz="1100" kern="1200">
                <a:solidFill>
                  <a:schemeClr val="tx1"/>
                </a:solidFill>
                <a:effectLst/>
                <a:latin typeface="+mn-lt"/>
                <a:ea typeface="+mn-ea"/>
                <a:cs typeface="+mn-cs"/>
              </a:rPr>
              <a:t> </a:t>
            </a:r>
            <a:r>
              <a:rPr lang="en-GB" sz="1100" kern="1200" err="1">
                <a:solidFill>
                  <a:schemeClr val="tx1"/>
                </a:solidFill>
                <a:effectLst/>
                <a:latin typeface="+mn-lt"/>
                <a:ea typeface="+mn-ea"/>
                <a:cs typeface="+mn-cs"/>
              </a:rPr>
              <a:t>como</a:t>
            </a:r>
            <a:r>
              <a:rPr lang="en-GB" sz="1100" kern="1200">
                <a:solidFill>
                  <a:schemeClr val="tx1"/>
                </a:solidFill>
                <a:effectLst/>
                <a:latin typeface="+mn-lt"/>
                <a:ea typeface="+mn-ea"/>
                <a:cs typeface="+mn-cs"/>
              </a:rPr>
              <a:t> </a:t>
            </a:r>
            <a:r>
              <a:rPr lang="en-GB" sz="1100" kern="1200" err="1">
                <a:solidFill>
                  <a:schemeClr val="tx1"/>
                </a:solidFill>
                <a:effectLst/>
                <a:latin typeface="+mn-lt"/>
                <a:ea typeface="+mn-ea"/>
                <a:cs typeface="+mn-cs"/>
              </a:rPr>
              <a:t>engenheiro</a:t>
            </a:r>
            <a:r>
              <a:rPr lang="en-GB" sz="1100" kern="1200">
                <a:solidFill>
                  <a:schemeClr val="tx1"/>
                </a:solidFill>
                <a:effectLst/>
                <a:latin typeface="+mn-lt"/>
                <a:ea typeface="+mn-ea"/>
                <a:cs typeface="+mn-cs"/>
              </a:rPr>
              <a:t> do time de powertrain da Scania e </a:t>
            </a:r>
            <a:r>
              <a:rPr lang="en-GB" sz="1100" kern="1200" err="1">
                <a:solidFill>
                  <a:schemeClr val="tx1"/>
                </a:solidFill>
                <a:effectLst/>
                <a:latin typeface="+mn-lt"/>
                <a:ea typeface="+mn-ea"/>
                <a:cs typeface="+mn-cs"/>
              </a:rPr>
              <a:t>vou</a:t>
            </a:r>
            <a:r>
              <a:rPr lang="en-GB" sz="1100" kern="1200">
                <a:solidFill>
                  <a:schemeClr val="tx1"/>
                </a:solidFill>
                <a:effectLst/>
                <a:latin typeface="+mn-lt"/>
                <a:ea typeface="+mn-ea"/>
                <a:cs typeface="+mn-cs"/>
              </a:rPr>
              <a:t> </a:t>
            </a:r>
            <a:r>
              <a:rPr lang="en-GB" sz="1100" kern="1200" err="1">
                <a:solidFill>
                  <a:schemeClr val="tx1"/>
                </a:solidFill>
                <a:effectLst/>
                <a:latin typeface="+mn-lt"/>
                <a:ea typeface="+mn-ea"/>
                <a:cs typeface="+mn-cs"/>
              </a:rPr>
              <a:t>apresentar</a:t>
            </a:r>
            <a:r>
              <a:rPr lang="en-GB" sz="1100" kern="1200">
                <a:solidFill>
                  <a:schemeClr val="tx1"/>
                </a:solidFill>
                <a:effectLst/>
                <a:latin typeface="+mn-lt"/>
                <a:ea typeface="+mn-ea"/>
                <a:cs typeface="+mn-cs"/>
              </a:rPr>
              <a:t> para </a:t>
            </a:r>
            <a:r>
              <a:rPr lang="en-GB" sz="1100" kern="1200" err="1">
                <a:solidFill>
                  <a:schemeClr val="tx1"/>
                </a:solidFill>
                <a:effectLst/>
                <a:latin typeface="+mn-lt"/>
                <a:ea typeface="+mn-ea"/>
                <a:cs typeface="+mn-cs"/>
              </a:rPr>
              <a:t>vocês</a:t>
            </a:r>
            <a:r>
              <a:rPr lang="en-GB" sz="1100" kern="1200">
                <a:solidFill>
                  <a:schemeClr val="tx1"/>
                </a:solidFill>
                <a:effectLst/>
                <a:latin typeface="+mn-lt"/>
                <a:ea typeface="+mn-ea"/>
                <a:cs typeface="+mn-cs"/>
              </a:rPr>
              <a:t> as </a:t>
            </a:r>
            <a:r>
              <a:rPr lang="en-GB" sz="1100" kern="1200" err="1">
                <a:solidFill>
                  <a:schemeClr val="tx1"/>
                </a:solidFill>
                <a:effectLst/>
                <a:latin typeface="+mn-lt"/>
                <a:ea typeface="+mn-ea"/>
                <a:cs typeface="+mn-cs"/>
              </a:rPr>
              <a:t>novidades</a:t>
            </a:r>
            <a:r>
              <a:rPr lang="en-GB" sz="1100" kern="1200">
                <a:solidFill>
                  <a:schemeClr val="tx1"/>
                </a:solidFill>
                <a:effectLst/>
                <a:latin typeface="+mn-lt"/>
                <a:ea typeface="+mn-ea"/>
                <a:cs typeface="+mn-cs"/>
              </a:rPr>
              <a:t> no conjunto </a:t>
            </a:r>
            <a:r>
              <a:rPr lang="en-GB" sz="1100" kern="1200" err="1">
                <a:solidFill>
                  <a:schemeClr val="tx1"/>
                </a:solidFill>
                <a:effectLst/>
                <a:latin typeface="+mn-lt"/>
                <a:ea typeface="+mn-ea"/>
                <a:cs typeface="+mn-cs"/>
              </a:rPr>
              <a:t>motriz</a:t>
            </a:r>
            <a:r>
              <a:rPr lang="en-GB" sz="1100" kern="1200">
                <a:solidFill>
                  <a:schemeClr val="tx1"/>
                </a:solidFill>
                <a:effectLst/>
                <a:latin typeface="+mn-lt"/>
                <a:ea typeface="+mn-ea"/>
                <a:cs typeface="+mn-cs"/>
              </a:rPr>
              <a:t> e </a:t>
            </a:r>
            <a:r>
              <a:rPr lang="en-GB" sz="1100" kern="1200" err="1">
                <a:solidFill>
                  <a:schemeClr val="tx1"/>
                </a:solidFill>
                <a:effectLst/>
                <a:latin typeface="+mn-lt"/>
                <a:ea typeface="+mn-ea"/>
                <a:cs typeface="+mn-cs"/>
              </a:rPr>
              <a:t>pontos</a:t>
            </a:r>
            <a:r>
              <a:rPr lang="en-GB" sz="1100" kern="1200">
                <a:solidFill>
                  <a:schemeClr val="tx1"/>
                </a:solidFill>
                <a:effectLst/>
                <a:latin typeface="+mn-lt"/>
                <a:ea typeface="+mn-ea"/>
                <a:cs typeface="+mn-cs"/>
              </a:rPr>
              <a:t> de </a:t>
            </a:r>
            <a:r>
              <a:rPr lang="en-GB" sz="1100" kern="1200" err="1">
                <a:solidFill>
                  <a:schemeClr val="tx1"/>
                </a:solidFill>
                <a:effectLst/>
                <a:latin typeface="+mn-lt"/>
                <a:ea typeface="+mn-ea"/>
                <a:cs typeface="+mn-cs"/>
              </a:rPr>
              <a:t>ancoragem</a:t>
            </a:r>
            <a:r>
              <a:rPr lang="en-GB" sz="1100" kern="1200">
                <a:solidFill>
                  <a:schemeClr val="tx1"/>
                </a:solidFill>
                <a:effectLst/>
                <a:latin typeface="+mn-lt"/>
                <a:ea typeface="+mn-ea"/>
                <a:cs typeface="+mn-cs"/>
              </a:rPr>
              <a:t> </a:t>
            </a:r>
            <a:r>
              <a:rPr lang="en-GB" sz="1100" kern="1200" err="1">
                <a:solidFill>
                  <a:schemeClr val="tx1"/>
                </a:solidFill>
                <a:effectLst/>
                <a:latin typeface="+mn-lt"/>
                <a:ea typeface="+mn-ea"/>
                <a:cs typeface="+mn-cs"/>
              </a:rPr>
              <a:t>na</a:t>
            </a:r>
            <a:r>
              <a:rPr lang="en-GB" sz="1100" kern="1200">
                <a:solidFill>
                  <a:schemeClr val="tx1"/>
                </a:solidFill>
                <a:effectLst/>
                <a:latin typeface="+mn-lt"/>
                <a:ea typeface="+mn-ea"/>
                <a:cs typeface="+mn-cs"/>
              </a:rPr>
              <a:t> </a:t>
            </a:r>
            <a:r>
              <a:rPr lang="en-GB" sz="1100" kern="1200" err="1">
                <a:solidFill>
                  <a:schemeClr val="tx1"/>
                </a:solidFill>
                <a:effectLst/>
                <a:latin typeface="+mn-lt"/>
                <a:ea typeface="+mn-ea"/>
                <a:cs typeface="+mn-cs"/>
              </a:rPr>
              <a:t>carroceria</a:t>
            </a:r>
            <a:r>
              <a:rPr lang="en-GB" sz="1100" kern="1200">
                <a:solidFill>
                  <a:schemeClr val="tx1"/>
                </a:solidFill>
                <a:effectLst/>
                <a:latin typeface="+mn-lt"/>
                <a:ea typeface="+mn-ea"/>
                <a:cs typeface="+mn-cs"/>
              </a:rPr>
              <a:t>.</a:t>
            </a:r>
          </a:p>
          <a:p>
            <a:endParaRPr lang="pt-BR"/>
          </a:p>
        </p:txBody>
      </p:sp>
    </p:spTree>
    <p:extLst>
      <p:ext uri="{BB962C8B-B14F-4D97-AF65-F5344CB8AC3E}">
        <p14:creationId xmlns:p14="http://schemas.microsoft.com/office/powerpoint/2010/main" val="4254419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pt-BR" b="1" noProof="0"/>
              <a:t>Click</a:t>
            </a:r>
          </a:p>
          <a:p>
            <a:r>
              <a:rPr lang="pt-BR" b="0" noProof="0"/>
              <a:t>Eu vou apresentar o conjunto motriz do chassis K, piso baixo e normal com foco em Euro 3 e 5 mas também incluindo o Euro 6.</a:t>
            </a:r>
          </a:p>
          <a:p>
            <a:r>
              <a:rPr lang="pt-BR" b="1" noProof="0">
                <a:cs typeface="Calibri"/>
              </a:rPr>
              <a:t>Click</a:t>
            </a:r>
            <a:endParaRPr lang="pt-BR" b="1" noProof="0"/>
          </a:p>
          <a:p>
            <a:r>
              <a:rPr lang="pt-BR" noProof="0"/>
              <a:t>Vou iniciar com um resumo do motor e pontuar algumas áreas importantes ou mudanças para o Encarroçador, bem como…</a:t>
            </a:r>
          </a:p>
          <a:p>
            <a:r>
              <a:rPr lang="pt-BR" b="1" noProof="0">
                <a:cs typeface="Calibri"/>
              </a:rPr>
              <a:t>Click</a:t>
            </a:r>
          </a:p>
          <a:p>
            <a:r>
              <a:rPr lang="pt-BR" noProof="0">
                <a:cs typeface="Calibri"/>
              </a:rPr>
              <a:t>Ancoragens da carroceria</a:t>
            </a:r>
          </a:p>
          <a:p>
            <a:r>
              <a:rPr lang="pt-BR" b="1" noProof="0">
                <a:cs typeface="Calibri"/>
              </a:rPr>
              <a:t>Click</a:t>
            </a:r>
          </a:p>
          <a:p>
            <a:r>
              <a:rPr lang="pt-BR" noProof="0">
                <a:cs typeface="Calibri"/>
              </a:rPr>
              <a:t>Coberturas </a:t>
            </a:r>
            <a:r>
              <a:rPr lang="pt-BR" noProof="0" err="1">
                <a:cs typeface="Calibri"/>
              </a:rPr>
              <a:t>anti-ruido</a:t>
            </a:r>
            <a:endParaRPr lang="pt-BR" noProof="0">
              <a:cs typeface="Calibri"/>
            </a:endParaRPr>
          </a:p>
          <a:p>
            <a:r>
              <a:rPr lang="pt-BR" b="1" noProof="0">
                <a:cs typeface="Calibri"/>
              </a:rPr>
              <a:t>Click</a:t>
            </a:r>
          </a:p>
          <a:p>
            <a:r>
              <a:rPr lang="pt-BR" noProof="0">
                <a:cs typeface="Calibri"/>
              </a:rPr>
              <a:t>Isolação e ventilação do compartimento do motor</a:t>
            </a:r>
          </a:p>
          <a:p>
            <a:r>
              <a:rPr lang="pt-BR" b="1" noProof="0">
                <a:cs typeface="Calibri"/>
              </a:rPr>
              <a:t>Click</a:t>
            </a:r>
          </a:p>
          <a:p>
            <a:r>
              <a:rPr lang="pt-BR" noProof="0">
                <a:cs typeface="Calibri"/>
              </a:rPr>
              <a:t>Sistema de arrefecimento e </a:t>
            </a:r>
            <a:r>
              <a:rPr lang="pt-BR" noProof="0" err="1">
                <a:cs typeface="Calibri"/>
              </a:rPr>
              <a:t>intercooler</a:t>
            </a:r>
            <a:endParaRPr lang="pt-BR" noProof="0">
              <a:cs typeface="Calibri"/>
            </a:endParaRPr>
          </a:p>
          <a:p>
            <a:endParaRPr lang="en-US">
              <a:cs typeface="Calibri"/>
            </a:endParaRPr>
          </a:p>
        </p:txBody>
      </p:sp>
      <p:sp>
        <p:nvSpPr>
          <p:cNvPr id="4" name="Platshållare för bildnumm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105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pt-BR" noProof="0">
                <a:cs typeface="Calibri"/>
              </a:rPr>
              <a:t>Uma série de motores completamente nova com menor consumo de combustível e maior capacidade dos alternadores.</a:t>
            </a:r>
          </a:p>
          <a:p>
            <a:endParaRPr lang="pt-BR" noProof="0">
              <a:cs typeface="Calibri"/>
            </a:endParaRPr>
          </a:p>
          <a:p>
            <a:r>
              <a:rPr lang="pt-BR" noProof="0">
                <a:cs typeface="Calibri"/>
              </a:rPr>
              <a:t>Todos os motores são válidos para piso normal. Para piso baixo todos os motores de até 370hp. </a:t>
            </a:r>
            <a:endParaRPr lang="pt-BR" noProof="0"/>
          </a:p>
          <a:p>
            <a:r>
              <a:rPr lang="pt-BR" b="1" noProof="0"/>
              <a:t>Click</a:t>
            </a:r>
          </a:p>
          <a:p>
            <a:r>
              <a:rPr lang="pt-BR" noProof="0"/>
              <a:t>Motores Euro 3 continuam sem ARLA/</a:t>
            </a:r>
            <a:r>
              <a:rPr lang="pt-BR" noProof="0" err="1"/>
              <a:t>Uréia</a:t>
            </a:r>
            <a:r>
              <a:rPr lang="pt-BR" noProof="0"/>
              <a:t> bem como hoje.</a:t>
            </a:r>
          </a:p>
          <a:p>
            <a:r>
              <a:rPr lang="pt-BR" b="1" noProof="0">
                <a:cs typeface="Calibri"/>
              </a:rPr>
              <a:t>Click</a:t>
            </a:r>
          </a:p>
          <a:p>
            <a:r>
              <a:rPr lang="pt-BR" noProof="0">
                <a:cs typeface="Calibri"/>
              </a:rPr>
              <a:t>Os motores D9 Euro 5 serão mais fortes com até 360hp e os D13 com até 450hp.</a:t>
            </a:r>
          </a:p>
          <a:p>
            <a:r>
              <a:rPr lang="pt-BR" b="1" noProof="0">
                <a:cs typeface="Calibri"/>
              </a:rPr>
              <a:t>Click</a:t>
            </a:r>
            <a:endParaRPr lang="pt-BR" b="1" noProof="0"/>
          </a:p>
          <a:p>
            <a:r>
              <a:rPr lang="pt-BR" noProof="0"/>
              <a:t>Junto com o Euro 6 nós vamos atender a nova legislação de emissão de poluentes de acordo com o </a:t>
            </a:r>
            <a:r>
              <a:rPr lang="pt-BR" noProof="0" err="1"/>
              <a:t>Proconve</a:t>
            </a:r>
            <a:r>
              <a:rPr lang="pt-BR" noProof="0"/>
              <a:t> P8 (implementado a partir de 2022 e obrigatório a partir de 2023 no Brasil de acordo com o CONAMA P8).</a:t>
            </a:r>
          </a:p>
          <a:p>
            <a:r>
              <a:rPr lang="pt-BR" noProof="0">
                <a:cs typeface="Calibri"/>
              </a:rPr>
              <a:t>Com o motor a gás OC13 nós teremos um perfeito ônibus rodoviário de longa distância com os tanques de LNG abaixo do piso.</a:t>
            </a:r>
          </a:p>
        </p:txBody>
      </p:sp>
      <p:sp>
        <p:nvSpPr>
          <p:cNvPr id="4" name="Platshållare för bildnumm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990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pt-BR" b="1" noProof="0">
                <a:cs typeface="Calibri"/>
              </a:rPr>
              <a:t>Click</a:t>
            </a:r>
          </a:p>
          <a:p>
            <a:r>
              <a:rPr lang="pt-BR" b="0" noProof="0">
                <a:cs typeface="Calibri"/>
              </a:rPr>
              <a:t>A nova geração tem a porção traseira totalmente nova. Comparado com o anterior alguns pontos de ancoragem foram modificados.</a:t>
            </a:r>
          </a:p>
          <a:p>
            <a:r>
              <a:rPr lang="pt-BR" noProof="0">
                <a:cs typeface="Calibri"/>
              </a:rPr>
              <a:t>Na estrutura traseira as barras 1 e 2 são removidas </a:t>
            </a:r>
          </a:p>
          <a:p>
            <a:r>
              <a:rPr lang="pt-BR" b="1" noProof="0">
                <a:cs typeface="Calibri"/>
              </a:rPr>
              <a:t>Click</a:t>
            </a:r>
          </a:p>
          <a:p>
            <a:r>
              <a:rPr lang="pt-BR" noProof="0">
                <a:cs typeface="Calibri"/>
              </a:rPr>
              <a:t>Suportes firmes deverão ser soldados no topo</a:t>
            </a:r>
          </a:p>
          <a:p>
            <a:endParaRPr lang="en-US">
              <a:cs typeface="Calibri"/>
            </a:endParaRPr>
          </a:p>
          <a:p>
            <a:endParaRPr lang="en-US" b="1">
              <a:cs typeface="Calibri"/>
            </a:endParaRPr>
          </a:p>
        </p:txBody>
      </p:sp>
      <p:sp>
        <p:nvSpPr>
          <p:cNvPr id="4" name="Platshållare för bildnumm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309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f9b6e43176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3" name="Google Shape;1393;gf9b6e4317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v-SE"/>
              <a:t>Mostrar </a:t>
            </a:r>
            <a:r>
              <a:rPr lang="sv-SE" err="1"/>
              <a:t>slide</a:t>
            </a:r>
            <a:r>
              <a:rPr lang="sv-SE"/>
              <a:t> para participantes </a:t>
            </a:r>
            <a:r>
              <a:rPr lang="sv-SE" err="1"/>
              <a:t>que</a:t>
            </a:r>
            <a:r>
              <a:rPr lang="sv-SE"/>
              <a:t> </a:t>
            </a:r>
            <a:r>
              <a:rPr lang="sv-SE" err="1"/>
              <a:t>já</a:t>
            </a:r>
            <a:r>
              <a:rPr lang="sv-SE"/>
              <a:t> </a:t>
            </a:r>
            <a:r>
              <a:rPr lang="sv-SE" err="1"/>
              <a:t>estão</a:t>
            </a:r>
            <a:r>
              <a:rPr lang="sv-SE"/>
              <a:t> </a:t>
            </a:r>
            <a:r>
              <a:rPr lang="sv-SE" err="1"/>
              <a:t>conectados</a:t>
            </a:r>
            <a:r>
              <a:rPr lang="sv-SE"/>
              <a:t>.</a:t>
            </a:r>
            <a:endParaRPr lang="pt-B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en-US">
                <a:cs typeface="Calibri"/>
              </a:rPr>
              <a:t>A </a:t>
            </a:r>
            <a:r>
              <a:rPr lang="en-US" err="1">
                <a:cs typeface="Calibri"/>
              </a:rPr>
              <a:t>travessa</a:t>
            </a:r>
            <a:r>
              <a:rPr lang="en-US">
                <a:cs typeface="Calibri"/>
              </a:rPr>
              <a:t> no </a:t>
            </a:r>
            <a:r>
              <a:rPr lang="en-US" err="1">
                <a:cs typeface="Calibri"/>
              </a:rPr>
              <a:t>suporte</a:t>
            </a:r>
            <a:r>
              <a:rPr lang="en-US">
                <a:cs typeface="Calibri"/>
              </a:rPr>
              <a:t> do </a:t>
            </a:r>
            <a:r>
              <a:rPr lang="en-US" err="1">
                <a:cs typeface="Calibri"/>
              </a:rPr>
              <a:t>radiador</a:t>
            </a:r>
            <a:r>
              <a:rPr lang="en-US">
                <a:cs typeface="Calibri"/>
              </a:rPr>
              <a:t> entre o </a:t>
            </a:r>
            <a:r>
              <a:rPr lang="en-US" err="1">
                <a:cs typeface="Calibri"/>
              </a:rPr>
              <a:t>silencioso</a:t>
            </a:r>
            <a:r>
              <a:rPr lang="en-US">
                <a:cs typeface="Calibri"/>
              </a:rPr>
              <a:t> e o </a:t>
            </a:r>
            <a:r>
              <a:rPr lang="en-US" err="1">
                <a:cs typeface="Calibri"/>
              </a:rPr>
              <a:t>radiador</a:t>
            </a:r>
            <a:r>
              <a:rPr lang="en-US">
                <a:cs typeface="Calibri"/>
              </a:rPr>
              <a:t>, </a:t>
            </a:r>
            <a:r>
              <a:rPr lang="en-US" err="1">
                <a:cs typeface="Calibri"/>
              </a:rPr>
              <a:t>deve</a:t>
            </a:r>
            <a:r>
              <a:rPr lang="en-US">
                <a:cs typeface="Calibri"/>
              </a:rPr>
              <a:t> ser </a:t>
            </a:r>
            <a:r>
              <a:rPr lang="en-US" err="1">
                <a:cs typeface="Calibri"/>
              </a:rPr>
              <a:t>parafusada</a:t>
            </a:r>
            <a:r>
              <a:rPr lang="en-US">
                <a:cs typeface="Calibri"/>
              </a:rPr>
              <a:t> junto com o </a:t>
            </a:r>
            <a:r>
              <a:rPr lang="en-US" err="1">
                <a:cs typeface="Calibri"/>
              </a:rPr>
              <a:t>suporte</a:t>
            </a:r>
            <a:r>
              <a:rPr lang="en-US">
                <a:cs typeface="Calibri"/>
              </a:rPr>
              <a:t> do pilar da </a:t>
            </a:r>
            <a:r>
              <a:rPr lang="en-US" err="1">
                <a:cs typeface="Calibri"/>
              </a:rPr>
              <a:t>carroceria</a:t>
            </a:r>
            <a:r>
              <a:rPr lang="en-US">
                <a:cs typeface="Calibri"/>
              </a:rPr>
              <a:t>. </a:t>
            </a:r>
          </a:p>
        </p:txBody>
      </p:sp>
      <p:sp>
        <p:nvSpPr>
          <p:cNvPr id="4" name="Platshållare för bildnumm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297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pt-BR" b="1" noProof="0">
                <a:cs typeface="Calibri"/>
              </a:rPr>
              <a:t>Click</a:t>
            </a:r>
          </a:p>
          <a:p>
            <a:r>
              <a:rPr lang="pt-BR" noProof="0">
                <a:cs typeface="Calibri"/>
              </a:rPr>
              <a:t>Para poder utilizar a certificação do chassi Scania conforme a R51.03 o encarroçador deve seguir as instruções</a:t>
            </a:r>
          </a:p>
          <a:p>
            <a:r>
              <a:rPr lang="pt-BR" b="1" noProof="0">
                <a:cs typeface="Calibri"/>
              </a:rPr>
              <a:t>Click</a:t>
            </a:r>
            <a:r>
              <a:rPr lang="pt-BR" noProof="0">
                <a:cs typeface="Calibri"/>
              </a:rPr>
              <a:t>   </a:t>
            </a:r>
          </a:p>
          <a:p>
            <a:r>
              <a:rPr lang="pt-BR" noProof="0"/>
              <a:t>A Scania fornece os escudos de ruído posicionados abaixo do motor, caixa de câmbio e radiador. Furos roscados no chassi podem ser utilizados para fixar com parafusos o piso do compartimento do motor do lado direito do motor. (Numero 1 da primeira imagem)</a:t>
            </a:r>
          </a:p>
        </p:txBody>
      </p:sp>
      <p:sp>
        <p:nvSpPr>
          <p:cNvPr id="4" name="Platshållare för bildnumm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547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pt-BR" b="1" noProof="0"/>
              <a:t>Click</a:t>
            </a:r>
          </a:p>
          <a:p>
            <a:r>
              <a:rPr lang="pt-BR" noProof="0"/>
              <a:t>Para diminuir a emissão de </a:t>
            </a:r>
            <a:r>
              <a:rPr lang="pt-BR" noProof="0" err="1"/>
              <a:t>ruido</a:t>
            </a:r>
            <a:r>
              <a:rPr lang="pt-BR" noProof="0"/>
              <a:t> de acordo com a Fase 2 com motores Euro 6 Diesel (77/78 </a:t>
            </a:r>
            <a:r>
              <a:rPr lang="pt-BR" noProof="0" err="1"/>
              <a:t>dBA</a:t>
            </a:r>
            <a:r>
              <a:rPr lang="pt-BR" noProof="0"/>
              <a:t>) a Scania vai fornecer uma parede isolante junto com o chassi localizado entre o motor e o sistema de arrefecimento.</a:t>
            </a:r>
          </a:p>
          <a:p>
            <a:endParaRPr lang="pt-BR" b="1" noProof="0">
              <a:cs typeface="Calibri"/>
            </a:endParaRPr>
          </a:p>
          <a:p>
            <a:r>
              <a:rPr lang="pt-BR" b="1" noProof="0">
                <a:cs typeface="Calibri"/>
              </a:rPr>
              <a:t>Click</a:t>
            </a:r>
            <a:endParaRPr lang="pt-BR" b="1" noProof="0"/>
          </a:p>
          <a:p>
            <a:r>
              <a:rPr lang="pt-BR" noProof="0"/>
              <a:t>O encarroçador deve desenvolver e instalar uma barreira o assoalho até o topo da parede mantendo uma distancia de até 70 mm.</a:t>
            </a:r>
          </a:p>
        </p:txBody>
      </p:sp>
      <p:sp>
        <p:nvSpPr>
          <p:cNvPr id="4" name="Platshållare för bildnumm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38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pt-BR" b="1" noProof="0"/>
              <a:t>Click</a:t>
            </a:r>
          </a:p>
          <a:p>
            <a:r>
              <a:rPr lang="pt-BR" noProof="0"/>
              <a:t>Para o isolamento do compartimento do motor e a ventilação do mesmo é importante seguir a diretiva da mínima distância do motor e do chassi. O isolamento deve também suportar altas temperaturas.</a:t>
            </a:r>
          </a:p>
          <a:p>
            <a:endParaRPr lang="pt-BR" noProof="0">
              <a:cs typeface="Calibri"/>
            </a:endParaRPr>
          </a:p>
          <a:p>
            <a:r>
              <a:rPr lang="pt-BR" b="1" noProof="0"/>
              <a:t>Click</a:t>
            </a:r>
            <a:r>
              <a:rPr lang="pt-BR" noProof="0"/>
              <a:t> </a:t>
            </a:r>
          </a:p>
          <a:p>
            <a:r>
              <a:rPr lang="pt-BR" noProof="0"/>
              <a:t>Para reduzir a temperatura do compartimento do motor a abertura na traseira aumentou para </a:t>
            </a:r>
            <a:r>
              <a:rPr lang="pt-BR"/>
              <a:t>2000 a 2300</a:t>
            </a:r>
            <a:r>
              <a:rPr lang="pt-BR" noProof="0"/>
              <a:t> cm² </a:t>
            </a:r>
          </a:p>
        </p:txBody>
      </p:sp>
      <p:sp>
        <p:nvSpPr>
          <p:cNvPr id="4" name="Platshållare för bildnumm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15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pt-BR" b="1" noProof="0">
                <a:cs typeface="Calibri"/>
              </a:rPr>
              <a:t>Click</a:t>
            </a:r>
          </a:p>
          <a:p>
            <a:r>
              <a:rPr lang="pt-BR" noProof="0">
                <a:cs typeface="Calibri"/>
              </a:rPr>
              <a:t>A Scania possui dois tamanhos de sistema de arrefecimento com dimensões de acordo com o desenho.</a:t>
            </a:r>
          </a:p>
          <a:p>
            <a:r>
              <a:rPr lang="pt-BR" noProof="0">
                <a:cs typeface="Calibri"/>
              </a:rPr>
              <a:t>É importante que as aberturas sejam grandes o suficiente de modo a ser possível rotacionar o </a:t>
            </a:r>
            <a:r>
              <a:rPr lang="pt-BR" noProof="0" err="1">
                <a:cs typeface="Calibri"/>
              </a:rPr>
              <a:t>intercooler</a:t>
            </a:r>
            <a:r>
              <a:rPr lang="pt-BR" noProof="0">
                <a:cs typeface="Calibri"/>
              </a:rPr>
              <a:t> para manutenção e limpeza.</a:t>
            </a:r>
          </a:p>
          <a:p>
            <a:endParaRPr lang="pt-BR" b="1" noProof="0">
              <a:cs typeface="Calibri"/>
            </a:endParaRPr>
          </a:p>
          <a:p>
            <a:r>
              <a:rPr lang="pt-BR" b="1" noProof="0">
                <a:cs typeface="Calibri"/>
              </a:rPr>
              <a:t>Click, Click</a:t>
            </a:r>
          </a:p>
          <a:p>
            <a:r>
              <a:rPr lang="pt-BR" noProof="0">
                <a:cs typeface="Calibri"/>
              </a:rPr>
              <a:t>O sistema de arrefecimento pequeno (PC) é para os motores de até 410 </a:t>
            </a:r>
            <a:r>
              <a:rPr lang="pt-BR" noProof="0" err="1">
                <a:cs typeface="Calibri"/>
              </a:rPr>
              <a:t>hp</a:t>
            </a:r>
            <a:r>
              <a:rPr lang="pt-BR" noProof="0">
                <a:cs typeface="Calibri"/>
              </a:rPr>
              <a:t> (hoje para o Euro 3 e 5 existe apenas o pequeno)</a:t>
            </a:r>
          </a:p>
          <a:p>
            <a:endParaRPr lang="pt-BR" b="1" noProof="0">
              <a:cs typeface="Calibri"/>
            </a:endParaRPr>
          </a:p>
          <a:p>
            <a:r>
              <a:rPr lang="pt-BR" b="1" noProof="0">
                <a:cs typeface="Calibri"/>
              </a:rPr>
              <a:t>Click, Click</a:t>
            </a:r>
          </a:p>
          <a:p>
            <a:r>
              <a:rPr lang="pt-BR" noProof="0">
                <a:cs typeface="Calibri"/>
              </a:rPr>
              <a:t>O sistema de arrefecimento grande é para os motores de 410 a 500 </a:t>
            </a:r>
            <a:r>
              <a:rPr lang="pt-BR" noProof="0" err="1">
                <a:cs typeface="Calibri"/>
              </a:rPr>
              <a:t>hp</a:t>
            </a:r>
            <a:r>
              <a:rPr lang="pt-BR" noProof="0">
                <a:cs typeface="Calibri"/>
              </a:rPr>
              <a:t>.</a:t>
            </a:r>
          </a:p>
        </p:txBody>
      </p:sp>
      <p:sp>
        <p:nvSpPr>
          <p:cNvPr id="4" name="Platshållare för bildnumm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161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f9b6e43176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f9b6e43176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BR" sz="1100" kern="1200" noProof="0">
                <a:solidFill>
                  <a:schemeClr val="tx1"/>
                </a:solidFill>
                <a:effectLst/>
                <a:latin typeface="+mn-lt"/>
                <a:ea typeface="+mn-ea"/>
                <a:cs typeface="+mn-cs"/>
              </a:rPr>
              <a:t>Em resumo:</a:t>
            </a:r>
          </a:p>
          <a:p>
            <a:r>
              <a:rPr lang="pt-BR" sz="1100" kern="1200" noProof="0">
                <a:solidFill>
                  <a:schemeClr val="tx1"/>
                </a:solidFill>
                <a:effectLst/>
                <a:latin typeface="+mn-lt"/>
                <a:ea typeface="+mn-ea"/>
                <a:cs typeface="+mn-cs"/>
              </a:rPr>
              <a:t>A novidade mais importante nos motores são:</a:t>
            </a:r>
            <a:endParaRPr lang="pt-BR" sz="1100" kern="1200" noProof="0">
              <a:solidFill>
                <a:schemeClr val="tx1"/>
              </a:solidFill>
              <a:effectLst/>
              <a:latin typeface="+mn-lt"/>
              <a:ea typeface="+mn-ea"/>
            </a:endParaRPr>
          </a:p>
          <a:p>
            <a:endParaRPr lang="pt-BR" sz="1100" b="1" kern="1200" noProof="0">
              <a:solidFill>
                <a:schemeClr val="tx1"/>
              </a:solidFill>
              <a:effectLst/>
              <a:latin typeface="+mn-lt"/>
              <a:ea typeface="+mn-ea"/>
              <a:cs typeface="+mn-cs"/>
            </a:endParaRPr>
          </a:p>
          <a:p>
            <a:r>
              <a:rPr lang="pt-BR" sz="1100" b="1" kern="1200" noProof="0">
                <a:solidFill>
                  <a:schemeClr val="tx1"/>
                </a:solidFill>
                <a:effectLst/>
                <a:latin typeface="+mn-lt"/>
                <a:ea typeface="+mn-ea"/>
                <a:cs typeface="+mn-cs"/>
              </a:rPr>
              <a:t>Click</a:t>
            </a:r>
            <a:endParaRPr lang="pt-BR" sz="1100" b="1" kern="1200" noProof="0">
              <a:solidFill>
                <a:schemeClr val="tx1"/>
              </a:solidFill>
              <a:effectLst/>
              <a:latin typeface="+mn-lt"/>
              <a:ea typeface="+mn-ea"/>
            </a:endParaRPr>
          </a:p>
          <a:p>
            <a:r>
              <a:rPr lang="pt-BR" sz="1100" kern="1200" noProof="0">
                <a:solidFill>
                  <a:schemeClr val="tx1"/>
                </a:solidFill>
                <a:effectLst/>
                <a:latin typeface="+mn-lt"/>
                <a:ea typeface="+mn-ea"/>
                <a:cs typeface="+mn-cs"/>
              </a:rPr>
              <a:t>Nova gama de motores com </a:t>
            </a:r>
            <a:r>
              <a:rPr lang="pt-BR" kern="1200">
                <a:solidFill>
                  <a:schemeClr val="tx1"/>
                </a:solidFill>
                <a:latin typeface="+mn-lt"/>
                <a:ea typeface="+mn-ea"/>
                <a:cs typeface="+mn-cs"/>
              </a:rPr>
              <a:t>menor</a:t>
            </a:r>
            <a:r>
              <a:rPr lang="pt-BR" sz="1100" kern="1200" noProof="0">
                <a:solidFill>
                  <a:schemeClr val="tx1"/>
                </a:solidFill>
                <a:effectLst/>
                <a:latin typeface="+mn-lt"/>
                <a:ea typeface="+mn-ea"/>
                <a:cs typeface="+mn-cs"/>
              </a:rPr>
              <a:t> consumo de combustível e melhor </a:t>
            </a:r>
            <a:r>
              <a:rPr lang="pt-BR" sz="1100" kern="1200" noProof="0" err="1">
                <a:solidFill>
                  <a:schemeClr val="tx1"/>
                </a:solidFill>
                <a:effectLst/>
                <a:latin typeface="+mn-lt"/>
                <a:ea typeface="+mn-ea"/>
                <a:cs typeface="+mn-cs"/>
              </a:rPr>
              <a:t>diribilidade</a:t>
            </a:r>
            <a:endParaRPr lang="pt-BR" sz="1100" kern="1200" noProof="0">
              <a:solidFill>
                <a:schemeClr val="tx1"/>
              </a:solidFill>
              <a:effectLst/>
              <a:latin typeface="+mn-lt"/>
              <a:ea typeface="+mn-ea"/>
              <a:cs typeface="+mn-cs"/>
            </a:endParaRPr>
          </a:p>
          <a:p>
            <a:endParaRPr lang="pt-BR" sz="1100" b="1" kern="1200" noProof="0">
              <a:solidFill>
                <a:schemeClr val="tx1"/>
              </a:solidFill>
              <a:effectLst/>
              <a:latin typeface="+mn-lt"/>
              <a:ea typeface="+mn-ea"/>
              <a:cs typeface="+mn-cs"/>
            </a:endParaRPr>
          </a:p>
          <a:p>
            <a:r>
              <a:rPr lang="pt-BR" sz="1100" b="1" kern="1200" noProof="0">
                <a:solidFill>
                  <a:schemeClr val="tx1"/>
                </a:solidFill>
                <a:effectLst/>
                <a:latin typeface="+mn-lt"/>
                <a:ea typeface="+mn-ea"/>
                <a:cs typeface="+mn-cs"/>
              </a:rPr>
              <a:t>Click</a:t>
            </a:r>
            <a:endParaRPr lang="pt-BR" sz="1100" b="1" kern="1200" noProof="0">
              <a:solidFill>
                <a:schemeClr val="tx1"/>
              </a:solidFill>
              <a:effectLst/>
              <a:latin typeface="+mn-lt"/>
              <a:ea typeface="+mn-ea"/>
            </a:endParaRPr>
          </a:p>
          <a:p>
            <a:r>
              <a:rPr lang="pt-BR" noProof="0"/>
              <a:t>Todos os motores usam o mesmo tipo de chassi traseiro, uma novidade para Euro 3, 5 e para os motores à gás.</a:t>
            </a:r>
          </a:p>
          <a:p>
            <a:pPr marL="0" lvl="0" indent="0" algn="l" rtl="0">
              <a:spcBef>
                <a:spcPts val="0"/>
              </a:spcBef>
              <a:spcAft>
                <a:spcPts val="0"/>
              </a:spcAft>
              <a:buNone/>
            </a:pPr>
            <a:endParaRPr/>
          </a:p>
        </p:txBody>
      </p:sp>
    </p:spTree>
    <p:extLst>
      <p:ext uri="{BB962C8B-B14F-4D97-AF65-F5344CB8AC3E}">
        <p14:creationId xmlns:p14="http://schemas.microsoft.com/office/powerpoint/2010/main" val="2737649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b="0"/>
              <a:t>Agora </a:t>
            </a:r>
            <a:r>
              <a:rPr lang="sv-SE" b="0" err="1"/>
              <a:t>teremos</a:t>
            </a:r>
            <a:r>
              <a:rPr lang="sv-SE" b="0"/>
              <a:t> </a:t>
            </a:r>
            <a:r>
              <a:rPr lang="sv-SE" b="0" err="1"/>
              <a:t>alguns</a:t>
            </a:r>
            <a:r>
              <a:rPr lang="sv-SE" b="0"/>
              <a:t> </a:t>
            </a:r>
            <a:r>
              <a:rPr lang="sv-SE" b="0" err="1"/>
              <a:t>minutos</a:t>
            </a:r>
            <a:r>
              <a:rPr lang="sv-SE" b="0"/>
              <a:t> para </a:t>
            </a:r>
            <a:r>
              <a:rPr lang="sv-SE" b="0" err="1"/>
              <a:t>reflexão</a:t>
            </a:r>
            <a:r>
              <a:rPr lang="sv-SE" b="0"/>
              <a:t>. Se </a:t>
            </a:r>
            <a:r>
              <a:rPr lang="sv-SE" b="0" err="1"/>
              <a:t>você</a:t>
            </a:r>
            <a:r>
              <a:rPr lang="sv-SE" b="0"/>
              <a:t> </a:t>
            </a:r>
            <a:r>
              <a:rPr lang="sv-SE" b="0" err="1"/>
              <a:t>tiver</a:t>
            </a:r>
            <a:r>
              <a:rPr lang="sv-SE" b="0"/>
              <a:t> </a:t>
            </a:r>
            <a:r>
              <a:rPr lang="sv-SE" b="0" err="1"/>
              <a:t>alguma</a:t>
            </a:r>
            <a:r>
              <a:rPr lang="sv-SE" b="0"/>
              <a:t> </a:t>
            </a:r>
            <a:r>
              <a:rPr lang="sv-SE" b="0" err="1"/>
              <a:t>dúvida</a:t>
            </a:r>
            <a:r>
              <a:rPr lang="sv-SE" b="0"/>
              <a:t> </a:t>
            </a:r>
            <a:r>
              <a:rPr lang="sv-SE" b="0" err="1"/>
              <a:t>conectada</a:t>
            </a:r>
            <a:r>
              <a:rPr lang="sv-SE" b="0"/>
              <a:t> a </a:t>
            </a:r>
            <a:r>
              <a:rPr lang="sv-SE" b="0" err="1"/>
              <a:t>essa</a:t>
            </a:r>
            <a:r>
              <a:rPr lang="sv-SE" b="0"/>
              <a:t> </a:t>
            </a:r>
            <a:r>
              <a:rPr lang="sv-SE" b="0" err="1"/>
              <a:t>seção</a:t>
            </a:r>
            <a:r>
              <a:rPr lang="sv-SE" b="0"/>
              <a:t>, por </a:t>
            </a:r>
            <a:r>
              <a:rPr lang="sv-SE" b="0" err="1"/>
              <a:t>favor</a:t>
            </a:r>
            <a:r>
              <a:rPr lang="sv-SE" b="0"/>
              <a:t> sinta-se à </a:t>
            </a:r>
            <a:r>
              <a:rPr lang="sv-SE" b="0" err="1"/>
              <a:t>vontade</a:t>
            </a:r>
            <a:r>
              <a:rPr lang="sv-SE" b="0"/>
              <a:t> para </a:t>
            </a:r>
            <a:r>
              <a:rPr lang="sv-SE" b="0" err="1"/>
              <a:t>enviar</a:t>
            </a:r>
            <a:r>
              <a:rPr lang="sv-SE" b="0"/>
              <a:t> via </a:t>
            </a:r>
            <a:r>
              <a:rPr lang="sv-SE" b="0" err="1"/>
              <a:t>chat</a:t>
            </a:r>
            <a:r>
              <a:rPr lang="sv-SE" b="0"/>
              <a:t> </a:t>
            </a:r>
            <a:r>
              <a:rPr lang="sv-SE" b="0" err="1"/>
              <a:t>ou</a:t>
            </a:r>
            <a:r>
              <a:rPr lang="sv-SE" b="0"/>
              <a:t> </a:t>
            </a:r>
            <a:r>
              <a:rPr lang="sv-SE" b="0" err="1"/>
              <a:t>enviar</a:t>
            </a:r>
            <a:r>
              <a:rPr lang="sv-SE" b="0"/>
              <a:t> </a:t>
            </a:r>
            <a:r>
              <a:rPr lang="sv-SE" b="0" err="1"/>
              <a:t>um</a:t>
            </a:r>
            <a:r>
              <a:rPr lang="sv-SE" b="0"/>
              <a:t> e-mail para : </a:t>
            </a:r>
            <a:r>
              <a:rPr lang="sv-SE" b="1" i="1"/>
              <a:t>busbuilderhelp.brazil@scania.com</a:t>
            </a:r>
            <a:r>
              <a:rPr lang="sv-SE" b="0"/>
              <a:t>. </a:t>
            </a:r>
            <a:r>
              <a:rPr lang="sv-SE" b="0" err="1"/>
              <a:t>Você</a:t>
            </a:r>
            <a:r>
              <a:rPr lang="sv-SE" b="0"/>
              <a:t> </a:t>
            </a:r>
            <a:r>
              <a:rPr lang="sv-SE" b="0" err="1"/>
              <a:t>também</a:t>
            </a:r>
            <a:r>
              <a:rPr lang="sv-SE" b="0"/>
              <a:t> </a:t>
            </a:r>
            <a:r>
              <a:rPr lang="sv-SE" b="0" err="1"/>
              <a:t>pode</a:t>
            </a:r>
            <a:r>
              <a:rPr lang="sv-SE" b="0"/>
              <a:t> </a:t>
            </a:r>
            <a:r>
              <a:rPr lang="sv-SE" b="0" err="1"/>
              <a:t>ver</a:t>
            </a:r>
            <a:r>
              <a:rPr lang="sv-SE" b="0"/>
              <a:t> o </a:t>
            </a:r>
            <a:r>
              <a:rPr lang="sv-SE" b="0" err="1"/>
              <a:t>endereço</a:t>
            </a:r>
            <a:r>
              <a:rPr lang="sv-SE" b="0"/>
              <a:t> de e-mail no </a:t>
            </a:r>
            <a:r>
              <a:rPr lang="sv-SE" b="0" err="1"/>
              <a:t>slide</a:t>
            </a:r>
            <a:r>
              <a:rPr lang="sv-SE" b="0"/>
              <a:t>. </a:t>
            </a:r>
            <a:r>
              <a:rPr lang="sv-SE" b="0" err="1"/>
              <a:t>Todas</a:t>
            </a:r>
            <a:r>
              <a:rPr lang="sv-SE" b="0"/>
              <a:t> as </a:t>
            </a:r>
            <a:r>
              <a:rPr lang="sv-SE" b="0" err="1"/>
              <a:t>questões</a:t>
            </a:r>
            <a:r>
              <a:rPr lang="sv-SE" b="0"/>
              <a:t> </a:t>
            </a:r>
            <a:r>
              <a:rPr lang="sv-SE" b="0" err="1"/>
              <a:t>serão</a:t>
            </a:r>
            <a:r>
              <a:rPr lang="sv-SE" b="0"/>
              <a:t> </a:t>
            </a:r>
            <a:r>
              <a:rPr lang="sv-SE" b="0" err="1"/>
              <a:t>respondidas</a:t>
            </a:r>
            <a:r>
              <a:rPr lang="sv-SE" b="0"/>
              <a:t> </a:t>
            </a:r>
            <a:r>
              <a:rPr lang="sv-SE" b="0" err="1"/>
              <a:t>após</a:t>
            </a:r>
            <a:r>
              <a:rPr lang="sv-SE" b="0"/>
              <a:t> o </a:t>
            </a:r>
            <a:r>
              <a:rPr lang="sv-SE" b="0" err="1"/>
              <a:t>webinar</a:t>
            </a:r>
            <a:r>
              <a:rPr lang="sv-SE" b="0"/>
              <a:t>.</a:t>
            </a:r>
          </a:p>
          <a:p>
            <a:endParaRPr lang="sv-SE" b="1"/>
          </a:p>
          <a:p>
            <a:r>
              <a:rPr lang="sv-SE" b="0" err="1"/>
              <a:t>Retornaremos</a:t>
            </a:r>
            <a:r>
              <a:rPr lang="sv-SE" b="0"/>
              <a:t> </a:t>
            </a:r>
            <a:r>
              <a:rPr lang="sv-SE" b="0" err="1"/>
              <a:t>em</a:t>
            </a:r>
            <a:r>
              <a:rPr lang="sv-SE" b="0"/>
              <a:t> 2 </a:t>
            </a:r>
            <a:r>
              <a:rPr lang="sv-SE" b="0" err="1"/>
              <a:t>minutos</a:t>
            </a:r>
            <a:r>
              <a:rPr lang="sv-SE" b="0"/>
              <a:t>.</a:t>
            </a:r>
            <a:r>
              <a:rPr lang="sv-SE" b="1"/>
              <a:t> </a:t>
            </a:r>
          </a:p>
          <a:p>
            <a:endParaRPr lang="sv-SE"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51927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f9b6e43176_1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f9b6e43176_1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sv-SE"/>
          </a:p>
          <a:p>
            <a:r>
              <a:rPr lang="sv-SE"/>
              <a:t>Ok, </a:t>
            </a:r>
            <a:r>
              <a:rPr lang="sv-SE" err="1"/>
              <a:t>obrigado</a:t>
            </a:r>
            <a:r>
              <a:rPr lang="sv-SE"/>
              <a:t> </a:t>
            </a:r>
            <a:r>
              <a:rPr lang="sv-SE" err="1"/>
              <a:t>pela</a:t>
            </a:r>
            <a:r>
              <a:rPr lang="sv-SE"/>
              <a:t> </a:t>
            </a:r>
            <a:r>
              <a:rPr lang="sv-SE" err="1"/>
              <a:t>atenção</a:t>
            </a:r>
            <a:r>
              <a:rPr lang="sv-SE"/>
              <a:t>.</a:t>
            </a:r>
          </a:p>
          <a:p>
            <a:endParaRPr lang="sv-SE"/>
          </a:p>
          <a:p>
            <a:r>
              <a:rPr lang="sv-SE" err="1"/>
              <a:t>Nós</a:t>
            </a:r>
            <a:r>
              <a:rPr lang="sv-SE"/>
              <a:t> </a:t>
            </a:r>
            <a:r>
              <a:rPr lang="sv-SE" err="1"/>
              <a:t>seguimos</a:t>
            </a:r>
            <a:r>
              <a:rPr lang="sv-SE"/>
              <a:t> </a:t>
            </a:r>
            <a:r>
              <a:rPr lang="sv-SE" err="1"/>
              <a:t>com</a:t>
            </a:r>
            <a:r>
              <a:rPr lang="sv-SE"/>
              <a:t> a agenda, </a:t>
            </a:r>
            <a:r>
              <a:rPr lang="sv-SE" err="1"/>
              <a:t>passando</a:t>
            </a:r>
            <a:r>
              <a:rPr lang="sv-SE"/>
              <a:t> a </a:t>
            </a:r>
            <a:r>
              <a:rPr lang="sv-SE" err="1"/>
              <a:t>palavra</a:t>
            </a:r>
            <a:r>
              <a:rPr lang="sv-SE"/>
              <a:t> para Cleyton Gomes </a:t>
            </a:r>
            <a:r>
              <a:rPr lang="sv-SE" err="1"/>
              <a:t>que</a:t>
            </a:r>
            <a:r>
              <a:rPr lang="sv-SE"/>
              <a:t> </a:t>
            </a:r>
            <a:r>
              <a:rPr lang="sv-SE" err="1"/>
              <a:t>fará</a:t>
            </a:r>
            <a:r>
              <a:rPr lang="sv-SE"/>
              <a:t> a </a:t>
            </a:r>
            <a:r>
              <a:rPr lang="sv-SE" err="1"/>
              <a:t>apresentação</a:t>
            </a:r>
            <a:r>
              <a:rPr lang="sv-SE"/>
              <a:t> do chassis</a:t>
            </a:r>
            <a:endParaRPr lang="en-GB"/>
          </a:p>
          <a:p>
            <a:pPr marL="0" lvl="0" indent="0" algn="l" rtl="0">
              <a:spcBef>
                <a:spcPts val="0"/>
              </a:spcBef>
              <a:spcAft>
                <a:spcPts val="0"/>
              </a:spcAft>
              <a:buNone/>
            </a:pPr>
            <a:endParaRPr/>
          </a:p>
        </p:txBody>
      </p:sp>
    </p:spTree>
    <p:extLst>
      <p:ext uri="{BB962C8B-B14F-4D97-AF65-F5344CB8AC3E}">
        <p14:creationId xmlns:p14="http://schemas.microsoft.com/office/powerpoint/2010/main" val="25055994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defRPr/>
            </a:pPr>
            <a:r>
              <a:rPr lang="en-US" err="1"/>
              <a:t>Obrigado</a:t>
            </a:r>
            <a:r>
              <a:rPr lang="en-US"/>
              <a:t> Ricardo</a:t>
            </a:r>
          </a:p>
          <a:p>
            <a:pPr marL="158750" indent="0">
              <a:buNone/>
              <a:defRPr/>
            </a:pPr>
            <a:endParaRPr lang="en-US"/>
          </a:p>
          <a:p>
            <a:pPr marL="158750" indent="0">
              <a:buNone/>
              <a:defRPr/>
            </a:pPr>
            <a:r>
              <a:rPr lang="en-US"/>
              <a:t>Boa Tarde </a:t>
            </a:r>
            <a:r>
              <a:rPr lang="en-US" err="1"/>
              <a:t>Pessoal</a:t>
            </a:r>
            <a:r>
              <a:rPr lang="en-US"/>
              <a:t> … Meu </a:t>
            </a:r>
            <a:r>
              <a:rPr lang="en-US" err="1"/>
              <a:t>nome</a:t>
            </a:r>
            <a:r>
              <a:rPr lang="en-US"/>
              <a:t> é Cleyton, é um </a:t>
            </a:r>
            <a:r>
              <a:rPr lang="en-US" err="1"/>
              <a:t>prazer</a:t>
            </a:r>
            <a:r>
              <a:rPr lang="en-US"/>
              <a:t> </a:t>
            </a:r>
            <a:r>
              <a:rPr lang="en-US" err="1"/>
              <a:t>estar</a:t>
            </a:r>
            <a:r>
              <a:rPr lang="en-US"/>
              <a:t> </a:t>
            </a:r>
            <a:r>
              <a:rPr lang="en-US" err="1"/>
              <a:t>aqui</a:t>
            </a:r>
            <a:r>
              <a:rPr lang="en-US"/>
              <a:t> </a:t>
            </a:r>
            <a:r>
              <a:rPr lang="en-US" err="1"/>
              <a:t>compartilhando</a:t>
            </a:r>
            <a:r>
              <a:rPr lang="en-US"/>
              <a:t> </a:t>
            </a:r>
            <a:r>
              <a:rPr lang="en-US" err="1"/>
              <a:t>algumas</a:t>
            </a:r>
            <a:r>
              <a:rPr lang="en-US"/>
              <a:t> </a:t>
            </a:r>
            <a:r>
              <a:rPr lang="en-US" err="1"/>
              <a:t>informações</a:t>
            </a:r>
            <a:r>
              <a:rPr lang="en-US"/>
              <a:t> com </a:t>
            </a:r>
            <a:r>
              <a:rPr lang="en-US" err="1"/>
              <a:t>vcs</a:t>
            </a:r>
            <a:r>
              <a:rPr lang="en-US"/>
              <a:t> à </a:t>
            </a:r>
            <a:r>
              <a:rPr lang="en-US" err="1"/>
              <a:t>respeito</a:t>
            </a:r>
            <a:r>
              <a:rPr lang="en-US"/>
              <a:t> do </a:t>
            </a:r>
            <a:r>
              <a:rPr lang="en-US" err="1"/>
              <a:t>nosso</a:t>
            </a:r>
            <a:r>
              <a:rPr lang="en-US"/>
              <a:t> novo </a:t>
            </a:r>
            <a:r>
              <a:rPr lang="en-US" err="1"/>
              <a:t>produto</a:t>
            </a:r>
            <a:r>
              <a:rPr lang="en-US"/>
              <a:t>. Nos </a:t>
            </a:r>
            <a:r>
              <a:rPr lang="en-US" err="1"/>
              <a:t>próximos</a:t>
            </a:r>
            <a:r>
              <a:rPr lang="en-US"/>
              <a:t> slides </a:t>
            </a:r>
            <a:r>
              <a:rPr lang="en-US" err="1"/>
              <a:t>falaremos</a:t>
            </a:r>
            <a:r>
              <a:rPr lang="en-US"/>
              <a:t> um </a:t>
            </a:r>
            <a:r>
              <a:rPr lang="en-US" err="1"/>
              <a:t>pouco</a:t>
            </a:r>
            <a:r>
              <a:rPr lang="en-US"/>
              <a:t> </a:t>
            </a:r>
            <a:r>
              <a:rPr lang="en-US" err="1"/>
              <a:t>sobre</a:t>
            </a:r>
            <a:r>
              <a:rPr lang="en-US"/>
              <a:t> </a:t>
            </a:r>
            <a:r>
              <a:rPr lang="en-US" err="1"/>
              <a:t>algumas</a:t>
            </a:r>
            <a:r>
              <a:rPr lang="en-US"/>
              <a:t> </a:t>
            </a:r>
            <a:r>
              <a:rPr lang="en-US" err="1"/>
              <a:t>alterações</a:t>
            </a:r>
            <a:r>
              <a:rPr lang="en-US"/>
              <a:t> no </a:t>
            </a:r>
            <a:r>
              <a:rPr lang="en-US" err="1"/>
              <a:t>chassi</a:t>
            </a:r>
            <a:r>
              <a:rPr lang="en-US"/>
              <a:t> do </a:t>
            </a:r>
            <a:r>
              <a:rPr lang="en-US" err="1"/>
              <a:t>veículo</a:t>
            </a:r>
            <a:r>
              <a:rPr lang="en-US"/>
              <a:t>, </a:t>
            </a:r>
            <a:r>
              <a:rPr lang="en-US" err="1"/>
              <a:t>sistema</a:t>
            </a:r>
            <a:r>
              <a:rPr lang="en-US"/>
              <a:t> de </a:t>
            </a:r>
            <a:r>
              <a:rPr lang="en-US" err="1"/>
              <a:t>direção</a:t>
            </a:r>
            <a:r>
              <a:rPr lang="en-US"/>
              <a:t>, </a:t>
            </a:r>
            <a:r>
              <a:rPr lang="en-US" err="1"/>
              <a:t>suspensão</a:t>
            </a:r>
            <a:r>
              <a:rPr lang="en-US"/>
              <a:t>, </a:t>
            </a:r>
            <a:r>
              <a:rPr lang="en-US" err="1"/>
              <a:t>pneumática</a:t>
            </a:r>
            <a:r>
              <a:rPr lang="en-US"/>
              <a:t> e </a:t>
            </a:r>
            <a:r>
              <a:rPr lang="en-US" err="1"/>
              <a:t>sistema</a:t>
            </a:r>
            <a:r>
              <a:rPr lang="en-US"/>
              <a:t> de </a:t>
            </a:r>
            <a:r>
              <a:rPr lang="en-US" err="1"/>
              <a:t>combustível</a:t>
            </a:r>
            <a:r>
              <a:rPr lang="en-US"/>
              <a:t>.</a:t>
            </a:r>
          </a:p>
          <a:p>
            <a:pPr marL="158750" indent="0">
              <a:buNone/>
              <a:defRPr/>
            </a:pPr>
            <a:endParaRPr lang="en-US"/>
          </a:p>
          <a:p>
            <a:pPr>
              <a:defRPr/>
            </a:pPr>
            <a:endParaRPr lang="en-US"/>
          </a:p>
          <a:p>
            <a:pPr marL="457200" marR="0" lvl="0" indent="-298450" algn="l" defTabSz="914400">
              <a:lnSpc>
                <a:spcPct val="100000"/>
              </a:lnSpc>
              <a:spcBef>
                <a:spcPts val="0"/>
              </a:spcBef>
              <a:spcAft>
                <a:spcPts val="0"/>
              </a:spcAft>
              <a:buClr>
                <a:srgbClr val="000000"/>
              </a:buClr>
              <a:buSzPts val="1100"/>
              <a:buFont typeface="Arial"/>
              <a:buChar char="●"/>
              <a:tabLst/>
              <a:defRPr/>
            </a:pPr>
            <a:r>
              <a:rPr lang="en-US"/>
              <a:t>Thanks Anna, I will present the news within frames, steering, suspension, pneumatics and fuel systems. </a:t>
            </a:r>
            <a:r>
              <a:rPr lang="sv-SE" b="1" err="1"/>
              <a:t>Click</a:t>
            </a:r>
            <a:endParaRPr lang="en-US"/>
          </a:p>
          <a:p>
            <a:endParaRPr lang="pt-BR"/>
          </a:p>
        </p:txBody>
      </p:sp>
    </p:spTree>
    <p:extLst>
      <p:ext uri="{BB962C8B-B14F-4D97-AF65-F5344CB8AC3E}">
        <p14:creationId xmlns:p14="http://schemas.microsoft.com/office/powerpoint/2010/main" val="34232820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a:buNone/>
            </a:pPr>
            <a:r>
              <a:rPr lang="sv-SE"/>
              <a:t>As </a:t>
            </a:r>
            <a:r>
              <a:rPr lang="sv-SE" err="1"/>
              <a:t>principais</a:t>
            </a:r>
            <a:r>
              <a:rPr lang="sv-SE"/>
              <a:t> </a:t>
            </a:r>
            <a:r>
              <a:rPr lang="sv-SE" err="1"/>
              <a:t>melhorias</a:t>
            </a:r>
            <a:r>
              <a:rPr lang="sv-SE"/>
              <a:t> </a:t>
            </a:r>
            <a:r>
              <a:rPr lang="sv-SE" err="1"/>
              <a:t>relacionadas</a:t>
            </a:r>
            <a:r>
              <a:rPr lang="sv-SE"/>
              <a:t> à chassi </a:t>
            </a:r>
            <a:r>
              <a:rPr lang="sv-SE" err="1"/>
              <a:t>são</a:t>
            </a:r>
            <a:r>
              <a:rPr lang="sv-SE"/>
              <a:t>: </a:t>
            </a:r>
            <a:r>
              <a:rPr lang="sv-SE" b="1" err="1"/>
              <a:t>Click</a:t>
            </a:r>
            <a:br>
              <a:rPr lang="sv-SE" b="1"/>
            </a:br>
            <a:r>
              <a:rPr lang="sv-SE" b="1"/>
              <a:t> </a:t>
            </a:r>
            <a:endParaRPr lang="en-US"/>
          </a:p>
          <a:p>
            <a:pPr>
              <a:buNone/>
            </a:pPr>
            <a:r>
              <a:rPr lang="sv-SE"/>
              <a:t>1.Aumento da </a:t>
            </a:r>
            <a:r>
              <a:rPr lang="sv-SE" err="1"/>
              <a:t>capacidade</a:t>
            </a:r>
            <a:r>
              <a:rPr lang="sv-SE"/>
              <a:t> de </a:t>
            </a:r>
            <a:r>
              <a:rPr lang="sv-SE" err="1"/>
              <a:t>carregamento</a:t>
            </a:r>
            <a:br>
              <a:rPr lang="sv-SE"/>
            </a:br>
            <a:r>
              <a:rPr lang="sv-SE"/>
              <a:t> – 8.2 tons no </a:t>
            </a:r>
            <a:r>
              <a:rPr lang="sv-SE" err="1"/>
              <a:t>eixo</a:t>
            </a:r>
            <a:r>
              <a:rPr lang="sv-SE"/>
              <a:t> </a:t>
            </a:r>
            <a:r>
              <a:rPr lang="sv-SE" err="1"/>
              <a:t>dianterio</a:t>
            </a:r>
            <a:r>
              <a:rPr lang="sv-SE"/>
              <a:t> e 13 tons no </a:t>
            </a:r>
            <a:r>
              <a:rPr lang="sv-SE" err="1"/>
              <a:t>eixo</a:t>
            </a:r>
            <a:r>
              <a:rPr lang="sv-SE"/>
              <a:t> </a:t>
            </a:r>
            <a:r>
              <a:rPr lang="sv-SE" err="1"/>
              <a:t>traseiro</a:t>
            </a:r>
            <a:br>
              <a:rPr lang="sv-SE"/>
            </a:br>
            <a:r>
              <a:rPr lang="sv-SE"/>
              <a:t> Isto para </a:t>
            </a:r>
            <a:r>
              <a:rPr lang="sv-SE" err="1"/>
              <a:t>atender</a:t>
            </a:r>
            <a:r>
              <a:rPr lang="sv-SE"/>
              <a:t> </a:t>
            </a:r>
            <a:r>
              <a:rPr lang="sv-SE" err="1"/>
              <a:t>futuras</a:t>
            </a:r>
            <a:r>
              <a:rPr lang="sv-SE"/>
              <a:t> </a:t>
            </a:r>
            <a:r>
              <a:rPr lang="sv-SE" err="1"/>
              <a:t>demandas</a:t>
            </a:r>
            <a:r>
              <a:rPr lang="sv-SE"/>
              <a:t>, </a:t>
            </a:r>
            <a:r>
              <a:rPr lang="sv-SE" err="1"/>
              <a:t>como</a:t>
            </a:r>
            <a:r>
              <a:rPr lang="sv-SE"/>
              <a:t> por </a:t>
            </a:r>
            <a:r>
              <a:rPr lang="sv-SE" err="1"/>
              <a:t>exemplo</a:t>
            </a:r>
            <a:r>
              <a:rPr lang="sv-SE"/>
              <a:t>, </a:t>
            </a:r>
            <a:r>
              <a:rPr lang="sv-SE" err="1"/>
              <a:t>eletrificação</a:t>
            </a:r>
            <a:r>
              <a:rPr lang="sv-SE" b="0"/>
              <a:t> </a:t>
            </a:r>
            <a:r>
              <a:rPr lang="sv-SE" b="1" err="1"/>
              <a:t>Click</a:t>
            </a:r>
            <a:br>
              <a:rPr lang="sv-SE" b="1"/>
            </a:br>
            <a:r>
              <a:rPr lang="sv-SE" b="1"/>
              <a:t> </a:t>
            </a:r>
            <a:endParaRPr lang="sv-SE"/>
          </a:p>
          <a:p>
            <a:pPr>
              <a:buNone/>
            </a:pPr>
            <a:r>
              <a:rPr lang="sv-SE"/>
              <a:t>2.Capacidade de </a:t>
            </a:r>
            <a:r>
              <a:rPr lang="sv-SE" err="1"/>
              <a:t>passageiros</a:t>
            </a:r>
            <a:r>
              <a:rPr lang="sv-SE"/>
              <a:t> </a:t>
            </a:r>
            <a:r>
              <a:rPr lang="sv-SE" err="1"/>
              <a:t>também</a:t>
            </a:r>
            <a:r>
              <a:rPr lang="sv-SE"/>
              <a:t> </a:t>
            </a:r>
            <a:r>
              <a:rPr lang="sv-SE" err="1"/>
              <a:t>foi</a:t>
            </a:r>
            <a:r>
              <a:rPr lang="sv-SE"/>
              <a:t> </a:t>
            </a:r>
            <a:r>
              <a:rPr lang="sv-SE" err="1"/>
              <a:t>melhorada</a:t>
            </a:r>
            <a:r>
              <a:rPr lang="sv-SE"/>
              <a:t> </a:t>
            </a:r>
            <a:r>
              <a:rPr lang="sv-SE" b="1" err="1"/>
              <a:t>Click</a:t>
            </a:r>
            <a:endParaRPr lang="sv-SE"/>
          </a:p>
          <a:p>
            <a:pPr>
              <a:buNone/>
            </a:pPr>
            <a:endParaRPr lang="sv-SE"/>
          </a:p>
          <a:p>
            <a:pPr>
              <a:buNone/>
              <a:defRPr/>
            </a:pPr>
            <a:r>
              <a:rPr lang="sv-SE"/>
              <a:t>3.</a:t>
            </a:r>
            <a:r>
              <a:rPr lang="sv-SE" b="0" i="0" u="none"/>
              <a:t>Outro </a:t>
            </a:r>
            <a:r>
              <a:rPr lang="sv-SE" err="1"/>
              <a:t>motivador</a:t>
            </a:r>
            <a:r>
              <a:rPr lang="sv-SE"/>
              <a:t> </a:t>
            </a:r>
            <a:r>
              <a:rPr lang="sv-SE" b="0" i="0" u="none" err="1"/>
              <a:t>foi</a:t>
            </a:r>
            <a:r>
              <a:rPr lang="sv-SE" b="0" i="0" u="none"/>
              <a:t> a </a:t>
            </a:r>
            <a:r>
              <a:rPr lang="sv-SE" b="0" i="0" u="none" err="1"/>
              <a:t>demanda</a:t>
            </a:r>
            <a:r>
              <a:rPr lang="sv-SE" b="0" i="0" u="none"/>
              <a:t> para </a:t>
            </a:r>
            <a:r>
              <a:rPr lang="sv-SE" b="0" i="0" u="none" err="1"/>
              <a:t>melhorar</a:t>
            </a:r>
            <a:r>
              <a:rPr lang="sv-SE" b="0" i="0" u="none"/>
              <a:t> o </a:t>
            </a:r>
            <a:r>
              <a:rPr lang="sv-SE" b="0" i="0" u="none" err="1"/>
              <a:t>fluxo</a:t>
            </a:r>
            <a:r>
              <a:rPr lang="sv-SE" b="0" i="0" u="none"/>
              <a:t> de </a:t>
            </a:r>
            <a:r>
              <a:rPr lang="sv-SE" b="0" i="0" u="none" err="1"/>
              <a:t>passageiros</a:t>
            </a:r>
            <a:r>
              <a:rPr lang="sv-SE" b="0" i="0" u="none"/>
              <a:t>, </a:t>
            </a:r>
            <a:r>
              <a:rPr lang="sv-SE" b="0" i="0" u="none" err="1"/>
              <a:t>especialmente</a:t>
            </a:r>
            <a:r>
              <a:rPr lang="sv-SE" b="0" i="0" u="none"/>
              <a:t> </a:t>
            </a:r>
            <a:r>
              <a:rPr lang="sv-SE" b="0" i="0" u="none" err="1"/>
              <a:t>nas</a:t>
            </a:r>
            <a:r>
              <a:rPr lang="sv-SE" b="0" i="0" u="none"/>
              <a:t> </a:t>
            </a:r>
            <a:r>
              <a:rPr lang="sv-SE" b="0" i="0" u="none" err="1"/>
              <a:t>operações</a:t>
            </a:r>
            <a:r>
              <a:rPr lang="sv-SE" b="0" i="0" u="none"/>
              <a:t> de </a:t>
            </a:r>
            <a:r>
              <a:rPr lang="sv-SE" b="0" i="0" u="none" err="1"/>
              <a:t>cidade</a:t>
            </a:r>
            <a:r>
              <a:rPr lang="sv-SE" b="0" i="0" u="none"/>
              <a:t>. </a:t>
            </a:r>
            <a:r>
              <a:rPr lang="sv-SE" b="1" i="0" u="none" err="1"/>
              <a:t>Click</a:t>
            </a:r>
            <a:r>
              <a:rPr lang="sv-SE" b="0" i="0" u="none"/>
              <a:t> </a:t>
            </a:r>
            <a:br>
              <a:rPr lang="sv-SE"/>
            </a:br>
            <a:endParaRPr lang="sv-SE"/>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v-SE"/>
              <a:t>4.Um </a:t>
            </a:r>
            <a:r>
              <a:rPr lang="sv-SE" err="1"/>
              <a:t>novo</a:t>
            </a:r>
            <a:r>
              <a:rPr lang="sv-SE"/>
              <a:t> </a:t>
            </a:r>
            <a:r>
              <a:rPr lang="sv-SE" err="1"/>
              <a:t>conceito</a:t>
            </a:r>
            <a:r>
              <a:rPr lang="sv-SE"/>
              <a:t> de </a:t>
            </a:r>
            <a:r>
              <a:rPr lang="sv-SE" err="1"/>
              <a:t>suspensão</a:t>
            </a:r>
            <a:r>
              <a:rPr lang="sv-SE"/>
              <a:t> </a:t>
            </a:r>
            <a:r>
              <a:rPr lang="sv-SE" err="1"/>
              <a:t>independente</a:t>
            </a:r>
            <a:r>
              <a:rPr lang="sv-SE"/>
              <a:t> para </a:t>
            </a:r>
            <a:r>
              <a:rPr lang="sv-SE" err="1"/>
              <a:t>ônibus</a:t>
            </a:r>
            <a:r>
              <a:rPr lang="sv-SE"/>
              <a:t> </a:t>
            </a:r>
            <a:r>
              <a:rPr lang="sv-SE" err="1"/>
              <a:t>urbano</a:t>
            </a:r>
            <a:r>
              <a:rPr lang="sv-SE"/>
              <a:t> e </a:t>
            </a:r>
            <a:r>
              <a:rPr lang="sv-SE" err="1"/>
              <a:t>ônibus</a:t>
            </a:r>
            <a:r>
              <a:rPr lang="sv-SE"/>
              <a:t> </a:t>
            </a:r>
            <a:r>
              <a:rPr lang="sv-SE" err="1"/>
              <a:t>rodoviário</a:t>
            </a:r>
            <a:r>
              <a:rPr lang="sv-SE"/>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v-SE" err="1">
                <a:solidFill>
                  <a:schemeClr val="dk1"/>
                </a:solidFill>
                <a:latin typeface="Scania Office" panose="00000500000000000000" pitchFamily="2" charset="0"/>
                <a:ea typeface="+mn-lt"/>
                <a:cs typeface="+mn-lt"/>
                <a:sym typeface="Work Sans"/>
              </a:rPr>
              <a:t>Disponível</a:t>
            </a:r>
            <a:r>
              <a:rPr lang="sv-SE">
                <a:solidFill>
                  <a:schemeClr val="dk1"/>
                </a:solidFill>
                <a:latin typeface="Scania Office" panose="00000500000000000000" pitchFamily="2" charset="0"/>
                <a:ea typeface="+mn-lt"/>
                <a:cs typeface="+mn-lt"/>
                <a:sym typeface="Work Sans"/>
              </a:rPr>
              <a:t> </a:t>
            </a:r>
            <a:r>
              <a:rPr lang="sv-SE" err="1">
                <a:solidFill>
                  <a:schemeClr val="dk1"/>
                </a:solidFill>
                <a:latin typeface="Scania Office" panose="00000500000000000000" pitchFamily="2" charset="0"/>
                <a:ea typeface="+mn-lt"/>
                <a:cs typeface="+mn-lt"/>
                <a:sym typeface="Work Sans"/>
              </a:rPr>
              <a:t>somente</a:t>
            </a:r>
            <a:r>
              <a:rPr lang="sv-SE">
                <a:solidFill>
                  <a:schemeClr val="dk1"/>
                </a:solidFill>
                <a:latin typeface="Scania Office" panose="00000500000000000000" pitchFamily="2" charset="0"/>
                <a:ea typeface="+mn-lt"/>
                <a:cs typeface="+mn-lt"/>
                <a:sym typeface="Work Sans"/>
              </a:rPr>
              <a:t> para chassis </a:t>
            </a:r>
            <a:r>
              <a:rPr lang="sv-SE" err="1">
                <a:solidFill>
                  <a:schemeClr val="dk1"/>
                </a:solidFill>
                <a:latin typeface="Scania Office" panose="00000500000000000000" pitchFamily="2" charset="0"/>
                <a:ea typeface="+mn-lt"/>
                <a:cs typeface="+mn-lt"/>
                <a:sym typeface="Work Sans"/>
              </a:rPr>
              <a:t>importados</a:t>
            </a:r>
            <a:r>
              <a:rPr lang="sv-SE">
                <a:solidFill>
                  <a:schemeClr val="dk1"/>
                </a:solidFill>
                <a:latin typeface="Scania Office" panose="00000500000000000000" pitchFamily="2" charset="0"/>
                <a:ea typeface="+mn-lt"/>
                <a:cs typeface="+mn-lt"/>
                <a:sym typeface="Work Sans"/>
              </a:rPr>
              <a:t> da Europa</a:t>
            </a:r>
          </a:p>
          <a:p>
            <a:pPr>
              <a:buNone/>
            </a:pPr>
            <a:r>
              <a:rPr lang="sv-SE" b="1" err="1"/>
              <a:t>Click</a:t>
            </a:r>
            <a:endParaRPr lang="sv-SE"/>
          </a:p>
          <a:p>
            <a:pPr>
              <a:buNone/>
            </a:pPr>
            <a:endParaRPr lang="sv-SE"/>
          </a:p>
          <a:p>
            <a:pPr>
              <a:buNone/>
            </a:pPr>
            <a:r>
              <a:rPr lang="sv-SE"/>
              <a:t>5.Novo </a:t>
            </a:r>
            <a:r>
              <a:rPr lang="sv-SE" err="1"/>
              <a:t>balanço</a:t>
            </a:r>
            <a:r>
              <a:rPr lang="sv-SE"/>
              <a:t> </a:t>
            </a:r>
            <a:r>
              <a:rPr lang="sv-SE" err="1"/>
              <a:t>traseiro</a:t>
            </a:r>
            <a:r>
              <a:rPr lang="sv-SE"/>
              <a:t> para </a:t>
            </a:r>
            <a:r>
              <a:rPr lang="sv-SE" err="1"/>
              <a:t>motores</a:t>
            </a:r>
            <a:r>
              <a:rPr lang="sv-SE"/>
              <a:t> Eu3-Eu5 </a:t>
            </a:r>
            <a:r>
              <a:rPr lang="sv-SE" err="1"/>
              <a:t>foi</a:t>
            </a:r>
            <a:r>
              <a:rPr lang="sv-SE"/>
              <a:t> </a:t>
            </a:r>
            <a:r>
              <a:rPr lang="sv-SE" err="1"/>
              <a:t>introduzido</a:t>
            </a:r>
            <a:r>
              <a:rPr lang="sv-SE"/>
              <a:t>, </a:t>
            </a:r>
            <a:r>
              <a:rPr lang="sv-SE" err="1"/>
              <a:t>que</a:t>
            </a:r>
            <a:r>
              <a:rPr lang="sv-SE"/>
              <a:t> </a:t>
            </a:r>
            <a:r>
              <a:rPr lang="sv-SE" err="1"/>
              <a:t>agora</a:t>
            </a:r>
            <a:r>
              <a:rPr lang="sv-SE"/>
              <a:t> </a:t>
            </a:r>
            <a:r>
              <a:rPr lang="sv-SE" err="1"/>
              <a:t>será</a:t>
            </a:r>
            <a:r>
              <a:rPr lang="sv-SE"/>
              <a:t> o </a:t>
            </a:r>
            <a:r>
              <a:rPr lang="sv-SE" err="1"/>
              <a:t>mesmo</a:t>
            </a:r>
            <a:r>
              <a:rPr lang="sv-SE"/>
              <a:t> </a:t>
            </a:r>
            <a:r>
              <a:rPr lang="sv-SE" err="1"/>
              <a:t>usado</a:t>
            </a:r>
            <a:r>
              <a:rPr lang="sv-SE"/>
              <a:t> para </a:t>
            </a:r>
            <a:r>
              <a:rPr lang="sv-SE" err="1"/>
              <a:t>platafoma</a:t>
            </a:r>
            <a:r>
              <a:rPr lang="sv-SE"/>
              <a:t> de </a:t>
            </a:r>
            <a:r>
              <a:rPr lang="sv-SE" err="1"/>
              <a:t>motores</a:t>
            </a:r>
            <a:r>
              <a:rPr lang="sv-SE"/>
              <a:t> Eu6. </a:t>
            </a:r>
            <a:r>
              <a:rPr lang="sv-SE" b="1" err="1"/>
              <a:t>Click</a:t>
            </a:r>
            <a:endParaRPr lang="sv-SE"/>
          </a:p>
          <a:p>
            <a:pPr marL="0" indent="0">
              <a:buNone/>
            </a:pPr>
            <a:endParaRPr lang="sv-SE"/>
          </a:p>
        </p:txBody>
      </p:sp>
      <p:sp>
        <p:nvSpPr>
          <p:cNvPr id="4" name="Platshållare för bildnummer 3"/>
          <p:cNvSpPr>
            <a:spLocks noGrp="1"/>
          </p:cNvSpPr>
          <p:nvPr>
            <p:ph type="sldNum" sz="quarter" idx="5"/>
          </p:nvPr>
        </p:nvSpPr>
        <p:spPr/>
        <p:txBody>
          <a:bodyPr/>
          <a:lstStyle/>
          <a:p>
            <a:fld id="{240CCAAE-9961-4CE3-9C52-D0A1DBFF1B9A}" type="slidenum">
              <a:rPr lang="sv-SE" smtClean="0"/>
              <a:t>29</a:t>
            </a:fld>
            <a:endParaRPr lang="sv-SE"/>
          </a:p>
        </p:txBody>
      </p:sp>
    </p:spTree>
    <p:extLst>
      <p:ext uri="{BB962C8B-B14F-4D97-AF65-F5344CB8AC3E}">
        <p14:creationId xmlns:p14="http://schemas.microsoft.com/office/powerpoint/2010/main" val="90920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defRPr/>
            </a:pPr>
            <a:r>
              <a:rPr lang="en-GB" sz="1100" b="1" kern="1200" err="1">
                <a:solidFill>
                  <a:schemeClr val="tx1"/>
                </a:solidFill>
                <a:effectLst/>
                <a:latin typeface="+mn-lt"/>
                <a:ea typeface="+mn-ea"/>
                <a:cs typeface="+mn-cs"/>
              </a:rPr>
              <a:t>Moderadora</a:t>
            </a:r>
            <a:endParaRPr lang="en-GB" sz="1100" b="1" kern="1200">
              <a:solidFill>
                <a:schemeClr val="tx1"/>
              </a:solidFill>
              <a:effectLst/>
              <a:latin typeface="+mn-lt"/>
              <a:ea typeface="+mn-ea"/>
              <a:cs typeface="+mn-cs"/>
            </a:endParaRPr>
          </a:p>
          <a:p>
            <a:pPr marL="158750" indent="0">
              <a:buNone/>
              <a:defRPr/>
            </a:pPr>
            <a:endParaRPr lang="en-GB" sz="1100" b="1" kern="1200">
              <a:solidFill>
                <a:schemeClr val="tx1"/>
              </a:solidFill>
              <a:effectLst/>
              <a:latin typeface="+mn-lt"/>
              <a:ea typeface="+mn-ea"/>
              <a:cs typeface="+mn-cs"/>
            </a:endParaRPr>
          </a:p>
          <a:p>
            <a:pPr>
              <a:defRPr/>
            </a:pPr>
            <a:r>
              <a:rPr lang="pt-PT"/>
              <a:t>Olá a todos e calorosas boas-vindas a este webinar de treinamento, onde gostaríamos de dar a vocês uma visão geral técnica sobre as mudanças, melhorias e atualizações que virão com nossos chassis de ônibus da nova geração. </a:t>
            </a:r>
          </a:p>
          <a:p>
            <a:pPr>
              <a:defRPr/>
            </a:pPr>
            <a:endParaRPr lang="pt-PT"/>
          </a:p>
          <a:p>
            <a:pPr>
              <a:defRPr/>
            </a:pPr>
            <a:r>
              <a:rPr lang="pt-PT"/>
              <a:t>Meu nome é Hemmely Helizabeth de Borba e normalmente trabalho como gerente de projeto de introdução de mercado para a américa latina, mas hoje serei sua anfitriã e moderadora deste webinar. </a:t>
            </a:r>
          </a:p>
          <a:p>
            <a:pPr>
              <a:defRPr/>
            </a:pPr>
            <a:endParaRPr lang="pt-PT"/>
          </a:p>
          <a:p>
            <a:pPr>
              <a:defRPr/>
            </a:pPr>
            <a:r>
              <a:rPr lang="pt-PT"/>
              <a:t>Este webinar será gravado e compartilharemos o material gravado e escrito com você após a conclusão do webinar</a:t>
            </a:r>
          </a:p>
          <a:p>
            <a:pPr marL="158750" indent="0">
              <a:buNone/>
              <a:defRPr/>
            </a:pPr>
            <a:r>
              <a:rPr lang="pt-PT"/>
              <a:t>. </a:t>
            </a:r>
          </a:p>
          <a:p>
            <a:pPr>
              <a:defRPr/>
            </a:pPr>
            <a:r>
              <a:rPr lang="pt-PT"/>
              <a:t>Se você tiver perguntas durante esta sessão, sinta-se à vontade para enviá-las pelo chat ou, se preferir, pode enviar suas perguntas por e-mail para busbuilderhelp.brazil@scania.com.</a:t>
            </a:r>
          </a:p>
          <a:p>
            <a:pPr>
              <a:defRPr/>
            </a:pPr>
            <a:endParaRPr lang="pt-PT"/>
          </a:p>
          <a:p>
            <a:pPr>
              <a:defRPr/>
            </a:pPr>
            <a:r>
              <a:rPr lang="pt-PT">
                <a:cs typeface="Calibri"/>
              </a:rPr>
              <a:t>Todas as questões serão respondidas via e-mail após este webinar.</a:t>
            </a:r>
            <a:endParaRPr lang="en-GB">
              <a:cs typeface="Calibri"/>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a:buNone/>
            </a:pPr>
            <a:r>
              <a:rPr lang="sv-SE" err="1"/>
              <a:t>Nós</a:t>
            </a:r>
            <a:r>
              <a:rPr lang="sv-SE"/>
              <a:t> </a:t>
            </a:r>
            <a:r>
              <a:rPr lang="sv-SE" err="1"/>
              <a:t>introduzimos</a:t>
            </a:r>
            <a:r>
              <a:rPr lang="sv-SE"/>
              <a:t> </a:t>
            </a:r>
            <a:r>
              <a:rPr lang="sv-SE" err="1"/>
              <a:t>também</a:t>
            </a:r>
            <a:r>
              <a:rPr lang="sv-SE"/>
              <a:t> : </a:t>
            </a:r>
            <a:r>
              <a:rPr lang="sv-SE" b="1" err="1"/>
              <a:t>Click</a:t>
            </a:r>
            <a:endParaRPr lang="en-US" err="1"/>
          </a:p>
          <a:p>
            <a:pPr>
              <a:buNone/>
              <a:defRPr/>
            </a:pPr>
            <a:endParaRPr lang="sv-SE" b="1"/>
          </a:p>
          <a:p>
            <a:pPr lvl="0" algn="l" defTabSz="914400">
              <a:lnSpc>
                <a:spcPct val="100000"/>
              </a:lnSpc>
              <a:spcBef>
                <a:spcPts val="0"/>
              </a:spcBef>
              <a:spcAft>
                <a:spcPts val="0"/>
              </a:spcAft>
              <a:buNone/>
              <a:tabLst/>
              <a:defRPr/>
            </a:pPr>
            <a:r>
              <a:rPr lang="sv-SE"/>
              <a:t>1.Tanques de </a:t>
            </a:r>
            <a:r>
              <a:rPr lang="sv-SE" err="1"/>
              <a:t>combustível</a:t>
            </a:r>
            <a:r>
              <a:rPr lang="sv-SE"/>
              <a:t> </a:t>
            </a:r>
            <a:r>
              <a:rPr lang="sv-SE" err="1"/>
              <a:t>com</a:t>
            </a:r>
            <a:r>
              <a:rPr lang="sv-SE"/>
              <a:t> layout </a:t>
            </a:r>
            <a:r>
              <a:rPr lang="sv-SE" err="1"/>
              <a:t>otimizados</a:t>
            </a:r>
            <a:r>
              <a:rPr lang="sv-SE" b="0"/>
              <a:t> para </a:t>
            </a:r>
            <a:r>
              <a:rPr lang="sv-SE" b="0" err="1"/>
              <a:t>veículos</a:t>
            </a:r>
            <a:r>
              <a:rPr lang="sv-SE" b="0"/>
              <a:t> </a:t>
            </a:r>
            <a:r>
              <a:rPr lang="sv-SE" b="0" err="1"/>
              <a:t>urbanos</a:t>
            </a:r>
            <a:r>
              <a:rPr lang="sv-SE" b="0"/>
              <a:t> e </a:t>
            </a:r>
            <a:r>
              <a:rPr lang="sv-SE" b="0" err="1"/>
              <a:t>rodoviários</a:t>
            </a:r>
            <a:r>
              <a:rPr lang="sv-SE" b="0"/>
              <a:t> </a:t>
            </a:r>
            <a:r>
              <a:rPr lang="sv-SE" b="1" err="1"/>
              <a:t>Click</a:t>
            </a:r>
            <a:endParaRPr lang="sv-SE" err="1"/>
          </a:p>
          <a:p>
            <a:pPr>
              <a:buNone/>
            </a:pPr>
            <a:r>
              <a:rPr lang="sv-SE"/>
              <a:t>2.Eixo de </a:t>
            </a:r>
            <a:r>
              <a:rPr lang="sv-SE" err="1"/>
              <a:t>apoio</a:t>
            </a:r>
            <a:r>
              <a:rPr lang="sv-SE"/>
              <a:t> </a:t>
            </a:r>
            <a:r>
              <a:rPr lang="sv-SE" err="1"/>
              <a:t>esterçável</a:t>
            </a:r>
            <a:r>
              <a:rPr lang="sv-SE"/>
              <a:t> </a:t>
            </a:r>
            <a:r>
              <a:rPr lang="sv-SE" err="1"/>
              <a:t>eletrohidráulico</a:t>
            </a:r>
            <a:r>
              <a:rPr lang="sv-SE"/>
              <a:t> </a:t>
            </a:r>
            <a:r>
              <a:rPr lang="sv-SE" b="1" err="1"/>
              <a:t>Click</a:t>
            </a:r>
            <a:endParaRPr lang="sv-SE" err="1"/>
          </a:p>
          <a:p>
            <a:pPr>
              <a:buNone/>
            </a:pPr>
            <a:r>
              <a:rPr lang="sv-SE"/>
              <a:t>3.Mangueiras de SCR </a:t>
            </a:r>
            <a:r>
              <a:rPr lang="sv-SE" err="1"/>
              <a:t>com</a:t>
            </a:r>
            <a:r>
              <a:rPr lang="sv-SE"/>
              <a:t> </a:t>
            </a:r>
            <a:r>
              <a:rPr lang="sv-SE" err="1"/>
              <a:t>aquecimento</a:t>
            </a:r>
            <a:r>
              <a:rPr lang="sv-SE"/>
              <a:t> </a:t>
            </a:r>
            <a:r>
              <a:rPr lang="sv-SE" err="1"/>
              <a:t>elétrico</a:t>
            </a:r>
            <a:r>
              <a:rPr lang="sv-SE"/>
              <a:t> </a:t>
            </a:r>
            <a:r>
              <a:rPr lang="sv-SE" b="1" err="1"/>
              <a:t>Click</a:t>
            </a:r>
            <a:endParaRPr lang="sv-SE" err="1"/>
          </a:p>
          <a:p>
            <a:pPr>
              <a:buNone/>
            </a:pPr>
            <a:r>
              <a:rPr lang="sv-SE"/>
              <a:t>4.Roteamento dos </a:t>
            </a:r>
            <a:r>
              <a:rPr lang="sv-SE" err="1"/>
              <a:t>chicotes</a:t>
            </a:r>
            <a:r>
              <a:rPr lang="sv-SE"/>
              <a:t> </a:t>
            </a:r>
            <a:r>
              <a:rPr lang="sv-SE" err="1"/>
              <a:t>elétricos</a:t>
            </a:r>
            <a:r>
              <a:rPr lang="sv-SE"/>
              <a:t> </a:t>
            </a:r>
            <a:r>
              <a:rPr lang="sv-SE" err="1"/>
              <a:t>melhoradas</a:t>
            </a:r>
            <a:r>
              <a:rPr lang="sv-SE"/>
              <a:t> </a:t>
            </a:r>
            <a:r>
              <a:rPr lang="sv-SE" b="1" err="1"/>
              <a:t>Click</a:t>
            </a:r>
            <a:endParaRPr lang="sv-SE" err="1"/>
          </a:p>
          <a:p>
            <a:pPr>
              <a:buNone/>
            </a:pPr>
            <a:r>
              <a:rPr lang="sv-SE"/>
              <a:t>5.Norma de </a:t>
            </a:r>
            <a:r>
              <a:rPr lang="sv-SE" err="1"/>
              <a:t>torque</a:t>
            </a:r>
            <a:r>
              <a:rPr lang="sv-SE"/>
              <a:t> de </a:t>
            </a:r>
            <a:r>
              <a:rPr lang="sv-SE" err="1"/>
              <a:t>aperto</a:t>
            </a:r>
            <a:r>
              <a:rPr lang="sv-SE"/>
              <a:t> </a:t>
            </a:r>
            <a:r>
              <a:rPr lang="sv-SE" err="1"/>
              <a:t>atualizada</a:t>
            </a:r>
            <a:r>
              <a:rPr lang="sv-SE"/>
              <a:t>, </a:t>
            </a:r>
            <a:r>
              <a:rPr lang="sv-SE" err="1"/>
              <a:t>que</a:t>
            </a:r>
            <a:r>
              <a:rPr lang="sv-SE"/>
              <a:t> </a:t>
            </a:r>
            <a:r>
              <a:rPr lang="sv-SE" err="1"/>
              <a:t>pode</a:t>
            </a:r>
            <a:r>
              <a:rPr lang="sv-SE"/>
              <a:t> </a:t>
            </a:r>
            <a:r>
              <a:rPr lang="sv-SE" err="1"/>
              <a:t>afetar</a:t>
            </a:r>
            <a:r>
              <a:rPr lang="sv-SE"/>
              <a:t> </a:t>
            </a:r>
            <a:r>
              <a:rPr lang="sv-SE" err="1"/>
              <a:t>também</a:t>
            </a:r>
            <a:r>
              <a:rPr lang="sv-SE"/>
              <a:t> juntas </a:t>
            </a:r>
            <a:r>
              <a:rPr lang="sv-SE" err="1"/>
              <a:t>já</a:t>
            </a:r>
            <a:r>
              <a:rPr lang="sv-SE"/>
              <a:t> </a:t>
            </a:r>
            <a:r>
              <a:rPr lang="sv-SE" err="1"/>
              <a:t>existentes</a:t>
            </a:r>
            <a:r>
              <a:rPr lang="sv-SE"/>
              <a:t>. </a:t>
            </a:r>
            <a:r>
              <a:rPr lang="sv-SE" b="1" err="1"/>
              <a:t>Click</a:t>
            </a:r>
            <a:endParaRPr lang="sv-SE" err="1"/>
          </a:p>
          <a:p>
            <a:pPr>
              <a:buNone/>
            </a:pPr>
            <a:r>
              <a:rPr lang="sv-SE"/>
              <a:t>(</a:t>
            </a:r>
            <a:r>
              <a:rPr lang="sv-SE" err="1"/>
              <a:t>Diagramas</a:t>
            </a:r>
            <a:r>
              <a:rPr lang="sv-SE"/>
              <a:t> </a:t>
            </a:r>
            <a:r>
              <a:rPr lang="sv-SE" err="1"/>
              <a:t>pneumátcios</a:t>
            </a:r>
            <a:r>
              <a:rPr lang="sv-SE"/>
              <a:t> </a:t>
            </a:r>
            <a:r>
              <a:rPr lang="sv-SE" err="1"/>
              <a:t>melhorados</a:t>
            </a:r>
            <a:r>
              <a:rPr lang="sv-SE"/>
              <a:t>. </a:t>
            </a:r>
            <a:r>
              <a:rPr lang="sv-SE" b="1" err="1"/>
              <a:t>Click</a:t>
            </a:r>
            <a:r>
              <a:rPr lang="sv-SE" b="1"/>
              <a:t> – </a:t>
            </a:r>
            <a:r>
              <a:rPr lang="sv-SE" b="1" err="1"/>
              <a:t>removido</a:t>
            </a:r>
            <a:r>
              <a:rPr lang="sv-SE" b="1"/>
              <a:t> </a:t>
            </a:r>
            <a:r>
              <a:rPr lang="sv-SE" b="1" err="1"/>
              <a:t>pois</a:t>
            </a:r>
            <a:r>
              <a:rPr lang="sv-SE" b="1"/>
              <a:t> </a:t>
            </a:r>
            <a:r>
              <a:rPr lang="sv-SE" b="1" err="1"/>
              <a:t>não</a:t>
            </a:r>
            <a:r>
              <a:rPr lang="sv-SE" b="1"/>
              <a:t> </a:t>
            </a:r>
            <a:r>
              <a:rPr lang="sv-SE" b="1" err="1"/>
              <a:t>está</a:t>
            </a:r>
            <a:r>
              <a:rPr lang="sv-SE" b="1"/>
              <a:t> no BBM)</a:t>
            </a:r>
            <a:endParaRPr lang="sv-SE"/>
          </a:p>
          <a:p>
            <a:pPr marL="0" indent="0">
              <a:buNone/>
            </a:pPr>
            <a:endParaRPr lang="sv-SE" b="1"/>
          </a:p>
          <a:p>
            <a:endParaRPr lang="en-US">
              <a:cs typeface="Calibri"/>
            </a:endParaRPr>
          </a:p>
        </p:txBody>
      </p:sp>
      <p:sp>
        <p:nvSpPr>
          <p:cNvPr id="4" name="Platshållare för bildnummer 3"/>
          <p:cNvSpPr>
            <a:spLocks noGrp="1"/>
          </p:cNvSpPr>
          <p:nvPr>
            <p:ph type="sldNum" sz="quarter" idx="4294967295"/>
          </p:nvPr>
        </p:nvSpPr>
        <p:spPr/>
        <p:txBody>
          <a:bodyPr/>
          <a:lstStyle/>
          <a:p>
            <a:fld id="{240CCAAE-9961-4CE3-9C52-D0A1DBFF1B9A}" type="slidenum">
              <a:rPr lang="sv-SE" smtClean="0"/>
              <a:t>30</a:t>
            </a:fld>
            <a:endParaRPr lang="sv-SE"/>
          </a:p>
        </p:txBody>
      </p:sp>
    </p:spTree>
    <p:extLst>
      <p:ext uri="{BB962C8B-B14F-4D97-AF65-F5344CB8AC3E}">
        <p14:creationId xmlns:p14="http://schemas.microsoft.com/office/powerpoint/2010/main" val="9460905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defRPr/>
            </a:pPr>
            <a:r>
              <a:rPr lang="sv-SE" err="1"/>
              <a:t>Falando</a:t>
            </a:r>
            <a:r>
              <a:rPr lang="sv-SE"/>
              <a:t> </a:t>
            </a:r>
            <a:r>
              <a:rPr lang="sv-SE" err="1"/>
              <a:t>um</a:t>
            </a:r>
            <a:r>
              <a:rPr lang="sv-SE"/>
              <a:t> </a:t>
            </a:r>
            <a:r>
              <a:rPr lang="sv-SE" err="1"/>
              <a:t>pouco</a:t>
            </a:r>
            <a:r>
              <a:rPr lang="sv-SE"/>
              <a:t> dos </a:t>
            </a:r>
            <a:r>
              <a:rPr lang="sv-SE" err="1"/>
              <a:t>veículos</a:t>
            </a:r>
            <a:r>
              <a:rPr lang="sv-SE"/>
              <a:t> </a:t>
            </a:r>
            <a:r>
              <a:rPr lang="sv-SE" err="1"/>
              <a:t>com</a:t>
            </a:r>
            <a:r>
              <a:rPr lang="sv-SE"/>
              <a:t> </a:t>
            </a:r>
            <a:r>
              <a:rPr lang="sv-SE" err="1"/>
              <a:t>piso</a:t>
            </a:r>
            <a:r>
              <a:rPr lang="sv-SE"/>
              <a:t> </a:t>
            </a:r>
            <a:r>
              <a:rPr lang="sv-SE" err="1"/>
              <a:t>baixo</a:t>
            </a:r>
            <a:r>
              <a:rPr lang="sv-SE"/>
              <a:t> e </a:t>
            </a:r>
            <a:r>
              <a:rPr lang="sv-SE" err="1"/>
              <a:t>entrada</a:t>
            </a:r>
            <a:r>
              <a:rPr lang="sv-SE"/>
              <a:t> </a:t>
            </a:r>
            <a:r>
              <a:rPr lang="sv-SE" err="1"/>
              <a:t>baixa</a:t>
            </a:r>
            <a:r>
              <a:rPr lang="sv-SE"/>
              <a:t>, </a:t>
            </a:r>
            <a:r>
              <a:rPr lang="sv-SE" err="1"/>
              <a:t>dois</a:t>
            </a:r>
            <a:r>
              <a:rPr lang="sv-SE"/>
              <a:t> </a:t>
            </a:r>
            <a:r>
              <a:rPr lang="sv-SE" err="1"/>
              <a:t>novos</a:t>
            </a:r>
            <a:r>
              <a:rPr lang="sv-SE"/>
              <a:t> </a:t>
            </a:r>
            <a:r>
              <a:rPr lang="sv-SE" err="1"/>
              <a:t>módulos</a:t>
            </a:r>
            <a:r>
              <a:rPr lang="sv-SE"/>
              <a:t> </a:t>
            </a:r>
            <a:r>
              <a:rPr lang="sv-SE" err="1"/>
              <a:t>frontais</a:t>
            </a:r>
            <a:r>
              <a:rPr lang="sv-SE"/>
              <a:t>  </a:t>
            </a:r>
            <a:r>
              <a:rPr lang="sv-SE" err="1"/>
              <a:t>foram</a:t>
            </a:r>
            <a:r>
              <a:rPr lang="sv-SE"/>
              <a:t> </a:t>
            </a:r>
            <a:r>
              <a:rPr lang="sv-SE" err="1"/>
              <a:t>introduzidos</a:t>
            </a:r>
            <a:r>
              <a:rPr lang="sv-SE"/>
              <a:t>.:</a:t>
            </a:r>
            <a:endParaRPr lang="en-US"/>
          </a:p>
          <a:p>
            <a:pPr>
              <a:buNone/>
              <a:defRPr/>
            </a:pPr>
            <a:br>
              <a:rPr lang="en-US"/>
            </a:br>
            <a:r>
              <a:rPr lang="sv-SE"/>
              <a:t>1. </a:t>
            </a:r>
            <a:r>
              <a:rPr lang="sv-SE" err="1"/>
              <a:t>Um</a:t>
            </a:r>
            <a:r>
              <a:rPr lang="sv-SE"/>
              <a:t> para </a:t>
            </a:r>
            <a:r>
              <a:rPr lang="sv-SE" err="1"/>
              <a:t>suspensão</a:t>
            </a:r>
            <a:r>
              <a:rPr lang="sv-SE"/>
              <a:t> </a:t>
            </a:r>
            <a:r>
              <a:rPr lang="sv-SE" err="1"/>
              <a:t>independente</a:t>
            </a:r>
            <a:r>
              <a:rPr lang="sv-SE"/>
              <a:t> frontal </a:t>
            </a:r>
            <a:r>
              <a:rPr lang="sv-SE" b="1" err="1"/>
              <a:t>Click</a:t>
            </a:r>
            <a:endParaRPr lang="sv-SE" b="1"/>
          </a:p>
          <a:p>
            <a:pPr>
              <a:buNone/>
              <a:defRPr/>
            </a:pPr>
            <a:r>
              <a:rPr lang="sv-SE"/>
              <a:t>       2. </a:t>
            </a:r>
            <a:r>
              <a:rPr lang="sv-SE" err="1"/>
              <a:t>Outro</a:t>
            </a:r>
            <a:r>
              <a:rPr lang="sv-SE"/>
              <a:t> para </a:t>
            </a:r>
            <a:r>
              <a:rPr lang="sv-SE" err="1"/>
              <a:t>eixo</a:t>
            </a:r>
            <a:r>
              <a:rPr lang="sv-SE"/>
              <a:t> </a:t>
            </a:r>
            <a:r>
              <a:rPr lang="sv-SE" err="1"/>
              <a:t>rigido</a:t>
            </a:r>
            <a:r>
              <a:rPr lang="sv-SE"/>
              <a:t> frontal</a:t>
            </a:r>
          </a:p>
          <a:p>
            <a:pPr>
              <a:buNone/>
              <a:defRPr/>
            </a:pPr>
            <a:r>
              <a:rPr lang="sv-SE"/>
              <a:t>Ambos </a:t>
            </a:r>
            <a:r>
              <a:rPr lang="sv-SE" err="1"/>
              <a:t>oferecem</a:t>
            </a:r>
            <a:r>
              <a:rPr lang="sv-SE"/>
              <a:t> </a:t>
            </a:r>
            <a:r>
              <a:rPr lang="sv-SE" err="1"/>
              <a:t>uma</a:t>
            </a:r>
            <a:r>
              <a:rPr lang="sv-SE"/>
              <a:t> </a:t>
            </a:r>
            <a:r>
              <a:rPr lang="sv-SE" err="1"/>
              <a:t>significativa</a:t>
            </a:r>
            <a:r>
              <a:rPr lang="sv-SE"/>
              <a:t> </a:t>
            </a:r>
            <a:r>
              <a:rPr lang="sv-SE" err="1"/>
              <a:t>melhoria</a:t>
            </a:r>
            <a:r>
              <a:rPr lang="sv-SE"/>
              <a:t> </a:t>
            </a:r>
            <a:r>
              <a:rPr lang="sv-SE" err="1"/>
              <a:t>na</a:t>
            </a:r>
            <a:r>
              <a:rPr lang="sv-SE"/>
              <a:t> </a:t>
            </a:r>
            <a:r>
              <a:rPr lang="sv-SE" err="1"/>
              <a:t>capacidade</a:t>
            </a:r>
            <a:r>
              <a:rPr lang="sv-SE"/>
              <a:t> de </a:t>
            </a:r>
            <a:r>
              <a:rPr lang="sv-SE" err="1"/>
              <a:t>carga</a:t>
            </a:r>
            <a:r>
              <a:rPr lang="sv-SE"/>
              <a:t> – </a:t>
            </a:r>
            <a:r>
              <a:rPr lang="sv-SE" err="1"/>
              <a:t>até</a:t>
            </a:r>
            <a:r>
              <a:rPr lang="sv-SE"/>
              <a:t> 8,2 tons</a:t>
            </a:r>
          </a:p>
          <a:p>
            <a:pPr marL="158750" indent="0">
              <a:buNone/>
              <a:defRPr/>
            </a:pPr>
            <a:endParaRPr lang="sv-SE"/>
          </a:p>
          <a:p>
            <a:pPr marL="158750" indent="0">
              <a:buNone/>
              <a:defRPr/>
            </a:pPr>
            <a:endParaRPr lang="sv-SE"/>
          </a:p>
          <a:p>
            <a:pPr marL="158750" indent="0">
              <a:buNone/>
              <a:defRPr/>
            </a:pPr>
            <a:endParaRPr lang="sv-SE"/>
          </a:p>
          <a:p>
            <a:pPr marL="158750" indent="0">
              <a:buNone/>
              <a:defRPr/>
            </a:pPr>
            <a:r>
              <a:rPr lang="sv-SE"/>
              <a:t>=====================================================================</a:t>
            </a:r>
          </a:p>
          <a:p>
            <a:pPr>
              <a:defRPr/>
            </a:pPr>
            <a:endParaRPr lang="sv-SE"/>
          </a:p>
          <a:p>
            <a:pPr>
              <a:defRPr/>
            </a:pPr>
            <a:r>
              <a:rPr lang="sv-SE" err="1"/>
              <a:t>Two</a:t>
            </a:r>
            <a:r>
              <a:rPr lang="sv-SE"/>
              <a:t> new front </a:t>
            </a:r>
            <a:r>
              <a:rPr lang="sv-SE" err="1"/>
              <a:t>modules</a:t>
            </a:r>
            <a:r>
              <a:rPr lang="sv-SE"/>
              <a:t> for </a:t>
            </a:r>
            <a:r>
              <a:rPr lang="sv-SE" err="1"/>
              <a:t>Low</a:t>
            </a:r>
            <a:r>
              <a:rPr lang="sv-SE"/>
              <a:t> </a:t>
            </a:r>
            <a:r>
              <a:rPr lang="sv-SE" err="1"/>
              <a:t>Floor</a:t>
            </a:r>
            <a:r>
              <a:rPr lang="sv-SE"/>
              <a:t>/</a:t>
            </a:r>
            <a:r>
              <a:rPr lang="sv-SE" err="1"/>
              <a:t>Low</a:t>
            </a:r>
            <a:r>
              <a:rPr lang="sv-SE"/>
              <a:t> </a:t>
            </a:r>
            <a:r>
              <a:rPr lang="sv-SE" err="1"/>
              <a:t>Entry</a:t>
            </a:r>
            <a:r>
              <a:rPr lang="sv-SE"/>
              <a:t> buses </a:t>
            </a:r>
            <a:r>
              <a:rPr lang="sv-SE" err="1"/>
              <a:t>are</a:t>
            </a:r>
            <a:r>
              <a:rPr lang="sv-SE"/>
              <a:t> </a:t>
            </a:r>
            <a:r>
              <a:rPr lang="sv-SE" err="1"/>
              <a:t>introduced</a:t>
            </a:r>
            <a:r>
              <a:rPr lang="sv-SE"/>
              <a:t>: </a:t>
            </a:r>
            <a:endParaRPr lang="sv-SE" b="1"/>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err="1"/>
              <a:t>one</a:t>
            </a:r>
            <a:r>
              <a:rPr lang="sv-SE"/>
              <a:t> for independent front suspension </a:t>
            </a:r>
            <a:r>
              <a:rPr lang="sv-SE" b="1" err="1"/>
              <a:t>Click</a:t>
            </a:r>
            <a:endParaRPr lang="sv-SE" b="1"/>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and </a:t>
            </a:r>
            <a:r>
              <a:rPr lang="sv-SE" err="1"/>
              <a:t>one</a:t>
            </a:r>
            <a:r>
              <a:rPr lang="sv-SE"/>
              <a:t> for rigid front </a:t>
            </a:r>
            <a:r>
              <a:rPr lang="sv-SE" err="1"/>
              <a:t>axle</a:t>
            </a:r>
            <a:endParaRPr lang="sv-SE"/>
          </a:p>
          <a:p>
            <a:pPr>
              <a:defRPr/>
            </a:pPr>
            <a:br>
              <a:rPr lang="sv-SE">
                <a:cs typeface="+mn-lt"/>
              </a:rPr>
            </a:br>
            <a:r>
              <a:rPr lang="sv-SE" err="1"/>
              <a:t>They</a:t>
            </a:r>
            <a:r>
              <a:rPr lang="sv-SE"/>
              <a:t> </a:t>
            </a:r>
            <a:r>
              <a:rPr lang="sv-SE" err="1"/>
              <a:t>both</a:t>
            </a:r>
            <a:r>
              <a:rPr lang="sv-SE"/>
              <a:t> offer </a:t>
            </a:r>
            <a:r>
              <a:rPr lang="sv-SE" err="1"/>
              <a:t>significantly</a:t>
            </a:r>
            <a:r>
              <a:rPr lang="sv-SE"/>
              <a:t> </a:t>
            </a:r>
            <a:r>
              <a:rPr lang="sv-SE" err="1"/>
              <a:t>better</a:t>
            </a:r>
            <a:r>
              <a:rPr lang="sv-SE"/>
              <a:t> </a:t>
            </a:r>
            <a:r>
              <a:rPr lang="sv-SE" err="1"/>
              <a:t>load</a:t>
            </a:r>
            <a:r>
              <a:rPr lang="sv-SE"/>
              <a:t> </a:t>
            </a:r>
            <a:r>
              <a:rPr lang="sv-SE" err="1"/>
              <a:t>capacity</a:t>
            </a:r>
            <a:r>
              <a:rPr lang="sv-SE"/>
              <a:t> – </a:t>
            </a:r>
            <a:r>
              <a:rPr lang="sv-SE" err="1"/>
              <a:t>up</a:t>
            </a:r>
            <a:r>
              <a:rPr lang="sv-SE"/>
              <a:t> to 8.2 tons, </a:t>
            </a:r>
            <a:r>
              <a:rPr lang="sv-SE" err="1"/>
              <a:t>depending</a:t>
            </a:r>
            <a:r>
              <a:rPr lang="sv-SE"/>
              <a:t> on tyre choice. </a:t>
            </a:r>
            <a:r>
              <a:rPr lang="sv-SE" b="1" err="1"/>
              <a:t>Click</a:t>
            </a:r>
            <a:endParaRPr lang="sv-SE" b="1">
              <a:cs typeface="Calibri"/>
            </a:endParaRPr>
          </a:p>
        </p:txBody>
      </p:sp>
      <p:sp>
        <p:nvSpPr>
          <p:cNvPr id="4" name="Slide Number Placeholder 3"/>
          <p:cNvSpPr>
            <a:spLocks noGrp="1"/>
          </p:cNvSpPr>
          <p:nvPr>
            <p:ph type="sldNum" sz="quarter" idx="4294967295"/>
          </p:nvPr>
        </p:nvSpPr>
        <p:spPr/>
        <p:txBody>
          <a:bodyPr/>
          <a:lstStyle/>
          <a:p>
            <a:fld id="{240CCAAE-9961-4CE3-9C52-D0A1DBFF1B9A}" type="slidenum">
              <a:rPr lang="sv-SE" smtClean="0"/>
              <a:t>31</a:t>
            </a:fld>
            <a:endParaRPr lang="sv-SE"/>
          </a:p>
        </p:txBody>
      </p:sp>
    </p:spTree>
    <p:extLst>
      <p:ext uri="{BB962C8B-B14F-4D97-AF65-F5344CB8AC3E}">
        <p14:creationId xmlns:p14="http://schemas.microsoft.com/office/powerpoint/2010/main" val="42559167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defRPr/>
            </a:pPr>
            <a:endParaRPr lang="sv-SE" b="1">
              <a:cs typeface="Calibri"/>
            </a:endParaRPr>
          </a:p>
          <a:p>
            <a:pPr marL="158750" indent="0">
              <a:buNone/>
              <a:defRPr/>
            </a:pPr>
            <a:r>
              <a:rPr lang="sv-SE"/>
              <a:t>1.A </a:t>
            </a:r>
            <a:r>
              <a:rPr lang="sv-SE" err="1"/>
              <a:t>máxima</a:t>
            </a:r>
            <a:r>
              <a:rPr lang="sv-SE"/>
              <a:t> </a:t>
            </a:r>
            <a:r>
              <a:rPr lang="sv-SE" err="1"/>
              <a:t>largura</a:t>
            </a:r>
            <a:r>
              <a:rPr lang="sv-SE"/>
              <a:t> do </a:t>
            </a:r>
            <a:r>
              <a:rPr lang="sv-SE" err="1"/>
              <a:t>corredor</a:t>
            </a:r>
            <a:r>
              <a:rPr lang="sv-SE"/>
              <a:t> </a:t>
            </a:r>
            <a:r>
              <a:rPr lang="sv-SE" err="1"/>
              <a:t>depende</a:t>
            </a:r>
            <a:r>
              <a:rPr lang="sv-SE"/>
              <a:t> da </a:t>
            </a:r>
            <a:r>
              <a:rPr lang="sv-SE" err="1"/>
              <a:t>escolha</a:t>
            </a:r>
            <a:r>
              <a:rPr lang="sv-SE"/>
              <a:t> da </a:t>
            </a:r>
            <a:r>
              <a:rPr lang="sv-SE" err="1"/>
              <a:t>suspensão</a:t>
            </a:r>
            <a:r>
              <a:rPr lang="sv-SE"/>
              <a:t> frontal.</a:t>
            </a:r>
            <a:br>
              <a:rPr lang="sv-SE"/>
            </a:br>
            <a:r>
              <a:rPr lang="sv-SE"/>
              <a:t> </a:t>
            </a:r>
            <a:r>
              <a:rPr lang="sv-SE" err="1"/>
              <a:t>Nós</a:t>
            </a:r>
            <a:r>
              <a:rPr lang="sv-SE"/>
              <a:t> </a:t>
            </a:r>
            <a:r>
              <a:rPr lang="sv-SE" err="1"/>
              <a:t>oferecemos</a:t>
            </a:r>
            <a:r>
              <a:rPr lang="sv-SE"/>
              <a:t> a </a:t>
            </a:r>
            <a:r>
              <a:rPr lang="sv-SE" err="1"/>
              <a:t>possibilidade</a:t>
            </a:r>
            <a:r>
              <a:rPr lang="sv-SE"/>
              <a:t> de </a:t>
            </a:r>
            <a:r>
              <a:rPr lang="sv-SE" err="1"/>
              <a:t>construir</a:t>
            </a:r>
            <a:r>
              <a:rPr lang="sv-SE"/>
              <a:t> o </a:t>
            </a:r>
            <a:r>
              <a:rPr lang="sv-SE" err="1"/>
              <a:t>onibus</a:t>
            </a:r>
            <a:r>
              <a:rPr lang="sv-SE"/>
              <a:t> </a:t>
            </a:r>
            <a:r>
              <a:rPr lang="sv-SE" err="1"/>
              <a:t>com</a:t>
            </a:r>
            <a:br>
              <a:rPr lang="sv-SE"/>
            </a:br>
            <a:r>
              <a:rPr lang="sv-SE"/>
              <a:t> </a:t>
            </a:r>
            <a:r>
              <a:rPr lang="sv-SE" err="1"/>
              <a:t>até</a:t>
            </a:r>
            <a:r>
              <a:rPr lang="sv-SE"/>
              <a:t> 900 mm para o </a:t>
            </a:r>
            <a:r>
              <a:rPr lang="sv-SE" err="1"/>
              <a:t>modulo</a:t>
            </a:r>
            <a:r>
              <a:rPr lang="sv-SE"/>
              <a:t> frontal </a:t>
            </a:r>
            <a:r>
              <a:rPr lang="sv-SE" err="1"/>
              <a:t>com</a:t>
            </a:r>
            <a:r>
              <a:rPr lang="sv-SE"/>
              <a:t> </a:t>
            </a:r>
            <a:r>
              <a:rPr lang="sv-SE" err="1"/>
              <a:t>suspensão</a:t>
            </a:r>
            <a:r>
              <a:rPr lang="sv-SE"/>
              <a:t> </a:t>
            </a:r>
            <a:r>
              <a:rPr lang="sv-SE" err="1"/>
              <a:t>independente</a:t>
            </a:r>
            <a:r>
              <a:rPr lang="sv-SE"/>
              <a:t>.</a:t>
            </a:r>
          </a:p>
          <a:p>
            <a:pPr marL="158750" indent="0">
              <a:buNone/>
              <a:defRPr/>
            </a:pPr>
            <a:endParaRPr lang="sv-SE"/>
          </a:p>
          <a:p>
            <a:pPr marL="158750" indent="0">
              <a:buNone/>
              <a:defRPr/>
            </a:pPr>
            <a:r>
              <a:rPr lang="sv-SE"/>
              <a:t>2.E </a:t>
            </a:r>
            <a:r>
              <a:rPr lang="sv-SE" err="1"/>
              <a:t>até</a:t>
            </a:r>
            <a:r>
              <a:rPr lang="sv-SE"/>
              <a:t> 860 mm para o </a:t>
            </a:r>
            <a:r>
              <a:rPr lang="sv-SE" err="1"/>
              <a:t>modulo</a:t>
            </a:r>
            <a:r>
              <a:rPr lang="sv-SE"/>
              <a:t> frontal </a:t>
            </a:r>
            <a:r>
              <a:rPr lang="sv-SE" err="1"/>
              <a:t>com</a:t>
            </a:r>
            <a:r>
              <a:rPr lang="sv-SE"/>
              <a:t> </a:t>
            </a:r>
            <a:r>
              <a:rPr lang="sv-SE" err="1"/>
              <a:t>suspensão</a:t>
            </a:r>
            <a:r>
              <a:rPr lang="sv-SE"/>
              <a:t> rigida.</a:t>
            </a:r>
            <a:br>
              <a:rPr lang="sv-SE"/>
            </a:br>
            <a:r>
              <a:rPr lang="sv-SE"/>
              <a:t> </a:t>
            </a:r>
            <a:br>
              <a:rPr lang="sv-SE"/>
            </a:br>
            <a:r>
              <a:rPr lang="sv-SE" err="1"/>
              <a:t>Até</a:t>
            </a:r>
            <a:r>
              <a:rPr lang="sv-SE"/>
              <a:t> onde </a:t>
            </a:r>
            <a:r>
              <a:rPr lang="sv-SE" err="1"/>
              <a:t>sabemos</a:t>
            </a:r>
            <a:r>
              <a:rPr lang="sv-SE"/>
              <a:t>, </a:t>
            </a:r>
            <a:r>
              <a:rPr lang="sv-SE" err="1"/>
              <a:t>somos</a:t>
            </a:r>
            <a:r>
              <a:rPr lang="sv-SE"/>
              <a:t> a </a:t>
            </a:r>
            <a:r>
              <a:rPr lang="sv-SE" err="1"/>
              <a:t>unica</a:t>
            </a:r>
            <a:r>
              <a:rPr lang="sv-SE"/>
              <a:t> </a:t>
            </a:r>
            <a:r>
              <a:rPr lang="sv-SE" err="1"/>
              <a:t>marca</a:t>
            </a:r>
            <a:r>
              <a:rPr lang="sv-SE"/>
              <a:t> do </a:t>
            </a:r>
            <a:r>
              <a:rPr lang="sv-SE" err="1"/>
              <a:t>mercado</a:t>
            </a:r>
            <a:r>
              <a:rPr lang="sv-SE"/>
              <a:t> </a:t>
            </a:r>
            <a:r>
              <a:rPr lang="sv-SE" err="1"/>
              <a:t>que</a:t>
            </a:r>
            <a:r>
              <a:rPr lang="sv-SE"/>
              <a:t> </a:t>
            </a:r>
            <a:r>
              <a:rPr lang="sv-SE" err="1"/>
              <a:t>pode</a:t>
            </a:r>
            <a:r>
              <a:rPr lang="sv-SE"/>
              <a:t> </a:t>
            </a:r>
            <a:r>
              <a:rPr lang="sv-SE" err="1"/>
              <a:t>oferecer</a:t>
            </a:r>
            <a:r>
              <a:rPr lang="sv-SE"/>
              <a:t> </a:t>
            </a:r>
            <a:br>
              <a:rPr lang="sv-SE"/>
            </a:br>
            <a:r>
              <a:rPr lang="sv-SE"/>
              <a:t>a </a:t>
            </a:r>
            <a:r>
              <a:rPr lang="sv-SE" err="1"/>
              <a:t>combinação</a:t>
            </a:r>
            <a:r>
              <a:rPr lang="sv-SE"/>
              <a:t> de </a:t>
            </a:r>
            <a:r>
              <a:rPr lang="sv-SE" err="1"/>
              <a:t>corredor</a:t>
            </a:r>
            <a:r>
              <a:rPr lang="sv-SE"/>
              <a:t> </a:t>
            </a:r>
            <a:r>
              <a:rPr lang="sv-SE" err="1"/>
              <a:t>com</a:t>
            </a:r>
            <a:r>
              <a:rPr lang="sv-SE"/>
              <a:t> 900 mm e 8.2 </a:t>
            </a:r>
            <a:r>
              <a:rPr lang="sv-SE" err="1"/>
              <a:t>toneladas</a:t>
            </a:r>
            <a:r>
              <a:rPr lang="sv-SE"/>
              <a:t> de </a:t>
            </a:r>
            <a:r>
              <a:rPr lang="sv-SE" err="1"/>
              <a:t>capacidade</a:t>
            </a:r>
            <a:r>
              <a:rPr lang="sv-SE"/>
              <a:t> de </a:t>
            </a:r>
            <a:r>
              <a:rPr lang="sv-SE" err="1"/>
              <a:t>carga</a:t>
            </a:r>
            <a:r>
              <a:rPr lang="sv-SE"/>
              <a:t>.</a:t>
            </a:r>
          </a:p>
          <a:p>
            <a:pPr marL="158750" marR="0" lvl="0" indent="0" algn="l" defTabSz="914400">
              <a:lnSpc>
                <a:spcPct val="100000"/>
              </a:lnSpc>
              <a:spcBef>
                <a:spcPts val="0"/>
              </a:spcBef>
              <a:spcAft>
                <a:spcPts val="0"/>
              </a:spcAft>
              <a:buNone/>
              <a:tabLst/>
              <a:defRPr/>
            </a:pPr>
            <a:endParaRPr lang="sv-SE"/>
          </a:p>
          <a:p>
            <a:pPr marL="158750" indent="0">
              <a:buNone/>
              <a:defRPr/>
            </a:pPr>
            <a:endParaRPr lang="sv-SE"/>
          </a:p>
          <a:p>
            <a:pPr marL="158750" indent="0">
              <a:buNone/>
              <a:defRPr/>
            </a:pPr>
            <a:endParaRPr lang="sv-SE"/>
          </a:p>
          <a:p>
            <a:pPr marL="158750" indent="0">
              <a:buNone/>
              <a:defRPr/>
            </a:pPr>
            <a:endParaRPr lang="sv-SE"/>
          </a:p>
          <a:p>
            <a:pPr marL="158750" indent="0">
              <a:buNone/>
              <a:defRPr/>
            </a:pPr>
            <a:endParaRPr lang="sv-SE"/>
          </a:p>
          <a:p>
            <a:pPr marL="228600" indent="-228600">
              <a:buClrTx/>
              <a:buSzTx/>
              <a:buAutoNum type="arabicPeriod"/>
              <a:defRPr/>
            </a:pPr>
            <a:endParaRPr lang="sv-SE" b="1">
              <a:cs typeface="Calibri"/>
            </a:endParaRPr>
          </a:p>
          <a:p>
            <a:pPr>
              <a:defRPr/>
            </a:pPr>
            <a:r>
              <a:rPr lang="sv-SE" b="1">
                <a:cs typeface="Calibri"/>
              </a:rPr>
              <a:t>=====================================================</a:t>
            </a:r>
          </a:p>
          <a:p>
            <a:pPr>
              <a:defRPr/>
            </a:pPr>
            <a:endParaRPr lang="sv-SE">
              <a:cs typeface="Calibri"/>
            </a:endParaRPr>
          </a:p>
          <a:p>
            <a:pPr marL="228600" indent="-228600">
              <a:buAutoNum type="arabicPeriod"/>
              <a:defRPr/>
            </a:pPr>
            <a:r>
              <a:rPr lang="sv-SE"/>
              <a:t>The maximum </a:t>
            </a:r>
            <a:r>
              <a:rPr lang="sv-SE" err="1"/>
              <a:t>gangway</a:t>
            </a:r>
            <a:r>
              <a:rPr lang="sv-SE"/>
              <a:t> </a:t>
            </a:r>
            <a:r>
              <a:rPr lang="sv-SE" err="1"/>
              <a:t>width</a:t>
            </a:r>
            <a:r>
              <a:rPr lang="sv-SE"/>
              <a:t> </a:t>
            </a:r>
            <a:r>
              <a:rPr lang="sv-SE" err="1"/>
              <a:t>depends</a:t>
            </a:r>
            <a:r>
              <a:rPr lang="sv-SE"/>
              <a:t> on the chosen front </a:t>
            </a:r>
            <a:r>
              <a:rPr lang="sv-SE" err="1"/>
              <a:t>axle</a:t>
            </a:r>
            <a:r>
              <a:rPr lang="sv-SE"/>
              <a:t> suspension.</a:t>
            </a:r>
            <a:br>
              <a:rPr lang="sv-SE">
                <a:cs typeface="+mn-lt"/>
              </a:rPr>
            </a:br>
            <a:r>
              <a:rPr lang="sv-SE" err="1"/>
              <a:t>We</a:t>
            </a:r>
            <a:r>
              <a:rPr lang="sv-SE"/>
              <a:t> offer the </a:t>
            </a:r>
            <a:r>
              <a:rPr lang="sv-SE" err="1"/>
              <a:t>possibility</a:t>
            </a:r>
            <a:r>
              <a:rPr lang="sv-SE"/>
              <a:t> to </a:t>
            </a:r>
            <a:r>
              <a:rPr lang="sv-SE" err="1"/>
              <a:t>build</a:t>
            </a:r>
            <a:r>
              <a:rPr lang="sv-SE"/>
              <a:t> buses </a:t>
            </a:r>
            <a:r>
              <a:rPr lang="sv-SE" err="1"/>
              <a:t>with</a:t>
            </a:r>
            <a:br>
              <a:rPr lang="sv-SE">
                <a:cs typeface="+mn-lt"/>
              </a:rPr>
            </a:br>
            <a:r>
              <a:rPr lang="sv-SE" err="1"/>
              <a:t>up</a:t>
            </a:r>
            <a:r>
              <a:rPr lang="sv-SE"/>
              <a:t> to 900 mm for independent front suspension </a:t>
            </a:r>
            <a:r>
              <a:rPr lang="sv-SE" err="1"/>
              <a:t>module</a:t>
            </a:r>
            <a:endParaRPr lang="sv-SE">
              <a:cs typeface="Calibri"/>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and </a:t>
            </a:r>
            <a:r>
              <a:rPr lang="sv-SE" err="1"/>
              <a:t>up</a:t>
            </a:r>
            <a:r>
              <a:rPr lang="sv-SE"/>
              <a:t> to 860 mm for rigid front </a:t>
            </a:r>
            <a:r>
              <a:rPr lang="sv-SE" err="1"/>
              <a:t>axle</a:t>
            </a:r>
            <a:r>
              <a:rPr lang="sv-SE"/>
              <a:t> </a:t>
            </a:r>
            <a:r>
              <a:rPr lang="sv-SE" err="1"/>
              <a:t>module</a:t>
            </a:r>
            <a:br>
              <a:rPr lang="sv-SE">
                <a:cs typeface="+mn-lt"/>
              </a:rPr>
            </a:br>
            <a:br>
              <a:rPr lang="sv-SE">
                <a:cs typeface="+mn-lt"/>
              </a:rPr>
            </a:br>
            <a:r>
              <a:rPr lang="sv-SE"/>
              <a:t>As far as </a:t>
            </a:r>
            <a:r>
              <a:rPr lang="sv-SE" err="1"/>
              <a:t>we</a:t>
            </a:r>
            <a:r>
              <a:rPr lang="sv-SE"/>
              <a:t> </a:t>
            </a:r>
            <a:r>
              <a:rPr lang="sv-SE" err="1"/>
              <a:t>know</a:t>
            </a:r>
            <a:r>
              <a:rPr lang="sv-SE"/>
              <a:t>, </a:t>
            </a:r>
            <a:r>
              <a:rPr lang="sv-SE" err="1"/>
              <a:t>we</a:t>
            </a:r>
            <a:r>
              <a:rPr lang="sv-SE"/>
              <a:t> </a:t>
            </a:r>
            <a:r>
              <a:rPr lang="sv-SE" err="1"/>
              <a:t>are</a:t>
            </a:r>
            <a:r>
              <a:rPr lang="sv-SE"/>
              <a:t> the </a:t>
            </a:r>
            <a:r>
              <a:rPr lang="sv-SE" err="1"/>
              <a:t>only</a:t>
            </a:r>
            <a:r>
              <a:rPr lang="sv-SE"/>
              <a:t> brand on the market </a:t>
            </a:r>
            <a:r>
              <a:rPr lang="sv-SE" err="1"/>
              <a:t>that</a:t>
            </a:r>
            <a:r>
              <a:rPr lang="sv-SE"/>
              <a:t> </a:t>
            </a:r>
            <a:r>
              <a:rPr lang="sv-SE" err="1"/>
              <a:t>can</a:t>
            </a:r>
            <a:r>
              <a:rPr lang="sv-SE"/>
              <a:t> offer</a:t>
            </a:r>
            <a:br>
              <a:rPr lang="sv-SE">
                <a:cs typeface="+mn-lt"/>
              </a:rPr>
            </a:br>
            <a:r>
              <a:rPr lang="sv-SE"/>
              <a:t>the combination </a:t>
            </a:r>
            <a:r>
              <a:rPr lang="sv-SE" err="1"/>
              <a:t>of</a:t>
            </a:r>
            <a:r>
              <a:rPr lang="sv-SE"/>
              <a:t> 900 mm </a:t>
            </a:r>
            <a:r>
              <a:rPr lang="sv-SE" err="1"/>
              <a:t>aisle</a:t>
            </a:r>
            <a:r>
              <a:rPr lang="sv-SE"/>
              <a:t> and 8.2 tons </a:t>
            </a:r>
            <a:r>
              <a:rPr lang="sv-SE" err="1"/>
              <a:t>axle</a:t>
            </a:r>
            <a:r>
              <a:rPr lang="sv-SE"/>
              <a:t> </a:t>
            </a:r>
            <a:r>
              <a:rPr lang="sv-SE" err="1"/>
              <a:t>load</a:t>
            </a:r>
            <a:br>
              <a:rPr lang="sv-SE">
                <a:cs typeface="+mn-lt"/>
              </a:rPr>
            </a:br>
            <a:br>
              <a:rPr lang="sv-SE">
                <a:cs typeface="+mn-lt"/>
              </a:rPr>
            </a:br>
            <a:r>
              <a:rPr lang="sv-SE"/>
              <a:t>The </a:t>
            </a:r>
            <a:r>
              <a:rPr lang="sv-SE" err="1"/>
              <a:t>frame</a:t>
            </a:r>
            <a:r>
              <a:rPr lang="sv-SE"/>
              <a:t> </a:t>
            </a:r>
            <a:r>
              <a:rPr lang="sv-SE" err="1"/>
              <a:t>module</a:t>
            </a:r>
            <a:r>
              <a:rPr lang="sv-SE"/>
              <a:t> total </a:t>
            </a:r>
            <a:r>
              <a:rPr lang="sv-SE" err="1"/>
              <a:t>width</a:t>
            </a:r>
            <a:r>
              <a:rPr lang="sv-SE"/>
              <a:t> is 2300 mm </a:t>
            </a:r>
            <a:r>
              <a:rPr lang="sv-SE" b="1" err="1"/>
              <a:t>Click</a:t>
            </a:r>
            <a:endParaRPr lang="sv-SE" b="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3"/>
              <a:tabLst/>
              <a:defRPr/>
            </a:pPr>
            <a:r>
              <a:rPr lang="sv-SE" err="1"/>
              <a:t>We</a:t>
            </a:r>
            <a:r>
              <a:rPr lang="sv-SE"/>
              <a:t> </a:t>
            </a:r>
            <a:r>
              <a:rPr lang="sv-SE" err="1"/>
              <a:t>introduce</a:t>
            </a:r>
            <a:r>
              <a:rPr lang="sv-SE"/>
              <a:t> </a:t>
            </a:r>
            <a:r>
              <a:rPr lang="sv-SE" err="1"/>
              <a:t>splash</a:t>
            </a:r>
            <a:r>
              <a:rPr lang="sv-SE"/>
              <a:t> </a:t>
            </a:r>
            <a:r>
              <a:rPr lang="sv-SE" err="1"/>
              <a:t>proof</a:t>
            </a:r>
            <a:r>
              <a:rPr lang="sv-SE"/>
              <a:t> </a:t>
            </a:r>
            <a:r>
              <a:rPr lang="sv-SE" err="1"/>
              <a:t>wheel</a:t>
            </a:r>
            <a:r>
              <a:rPr lang="sv-SE"/>
              <a:t> </a:t>
            </a:r>
            <a:r>
              <a:rPr lang="sv-SE" err="1"/>
              <a:t>housings</a:t>
            </a:r>
            <a:r>
              <a:rPr lang="sv-SE"/>
              <a:t> in </a:t>
            </a:r>
            <a:r>
              <a:rPr lang="sv-SE" err="1"/>
              <a:t>two</a:t>
            </a:r>
            <a:r>
              <a:rPr lang="sv-SE"/>
              <a:t> </a:t>
            </a:r>
            <a:r>
              <a:rPr lang="sv-SE" err="1"/>
              <a:t>sizes</a:t>
            </a:r>
            <a:r>
              <a:rPr lang="sv-SE"/>
              <a:t>: medium for </a:t>
            </a:r>
            <a:r>
              <a:rPr lang="sv-SE" err="1"/>
              <a:t>both</a:t>
            </a:r>
            <a:r>
              <a:rPr lang="sv-SE"/>
              <a:t> front </a:t>
            </a:r>
            <a:r>
              <a:rPr lang="sv-SE" err="1"/>
              <a:t>modules</a:t>
            </a:r>
            <a:r>
              <a:rPr lang="sv-SE"/>
              <a:t> and small for independent.</a:t>
            </a:r>
            <a:br>
              <a:rPr lang="sv-SE">
                <a:cs typeface="+mn-lt"/>
              </a:rPr>
            </a:br>
            <a:r>
              <a:rPr lang="sv-SE"/>
              <a:t>Medium to </a:t>
            </a:r>
            <a:r>
              <a:rPr lang="sv-SE" err="1"/>
              <a:t>allow</a:t>
            </a:r>
            <a:r>
              <a:rPr lang="sv-SE"/>
              <a:t> </a:t>
            </a:r>
            <a:r>
              <a:rPr lang="sv-SE" err="1"/>
              <a:t>larger</a:t>
            </a:r>
            <a:r>
              <a:rPr lang="sv-SE"/>
              <a:t> tyres</a:t>
            </a:r>
            <a:br>
              <a:rPr lang="sv-SE">
                <a:cs typeface="+mn-lt"/>
              </a:rPr>
            </a:br>
            <a:r>
              <a:rPr lang="sv-SE"/>
              <a:t>and small to </a:t>
            </a:r>
            <a:r>
              <a:rPr lang="sv-SE" err="1"/>
              <a:t>maximize</a:t>
            </a:r>
            <a:r>
              <a:rPr lang="sv-SE"/>
              <a:t> the inner layout </a:t>
            </a:r>
            <a:r>
              <a:rPr lang="sv-SE" err="1"/>
              <a:t>possibilities</a:t>
            </a:r>
            <a:r>
              <a:rPr lang="sv-SE"/>
              <a:t>. </a:t>
            </a:r>
            <a:r>
              <a:rPr lang="sv-SE" b="1" err="1"/>
              <a:t>Click</a:t>
            </a:r>
            <a:br>
              <a:rPr lang="sv-SE">
                <a:cs typeface="+mn-lt"/>
              </a:rPr>
            </a:br>
            <a:endParaRPr lang="sv-SE"/>
          </a:p>
          <a:p>
            <a:pPr>
              <a:defRPr/>
            </a:pPr>
            <a:r>
              <a:rPr lang="sv-SE"/>
              <a:t>For rigid </a:t>
            </a:r>
            <a:r>
              <a:rPr lang="sv-SE" err="1"/>
              <a:t>axle</a:t>
            </a:r>
            <a:r>
              <a:rPr lang="sv-SE"/>
              <a:t>, </a:t>
            </a:r>
            <a:r>
              <a:rPr lang="sv-SE" err="1"/>
              <a:t>there</a:t>
            </a:r>
            <a:r>
              <a:rPr lang="sv-SE"/>
              <a:t> is an option </a:t>
            </a:r>
            <a:r>
              <a:rPr lang="sv-SE" err="1"/>
              <a:t>without</a:t>
            </a:r>
            <a:r>
              <a:rPr lang="sv-SE"/>
              <a:t> </a:t>
            </a:r>
            <a:r>
              <a:rPr lang="sv-SE" err="1"/>
              <a:t>wheel</a:t>
            </a:r>
            <a:r>
              <a:rPr lang="sv-SE"/>
              <a:t> </a:t>
            </a:r>
            <a:r>
              <a:rPr lang="sv-SE" err="1"/>
              <a:t>housings</a:t>
            </a:r>
            <a:r>
              <a:rPr lang="sv-SE"/>
              <a:t>. </a:t>
            </a:r>
            <a:r>
              <a:rPr lang="sv-SE" b="1" err="1"/>
              <a:t>Click</a:t>
            </a:r>
            <a:endParaRPr lang="sv-SE" b="1">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lang="sv-SE">
                <a:cs typeface="+mn-lt"/>
              </a:rPr>
            </a:br>
            <a:endParaRPr lang="sv-SE"/>
          </a:p>
        </p:txBody>
      </p:sp>
      <p:sp>
        <p:nvSpPr>
          <p:cNvPr id="4" name="Slide Number Placeholder 3"/>
          <p:cNvSpPr>
            <a:spLocks noGrp="1"/>
          </p:cNvSpPr>
          <p:nvPr>
            <p:ph type="sldNum" sz="quarter" idx="4294967295"/>
          </p:nvPr>
        </p:nvSpPr>
        <p:spPr/>
        <p:txBody>
          <a:bodyPr/>
          <a:lstStyle/>
          <a:p>
            <a:fld id="{240CCAAE-9961-4CE3-9C52-D0A1DBFF1B9A}" type="slidenum">
              <a:rPr lang="sv-SE" smtClean="0"/>
              <a:t>32</a:t>
            </a:fld>
            <a:endParaRPr lang="sv-SE"/>
          </a:p>
        </p:txBody>
      </p:sp>
    </p:spTree>
    <p:extLst>
      <p:ext uri="{BB962C8B-B14F-4D97-AF65-F5344CB8AC3E}">
        <p14:creationId xmlns:p14="http://schemas.microsoft.com/office/powerpoint/2010/main" val="23905572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defRPr/>
            </a:pPr>
            <a:endParaRPr lang="sv-SE" b="1"/>
          </a:p>
          <a:p>
            <a:pPr marL="158750" indent="0">
              <a:buNone/>
              <a:defRPr/>
            </a:pPr>
            <a:r>
              <a:rPr lang="sv-SE"/>
              <a:t>1.Para os </a:t>
            </a:r>
            <a:r>
              <a:rPr lang="sv-SE" err="1"/>
              <a:t>veículos</a:t>
            </a:r>
            <a:r>
              <a:rPr lang="sv-SE"/>
              <a:t> </a:t>
            </a:r>
            <a:r>
              <a:rPr lang="sv-SE" err="1"/>
              <a:t>com</a:t>
            </a:r>
            <a:r>
              <a:rPr lang="sv-SE"/>
              <a:t> </a:t>
            </a:r>
            <a:r>
              <a:rPr lang="sv-SE" err="1"/>
              <a:t>piso</a:t>
            </a:r>
            <a:r>
              <a:rPr lang="sv-SE"/>
              <a:t> </a:t>
            </a:r>
            <a:r>
              <a:rPr lang="sv-SE" err="1"/>
              <a:t>baixo</a:t>
            </a:r>
            <a:r>
              <a:rPr lang="sv-SE"/>
              <a:t> </a:t>
            </a:r>
            <a:r>
              <a:rPr lang="sv-SE" err="1"/>
              <a:t>ou</a:t>
            </a:r>
            <a:r>
              <a:rPr lang="sv-SE"/>
              <a:t> </a:t>
            </a:r>
            <a:r>
              <a:rPr lang="sv-SE" err="1"/>
              <a:t>entrada</a:t>
            </a:r>
            <a:r>
              <a:rPr lang="sv-SE"/>
              <a:t> </a:t>
            </a:r>
            <a:r>
              <a:rPr lang="sv-SE" err="1"/>
              <a:t>baixa</a:t>
            </a:r>
            <a:r>
              <a:rPr lang="sv-SE"/>
              <a:t> - </a:t>
            </a:r>
            <a:r>
              <a:rPr lang="sv-SE" err="1"/>
              <a:t>Nós</a:t>
            </a:r>
            <a:r>
              <a:rPr lang="sv-SE"/>
              <a:t> </a:t>
            </a:r>
            <a:r>
              <a:rPr lang="sv-SE" err="1"/>
              <a:t>oferecemos</a:t>
            </a:r>
            <a:r>
              <a:rPr lang="sv-SE"/>
              <a:t> </a:t>
            </a:r>
            <a:r>
              <a:rPr lang="sv-SE" err="1"/>
              <a:t>um</a:t>
            </a:r>
            <a:r>
              <a:rPr lang="sv-SE"/>
              <a:t> </a:t>
            </a:r>
            <a:r>
              <a:rPr lang="sv-SE" err="1"/>
              <a:t>suporte</a:t>
            </a:r>
            <a:r>
              <a:rPr lang="sv-SE"/>
              <a:t> de </a:t>
            </a:r>
            <a:r>
              <a:rPr lang="sv-SE" err="1"/>
              <a:t>bateria</a:t>
            </a:r>
            <a:r>
              <a:rPr lang="sv-SE"/>
              <a:t> </a:t>
            </a:r>
            <a:r>
              <a:rPr lang="sv-SE" err="1"/>
              <a:t>articulado</a:t>
            </a:r>
            <a:r>
              <a:rPr lang="sv-SE"/>
              <a:t> </a:t>
            </a:r>
            <a:r>
              <a:rPr lang="sv-SE" err="1"/>
              <a:t>como</a:t>
            </a:r>
            <a:r>
              <a:rPr lang="sv-SE"/>
              <a:t> </a:t>
            </a:r>
            <a:r>
              <a:rPr lang="sv-SE" err="1"/>
              <a:t>um</a:t>
            </a:r>
            <a:r>
              <a:rPr lang="sv-SE"/>
              <a:t> </a:t>
            </a:r>
            <a:r>
              <a:rPr lang="sv-SE" err="1"/>
              <a:t>opcional</a:t>
            </a:r>
            <a:br>
              <a:rPr lang="sv-SE"/>
            </a:br>
            <a:r>
              <a:rPr lang="sv-SE"/>
              <a:t>     </a:t>
            </a:r>
            <a:r>
              <a:rPr lang="sv-SE" err="1"/>
              <a:t>Disponível</a:t>
            </a:r>
            <a:r>
              <a:rPr lang="sv-SE"/>
              <a:t> </a:t>
            </a:r>
            <a:r>
              <a:rPr lang="sv-SE" err="1"/>
              <a:t>na</a:t>
            </a:r>
            <a:r>
              <a:rPr lang="sv-SE"/>
              <a:t> </a:t>
            </a:r>
            <a:r>
              <a:rPr lang="sv-SE" err="1"/>
              <a:t>caixa</a:t>
            </a:r>
            <a:r>
              <a:rPr lang="sv-SE"/>
              <a:t> de </a:t>
            </a:r>
            <a:r>
              <a:rPr lang="sv-SE" err="1"/>
              <a:t>acessórios</a:t>
            </a:r>
            <a:br>
              <a:rPr lang="sv-SE"/>
            </a:br>
            <a:br>
              <a:rPr lang="sv-SE" b="1"/>
            </a:br>
            <a:r>
              <a:rPr lang="sv-SE" b="1"/>
              <a:t> </a:t>
            </a:r>
            <a:endParaRPr lang="sv-SE"/>
          </a:p>
          <a:p>
            <a:pPr marL="158750" indent="0">
              <a:buNone/>
              <a:defRPr/>
            </a:pPr>
            <a:r>
              <a:rPr lang="sv-SE"/>
              <a:t>2.O </a:t>
            </a:r>
            <a:r>
              <a:rPr lang="sv-SE" err="1"/>
              <a:t>suporte</a:t>
            </a:r>
            <a:r>
              <a:rPr lang="sv-SE"/>
              <a:t> da </a:t>
            </a:r>
            <a:r>
              <a:rPr lang="sv-SE" err="1"/>
              <a:t>bateria</a:t>
            </a:r>
            <a:r>
              <a:rPr lang="sv-SE"/>
              <a:t> se </a:t>
            </a:r>
            <a:r>
              <a:rPr lang="sv-SE" err="1"/>
              <a:t>projeta</a:t>
            </a:r>
            <a:r>
              <a:rPr lang="sv-SE"/>
              <a:t> para fora da </a:t>
            </a:r>
            <a:r>
              <a:rPr lang="sv-SE" err="1"/>
              <a:t>caixa</a:t>
            </a:r>
            <a:r>
              <a:rPr lang="sv-SE"/>
              <a:t> de </a:t>
            </a:r>
            <a:r>
              <a:rPr lang="sv-SE" err="1"/>
              <a:t>roda</a:t>
            </a:r>
            <a:r>
              <a:rPr lang="sv-SE"/>
              <a:t> </a:t>
            </a:r>
            <a:r>
              <a:rPr lang="sv-SE" err="1"/>
              <a:t>quando</a:t>
            </a:r>
            <a:r>
              <a:rPr lang="sv-SE"/>
              <a:t> </a:t>
            </a:r>
          </a:p>
          <a:p>
            <a:pPr marL="158750" indent="0">
              <a:buNone/>
              <a:defRPr/>
            </a:pPr>
            <a:r>
              <a:rPr lang="sv-SE"/>
              <a:t>     </a:t>
            </a:r>
            <a:r>
              <a:rPr lang="sv-SE" err="1"/>
              <a:t>montada</a:t>
            </a:r>
            <a:r>
              <a:rPr lang="sv-SE"/>
              <a:t>. </a:t>
            </a:r>
            <a:endParaRPr lang="sv-SE" err="1"/>
          </a:p>
          <a:p>
            <a:pPr>
              <a:defRPr/>
            </a:pPr>
            <a:endParaRPr lang="sv-SE" strike="sngStrike"/>
          </a:p>
          <a:p>
            <a:pPr>
              <a:defRPr/>
            </a:pPr>
            <a:endParaRPr lang="sv-SE" strike="sngStrike"/>
          </a:p>
          <a:p>
            <a:pPr>
              <a:defRPr/>
            </a:pPr>
            <a:r>
              <a:rPr lang="sv-SE" strike="sngStrike" err="1"/>
              <a:t>Uma</a:t>
            </a:r>
            <a:r>
              <a:rPr lang="sv-SE" strike="sngStrike"/>
              <a:t> </a:t>
            </a:r>
            <a:r>
              <a:rPr lang="sv-SE" strike="sngStrike" err="1"/>
              <a:t>escotilha</a:t>
            </a:r>
            <a:r>
              <a:rPr lang="sv-SE" strike="sngStrike"/>
              <a:t> de </a:t>
            </a:r>
            <a:r>
              <a:rPr lang="sv-SE" strike="sngStrike" err="1"/>
              <a:t>inspeção</a:t>
            </a:r>
            <a:r>
              <a:rPr lang="sv-SE" strike="sngStrike"/>
              <a:t> da </a:t>
            </a:r>
            <a:r>
              <a:rPr lang="sv-SE" strike="sngStrike" err="1"/>
              <a:t>bateria</a:t>
            </a:r>
            <a:r>
              <a:rPr lang="sv-SE" strike="sngStrike"/>
              <a:t> </a:t>
            </a:r>
            <a:r>
              <a:rPr lang="sv-SE" strike="sngStrike" err="1"/>
              <a:t>será</a:t>
            </a:r>
            <a:r>
              <a:rPr lang="sv-SE" strike="sngStrike"/>
              <a:t> </a:t>
            </a:r>
            <a:r>
              <a:rPr lang="sv-SE" strike="sngStrike" err="1"/>
              <a:t>necessária</a:t>
            </a:r>
            <a:r>
              <a:rPr lang="sv-SE"/>
              <a:t>. </a:t>
            </a:r>
            <a:r>
              <a:rPr lang="sv-SE" b="1" err="1"/>
              <a:t>Click</a:t>
            </a:r>
            <a:endParaRPr lang="sv-SE"/>
          </a:p>
          <a:p>
            <a:pPr marL="158750" indent="0">
              <a:buNone/>
              <a:defRPr/>
            </a:pPr>
            <a:endParaRPr lang="sv-SE" b="1"/>
          </a:p>
          <a:p>
            <a:pPr>
              <a:defRPr/>
            </a:pPr>
            <a:endParaRPr lang="sv-SE" b="1"/>
          </a:p>
          <a:p>
            <a:pPr>
              <a:defRPr/>
            </a:pPr>
            <a:r>
              <a:rPr lang="sv-SE" b="1"/>
              <a:t>===================================================</a:t>
            </a:r>
          </a:p>
          <a:p>
            <a:pPr>
              <a:defRPr/>
            </a:pPr>
            <a:endParaRPr lang="en-US"/>
          </a:p>
          <a:p>
            <a:pPr marL="228600" marR="0" lvl="0" indent="-228600" algn="l" defTabSz="914400">
              <a:lnSpc>
                <a:spcPct val="100000"/>
              </a:lnSpc>
              <a:spcBef>
                <a:spcPts val="0"/>
              </a:spcBef>
              <a:spcAft>
                <a:spcPts val="0"/>
              </a:spcAft>
              <a:buClrTx/>
              <a:buSzTx/>
              <a:buAutoNum type="arabicPeriod"/>
              <a:tabLst/>
              <a:defRPr/>
            </a:pPr>
            <a:r>
              <a:rPr lang="sv-SE" err="1"/>
              <a:t>We</a:t>
            </a:r>
            <a:r>
              <a:rPr lang="sv-SE"/>
              <a:t> offer a swing-</a:t>
            </a:r>
            <a:r>
              <a:rPr lang="sv-SE" err="1"/>
              <a:t>out</a:t>
            </a:r>
            <a:r>
              <a:rPr lang="sv-SE"/>
              <a:t> </a:t>
            </a:r>
            <a:r>
              <a:rPr lang="sv-SE" err="1"/>
              <a:t>battery</a:t>
            </a:r>
            <a:r>
              <a:rPr lang="sv-SE"/>
              <a:t> </a:t>
            </a:r>
            <a:r>
              <a:rPr lang="sv-SE" err="1"/>
              <a:t>tray</a:t>
            </a:r>
            <a:r>
              <a:rPr lang="sv-SE"/>
              <a:t> as option</a:t>
            </a:r>
            <a:br>
              <a:rPr lang="sv-SE">
                <a:cs typeface="+mn-lt"/>
              </a:rPr>
            </a:br>
            <a:r>
              <a:rPr lang="sv-SE"/>
              <a:t>It </a:t>
            </a:r>
            <a:r>
              <a:rPr lang="sv-SE" err="1"/>
              <a:t>will</a:t>
            </a:r>
            <a:r>
              <a:rPr lang="sv-SE"/>
              <a:t> be </a:t>
            </a:r>
            <a:r>
              <a:rPr lang="sv-SE" err="1"/>
              <a:t>enclosed</a:t>
            </a:r>
            <a:r>
              <a:rPr lang="sv-SE"/>
              <a:t> </a:t>
            </a:r>
            <a:br>
              <a:rPr lang="sv-SE">
                <a:cs typeface="+mn-lt"/>
              </a:rPr>
            </a:br>
            <a:r>
              <a:rPr lang="sv-SE" b="1" err="1"/>
              <a:t>Click</a:t>
            </a:r>
            <a:br>
              <a:rPr lang="sv-SE">
                <a:cs typeface="+mn-lt"/>
              </a:rPr>
            </a:br>
            <a:endParaRPr lang="sv-SE">
              <a:cs typeface="Calibri" panose="020F0502020204030204"/>
            </a:endParaRPr>
          </a:p>
          <a:p>
            <a:pPr marL="228600" indent="-228600">
              <a:buAutoNum type="arabicPeriod"/>
              <a:defRPr/>
            </a:pPr>
            <a:r>
              <a:rPr lang="sv-SE"/>
              <a:t>The </a:t>
            </a:r>
            <a:r>
              <a:rPr lang="sv-SE" err="1"/>
              <a:t>battery</a:t>
            </a:r>
            <a:r>
              <a:rPr lang="sv-SE"/>
              <a:t> </a:t>
            </a:r>
            <a:r>
              <a:rPr lang="sv-SE" err="1"/>
              <a:t>tray</a:t>
            </a:r>
            <a:r>
              <a:rPr lang="sv-SE"/>
              <a:t> </a:t>
            </a:r>
            <a:r>
              <a:rPr lang="sv-SE" err="1"/>
              <a:t>protrudes</a:t>
            </a:r>
            <a:r>
              <a:rPr lang="sv-SE"/>
              <a:t> </a:t>
            </a:r>
            <a:r>
              <a:rPr lang="sv-SE" err="1"/>
              <a:t>outside</a:t>
            </a:r>
            <a:r>
              <a:rPr lang="sv-SE"/>
              <a:t> the </a:t>
            </a:r>
            <a:r>
              <a:rPr lang="sv-SE" err="1"/>
              <a:t>wheel</a:t>
            </a:r>
            <a:r>
              <a:rPr lang="sv-SE"/>
              <a:t> </a:t>
            </a:r>
            <a:r>
              <a:rPr lang="sv-SE" err="1"/>
              <a:t>housing</a:t>
            </a:r>
            <a:r>
              <a:rPr lang="sv-SE"/>
              <a:t> </a:t>
            </a:r>
            <a:r>
              <a:rPr lang="sv-SE" err="1"/>
              <a:t>when</a:t>
            </a:r>
            <a:r>
              <a:rPr lang="sv-SE"/>
              <a:t> </a:t>
            </a:r>
            <a:r>
              <a:rPr lang="sv-SE" err="1"/>
              <a:t>mounted</a:t>
            </a:r>
            <a:br>
              <a:rPr lang="sv-SE">
                <a:cs typeface="+mn-lt"/>
              </a:rPr>
            </a:br>
            <a:r>
              <a:rPr lang="sv-SE"/>
              <a:t>and a </a:t>
            </a:r>
            <a:r>
              <a:rPr lang="sv-SE" err="1"/>
              <a:t>battery</a:t>
            </a:r>
            <a:r>
              <a:rPr lang="sv-SE"/>
              <a:t> </a:t>
            </a:r>
            <a:r>
              <a:rPr lang="sv-SE" err="1"/>
              <a:t>inspection</a:t>
            </a:r>
            <a:r>
              <a:rPr lang="sv-SE"/>
              <a:t> </a:t>
            </a:r>
            <a:r>
              <a:rPr lang="sv-SE" err="1"/>
              <a:t>hatch</a:t>
            </a:r>
            <a:r>
              <a:rPr lang="sv-SE"/>
              <a:t> </a:t>
            </a:r>
            <a:r>
              <a:rPr lang="sv-SE" err="1"/>
              <a:t>will</a:t>
            </a:r>
            <a:r>
              <a:rPr lang="sv-SE"/>
              <a:t> be </a:t>
            </a:r>
            <a:r>
              <a:rPr lang="sv-SE" err="1"/>
              <a:t>needed</a:t>
            </a:r>
            <a:r>
              <a:rPr lang="sv-SE"/>
              <a:t>. </a:t>
            </a:r>
            <a:r>
              <a:rPr lang="sv-SE" b="1" err="1"/>
              <a:t>Click</a:t>
            </a:r>
            <a:endParaRPr lang="sv-SE">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4294967295"/>
          </p:nvPr>
        </p:nvSpPr>
        <p:spPr/>
        <p:txBody>
          <a:bodyPr/>
          <a:lstStyle/>
          <a:p>
            <a:fld id="{240CCAAE-9961-4CE3-9C52-D0A1DBFF1B9A}" type="slidenum">
              <a:rPr lang="sv-SE" smtClean="0"/>
              <a:t>33</a:t>
            </a:fld>
            <a:endParaRPr lang="sv-SE"/>
          </a:p>
        </p:txBody>
      </p:sp>
    </p:spTree>
    <p:extLst>
      <p:ext uri="{BB962C8B-B14F-4D97-AF65-F5344CB8AC3E}">
        <p14:creationId xmlns:p14="http://schemas.microsoft.com/office/powerpoint/2010/main" val="13939290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defRPr/>
            </a:pPr>
            <a:endParaRPr lang="sv-SE" b="1"/>
          </a:p>
          <a:p>
            <a:pPr>
              <a:defRPr/>
            </a:pPr>
            <a:r>
              <a:rPr lang="sv-SE"/>
              <a:t>1.Independente do </a:t>
            </a:r>
            <a:r>
              <a:rPr lang="sv-SE" err="1"/>
              <a:t>tipo</a:t>
            </a:r>
            <a:r>
              <a:rPr lang="sv-SE"/>
              <a:t> de </a:t>
            </a:r>
            <a:r>
              <a:rPr lang="sv-SE" err="1"/>
              <a:t>suspensão</a:t>
            </a:r>
            <a:r>
              <a:rPr lang="sv-SE"/>
              <a:t> do </a:t>
            </a:r>
            <a:r>
              <a:rPr lang="sv-SE" err="1"/>
              <a:t>veículo</a:t>
            </a:r>
            <a:r>
              <a:rPr lang="sv-SE"/>
              <a:t>, </a:t>
            </a:r>
            <a:r>
              <a:rPr lang="sv-SE" err="1"/>
              <a:t>independente</a:t>
            </a:r>
            <a:r>
              <a:rPr lang="sv-SE"/>
              <a:t> </a:t>
            </a:r>
            <a:r>
              <a:rPr lang="sv-SE" err="1"/>
              <a:t>ou</a:t>
            </a:r>
            <a:r>
              <a:rPr lang="sv-SE"/>
              <a:t> </a:t>
            </a:r>
            <a:r>
              <a:rPr lang="sv-SE" err="1"/>
              <a:t>rígida</a:t>
            </a:r>
            <a:r>
              <a:rPr lang="sv-SE"/>
              <a:t> , </a:t>
            </a:r>
            <a:r>
              <a:rPr lang="sv-SE" err="1"/>
              <a:t>nós</a:t>
            </a:r>
            <a:r>
              <a:rPr lang="sv-SE"/>
              <a:t> </a:t>
            </a:r>
            <a:r>
              <a:rPr lang="sv-SE" err="1"/>
              <a:t>oferecemos</a:t>
            </a:r>
            <a:r>
              <a:rPr lang="sv-SE"/>
              <a:t> </a:t>
            </a:r>
            <a:r>
              <a:rPr lang="sv-SE" err="1"/>
              <a:t>modulos</a:t>
            </a:r>
            <a:r>
              <a:rPr lang="sv-SE"/>
              <a:t>  </a:t>
            </a:r>
            <a:r>
              <a:rPr lang="sv-SE" err="1"/>
              <a:t>otimizados</a:t>
            </a:r>
            <a:r>
              <a:rPr lang="sv-SE"/>
              <a:t> </a:t>
            </a:r>
            <a:r>
              <a:rPr lang="sv-SE" err="1"/>
              <a:t>com</a:t>
            </a:r>
            <a:r>
              <a:rPr lang="sv-SE"/>
              <a:t> </a:t>
            </a:r>
            <a:r>
              <a:rPr lang="sv-SE" err="1"/>
              <a:t>novos</a:t>
            </a:r>
            <a:r>
              <a:rPr lang="sv-SE"/>
              <a:t> </a:t>
            </a:r>
            <a:r>
              <a:rPr lang="sv-SE" err="1"/>
              <a:t>tanques</a:t>
            </a:r>
            <a:r>
              <a:rPr lang="sv-SE"/>
              <a:t> de </a:t>
            </a:r>
            <a:r>
              <a:rPr lang="sv-SE" err="1"/>
              <a:t>combustivel</a:t>
            </a:r>
            <a:r>
              <a:rPr lang="sv-SE"/>
              <a:t>, </a:t>
            </a:r>
            <a:r>
              <a:rPr lang="sv-SE" err="1"/>
              <a:t>com</a:t>
            </a:r>
            <a:r>
              <a:rPr lang="sv-SE"/>
              <a:t> </a:t>
            </a:r>
            <a:r>
              <a:rPr lang="sv-SE" err="1"/>
              <a:t>possibilidade</a:t>
            </a:r>
            <a:r>
              <a:rPr lang="sv-SE"/>
              <a:t> de  2 a 4 </a:t>
            </a:r>
            <a:r>
              <a:rPr lang="sv-SE" err="1"/>
              <a:t>tanques</a:t>
            </a:r>
            <a:r>
              <a:rPr lang="sv-SE"/>
              <a:t> e </a:t>
            </a:r>
            <a:r>
              <a:rPr lang="sv-SE" err="1"/>
              <a:t>volume</a:t>
            </a:r>
            <a:r>
              <a:rPr lang="sv-SE"/>
              <a:t> </a:t>
            </a:r>
            <a:r>
              <a:rPr lang="sv-SE" err="1"/>
              <a:t>util</a:t>
            </a:r>
            <a:r>
              <a:rPr lang="sv-SE"/>
              <a:t> </a:t>
            </a:r>
            <a:r>
              <a:rPr lang="sv-SE" err="1"/>
              <a:t>entre</a:t>
            </a:r>
            <a:r>
              <a:rPr lang="sv-SE"/>
              <a:t> 140 </a:t>
            </a:r>
            <a:r>
              <a:rPr lang="sv-SE" err="1"/>
              <a:t>litros</a:t>
            </a:r>
            <a:r>
              <a:rPr lang="sv-SE"/>
              <a:t> a 360 </a:t>
            </a:r>
            <a:r>
              <a:rPr lang="sv-SE" err="1"/>
              <a:t>litros</a:t>
            </a:r>
            <a:r>
              <a:rPr lang="sv-SE"/>
              <a:t>. A </a:t>
            </a:r>
            <a:r>
              <a:rPr lang="sv-SE" err="1"/>
              <a:t>especificação</a:t>
            </a:r>
            <a:r>
              <a:rPr lang="sv-SE"/>
              <a:t> </a:t>
            </a:r>
            <a:r>
              <a:rPr lang="sv-SE" err="1"/>
              <a:t>tecnica</a:t>
            </a:r>
            <a:r>
              <a:rPr lang="sv-SE"/>
              <a:t> </a:t>
            </a:r>
            <a:r>
              <a:rPr lang="sv-SE" err="1"/>
              <a:t>foi</a:t>
            </a:r>
            <a:r>
              <a:rPr lang="sv-SE"/>
              <a:t> </a:t>
            </a:r>
            <a:r>
              <a:rPr lang="sv-SE" err="1"/>
              <a:t>atualizada</a:t>
            </a:r>
            <a:r>
              <a:rPr lang="sv-SE"/>
              <a:t> para tornar </a:t>
            </a:r>
            <a:r>
              <a:rPr lang="sv-SE" err="1"/>
              <a:t>mais</a:t>
            </a:r>
            <a:r>
              <a:rPr lang="sv-SE"/>
              <a:t> </a:t>
            </a:r>
            <a:r>
              <a:rPr lang="sv-SE" err="1"/>
              <a:t>claro</a:t>
            </a:r>
            <a:r>
              <a:rPr lang="sv-SE"/>
              <a:t> o </a:t>
            </a:r>
            <a:r>
              <a:rPr lang="sv-SE" err="1"/>
              <a:t>entendimento</a:t>
            </a:r>
            <a:r>
              <a:rPr lang="sv-SE"/>
              <a:t> sobre o </a:t>
            </a:r>
            <a:r>
              <a:rPr lang="sv-SE" err="1"/>
              <a:t>volume</a:t>
            </a:r>
            <a:r>
              <a:rPr lang="sv-SE"/>
              <a:t> </a:t>
            </a:r>
            <a:r>
              <a:rPr lang="sv-SE" err="1"/>
              <a:t>util</a:t>
            </a:r>
            <a:r>
              <a:rPr lang="sv-SE"/>
              <a:t> dos </a:t>
            </a:r>
            <a:r>
              <a:rPr lang="sv-SE" err="1"/>
              <a:t>tanques</a:t>
            </a:r>
            <a:r>
              <a:rPr lang="sv-SE"/>
              <a:t> de </a:t>
            </a:r>
            <a:r>
              <a:rPr lang="sv-SE" err="1"/>
              <a:t>combustivel</a:t>
            </a:r>
            <a:r>
              <a:rPr lang="sv-SE"/>
              <a:t>, e </a:t>
            </a:r>
            <a:r>
              <a:rPr lang="sv-SE" err="1"/>
              <a:t>não</a:t>
            </a:r>
            <a:r>
              <a:rPr lang="sv-SE"/>
              <a:t> o </a:t>
            </a:r>
            <a:r>
              <a:rPr lang="sv-SE" err="1"/>
              <a:t>volume</a:t>
            </a:r>
            <a:r>
              <a:rPr lang="sv-SE"/>
              <a:t> total dos </a:t>
            </a:r>
            <a:r>
              <a:rPr lang="sv-SE" err="1"/>
              <a:t>tanques</a:t>
            </a:r>
            <a:r>
              <a:rPr lang="sv-SE"/>
              <a:t>. </a:t>
            </a:r>
            <a:r>
              <a:rPr lang="sv-SE" err="1"/>
              <a:t>Dependendo</a:t>
            </a:r>
            <a:r>
              <a:rPr lang="sv-SE"/>
              <a:t> da </a:t>
            </a:r>
            <a:r>
              <a:rPr lang="sv-SE" err="1"/>
              <a:t>combinacao</a:t>
            </a:r>
            <a:r>
              <a:rPr lang="sv-SE"/>
              <a:t> </a:t>
            </a:r>
            <a:r>
              <a:rPr lang="sv-SE" err="1"/>
              <a:t>escolhida</a:t>
            </a:r>
            <a:r>
              <a:rPr lang="sv-SE"/>
              <a:t> para os </a:t>
            </a:r>
            <a:r>
              <a:rPr lang="sv-SE" err="1"/>
              <a:t>tanques</a:t>
            </a:r>
            <a:r>
              <a:rPr lang="sv-SE"/>
              <a:t> de </a:t>
            </a:r>
            <a:r>
              <a:rPr lang="sv-SE" err="1"/>
              <a:t>combustivel</a:t>
            </a:r>
            <a:r>
              <a:rPr lang="sv-SE"/>
              <a:t>, </a:t>
            </a:r>
            <a:r>
              <a:rPr lang="sv-SE" err="1"/>
              <a:t>teremos</a:t>
            </a:r>
            <a:r>
              <a:rPr lang="sv-SE"/>
              <a:t> </a:t>
            </a:r>
            <a:r>
              <a:rPr lang="sv-SE" err="1"/>
              <a:t>um</a:t>
            </a:r>
            <a:r>
              <a:rPr lang="sv-SE"/>
              <a:t> </a:t>
            </a:r>
            <a:r>
              <a:rPr lang="sv-SE" err="1"/>
              <a:t>volume</a:t>
            </a:r>
            <a:r>
              <a:rPr lang="sv-SE"/>
              <a:t> </a:t>
            </a:r>
            <a:r>
              <a:rPr lang="sv-SE" err="1"/>
              <a:t>residual</a:t>
            </a:r>
            <a:r>
              <a:rPr lang="sv-SE"/>
              <a:t> </a:t>
            </a:r>
            <a:r>
              <a:rPr lang="sv-SE" err="1"/>
              <a:t>entre</a:t>
            </a:r>
            <a:r>
              <a:rPr lang="sv-SE"/>
              <a:t> 3 e 9 </a:t>
            </a:r>
            <a:r>
              <a:rPr lang="sv-SE" err="1"/>
              <a:t>litros</a:t>
            </a:r>
            <a:r>
              <a:rPr lang="sv-SE"/>
              <a:t>. </a:t>
            </a:r>
            <a:r>
              <a:rPr lang="sv-SE" err="1"/>
              <a:t>Um</a:t>
            </a:r>
            <a:r>
              <a:rPr lang="sv-SE"/>
              <a:t> </a:t>
            </a:r>
            <a:r>
              <a:rPr lang="sv-SE" err="1"/>
              <a:t>sistema</a:t>
            </a:r>
            <a:r>
              <a:rPr lang="sv-SE"/>
              <a:t> de </a:t>
            </a:r>
            <a:r>
              <a:rPr lang="sv-SE" err="1"/>
              <a:t>monitoramento</a:t>
            </a:r>
            <a:r>
              <a:rPr lang="sv-SE"/>
              <a:t> </a:t>
            </a:r>
            <a:r>
              <a:rPr lang="sv-SE" err="1"/>
              <a:t>eletrônico</a:t>
            </a:r>
            <a:r>
              <a:rPr lang="sv-SE"/>
              <a:t> dos </a:t>
            </a:r>
            <a:r>
              <a:rPr lang="sv-SE" err="1"/>
              <a:t>tanques</a:t>
            </a:r>
            <a:r>
              <a:rPr lang="sv-SE"/>
              <a:t> de </a:t>
            </a:r>
            <a:r>
              <a:rPr lang="sv-SE" err="1"/>
              <a:t>combustível</a:t>
            </a:r>
            <a:r>
              <a:rPr lang="sv-SE"/>
              <a:t> </a:t>
            </a:r>
            <a:r>
              <a:rPr lang="sv-SE" err="1"/>
              <a:t>também</a:t>
            </a:r>
            <a:r>
              <a:rPr lang="sv-SE"/>
              <a:t> </a:t>
            </a:r>
            <a:r>
              <a:rPr lang="sv-SE" err="1"/>
              <a:t>estará</a:t>
            </a:r>
            <a:r>
              <a:rPr lang="sv-SE"/>
              <a:t> </a:t>
            </a:r>
            <a:r>
              <a:rPr lang="sv-SE" err="1"/>
              <a:t>disponível</a:t>
            </a:r>
            <a:r>
              <a:rPr lang="sv-SE"/>
              <a:t>, </a:t>
            </a:r>
            <a:r>
              <a:rPr lang="sv-SE" err="1"/>
              <a:t>trazendo</a:t>
            </a:r>
            <a:r>
              <a:rPr lang="sv-SE"/>
              <a:t> </a:t>
            </a:r>
            <a:r>
              <a:rPr lang="sv-SE" err="1"/>
              <a:t>maior</a:t>
            </a:r>
            <a:r>
              <a:rPr lang="sv-SE"/>
              <a:t> </a:t>
            </a:r>
            <a:r>
              <a:rPr lang="sv-SE" err="1"/>
              <a:t>precisão</a:t>
            </a:r>
            <a:r>
              <a:rPr lang="sv-SE"/>
              <a:t> </a:t>
            </a:r>
            <a:r>
              <a:rPr lang="sv-SE" err="1"/>
              <a:t>na</a:t>
            </a:r>
            <a:r>
              <a:rPr lang="sv-SE"/>
              <a:t> </a:t>
            </a:r>
            <a:r>
              <a:rPr lang="sv-SE" err="1"/>
              <a:t>informação</a:t>
            </a:r>
            <a:r>
              <a:rPr lang="sv-SE"/>
              <a:t> do </a:t>
            </a:r>
            <a:r>
              <a:rPr lang="sv-SE" err="1"/>
              <a:t>nível</a:t>
            </a:r>
            <a:r>
              <a:rPr lang="sv-SE"/>
              <a:t> de </a:t>
            </a:r>
            <a:r>
              <a:rPr lang="sv-SE" err="1"/>
              <a:t>combustível</a:t>
            </a:r>
            <a:r>
              <a:rPr lang="sv-SE"/>
              <a:t> </a:t>
            </a:r>
            <a:r>
              <a:rPr lang="sv-SE" err="1"/>
              <a:t>apresentada</a:t>
            </a:r>
            <a:r>
              <a:rPr lang="sv-SE"/>
              <a:t> no </a:t>
            </a:r>
            <a:r>
              <a:rPr lang="sv-SE" err="1"/>
              <a:t>painel</a:t>
            </a:r>
            <a:r>
              <a:rPr lang="sv-SE"/>
              <a:t> e </a:t>
            </a:r>
            <a:r>
              <a:rPr lang="sv-SE" err="1"/>
              <a:t>maior</a:t>
            </a:r>
            <a:r>
              <a:rPr lang="sv-SE"/>
              <a:t> </a:t>
            </a:r>
            <a:r>
              <a:rPr lang="sv-SE" err="1"/>
              <a:t>durabilidade</a:t>
            </a:r>
            <a:r>
              <a:rPr lang="sv-SE"/>
              <a:t> do </a:t>
            </a:r>
            <a:r>
              <a:rPr lang="sv-SE" err="1"/>
              <a:t>sistema</a:t>
            </a:r>
            <a:r>
              <a:rPr lang="sv-SE"/>
              <a:t>.</a:t>
            </a:r>
            <a:br>
              <a:rPr lang="sv-SE" strike="sngStrike"/>
            </a:br>
            <a:r>
              <a:rPr lang="sv-SE" strike="sngStrike"/>
              <a:t> </a:t>
            </a:r>
            <a:br>
              <a:rPr lang="sv-SE" strike="sngStrike"/>
            </a:br>
            <a:r>
              <a:rPr lang="sv-SE"/>
              <a:t>Os chassis</a:t>
            </a:r>
            <a:r>
              <a:rPr lang="sv-SE" b="0" u="none"/>
              <a:t> </a:t>
            </a:r>
            <a:r>
              <a:rPr lang="sv-SE" err="1"/>
              <a:t>modulares</a:t>
            </a:r>
            <a:r>
              <a:rPr lang="sv-SE"/>
              <a:t> </a:t>
            </a:r>
            <a:r>
              <a:rPr lang="sv-SE" err="1"/>
              <a:t>possuem</a:t>
            </a:r>
            <a:r>
              <a:rPr lang="sv-SE"/>
              <a:t> </a:t>
            </a:r>
            <a:r>
              <a:rPr lang="sv-SE" err="1"/>
              <a:t>travessas</a:t>
            </a:r>
            <a:r>
              <a:rPr lang="sv-SE"/>
              <a:t> </a:t>
            </a:r>
            <a:r>
              <a:rPr lang="sv-SE" err="1"/>
              <a:t>adicionais</a:t>
            </a:r>
            <a:r>
              <a:rPr lang="sv-SE"/>
              <a:t> </a:t>
            </a:r>
            <a:r>
              <a:rPr lang="sv-SE" err="1"/>
              <a:t>atrás</a:t>
            </a:r>
            <a:r>
              <a:rPr lang="sv-SE"/>
              <a:t> do</a:t>
            </a:r>
            <a:r>
              <a:rPr lang="sv-SE" b="0" u="none"/>
              <a:t> </a:t>
            </a:r>
            <a:r>
              <a:rPr lang="sv-SE" b="0" u="none" err="1"/>
              <a:t>eixo</a:t>
            </a:r>
            <a:r>
              <a:rPr lang="sv-SE" b="0" u="none"/>
              <a:t> para </a:t>
            </a:r>
            <a:r>
              <a:rPr lang="sv-SE" b="0" u="none" err="1"/>
              <a:t>faciliar</a:t>
            </a:r>
            <a:r>
              <a:rPr lang="sv-SE" b="0" u="none"/>
              <a:t> a </a:t>
            </a:r>
            <a:r>
              <a:rPr lang="sv-SE" b="0" u="none" err="1"/>
              <a:t>conexão</a:t>
            </a:r>
            <a:r>
              <a:rPr lang="sv-SE" b="0" u="none"/>
              <a:t> </a:t>
            </a:r>
            <a:r>
              <a:rPr lang="sv-SE" b="0" u="none" err="1"/>
              <a:t>entre</a:t>
            </a:r>
            <a:r>
              <a:rPr lang="sv-SE" b="0" u="none"/>
              <a:t> o </a:t>
            </a:r>
            <a:r>
              <a:rPr lang="sv-SE" b="0" u="none" err="1"/>
              <a:t>frame</a:t>
            </a:r>
            <a:r>
              <a:rPr lang="sv-SE" b="0" u="none"/>
              <a:t> central e as </a:t>
            </a:r>
            <a:r>
              <a:rPr lang="sv-SE" b="0" u="none" err="1"/>
              <a:t>conexões</a:t>
            </a:r>
            <a:r>
              <a:rPr lang="sv-SE" b="0" u="none"/>
              <a:t> </a:t>
            </a:r>
            <a:r>
              <a:rPr lang="sv-SE" b="0" u="none" err="1"/>
              <a:t>com</a:t>
            </a:r>
            <a:r>
              <a:rPr lang="sv-SE" b="0" u="none"/>
              <a:t> </a:t>
            </a:r>
            <a:r>
              <a:rPr lang="sv-SE"/>
              <a:t>a </a:t>
            </a:r>
            <a:r>
              <a:rPr lang="sv-SE" err="1"/>
              <a:t>carroceria</a:t>
            </a:r>
            <a:r>
              <a:rPr lang="sv-SE" b="0" u="none"/>
              <a:t>. </a:t>
            </a:r>
            <a:r>
              <a:rPr lang="sv-SE" b="0" u="none" err="1"/>
              <a:t>Isso</a:t>
            </a:r>
            <a:r>
              <a:rPr lang="sv-SE" b="0" u="none"/>
              <a:t> </a:t>
            </a:r>
            <a:r>
              <a:rPr lang="sv-SE" b="0" u="none" err="1"/>
              <a:t>tambem</a:t>
            </a:r>
            <a:r>
              <a:rPr lang="sv-SE" b="0" u="none"/>
              <a:t> é </a:t>
            </a:r>
            <a:r>
              <a:rPr lang="sv-SE" b="0" u="none" err="1"/>
              <a:t>usado</a:t>
            </a:r>
            <a:r>
              <a:rPr lang="sv-SE" b="0" u="none"/>
              <a:t> </a:t>
            </a:r>
            <a:r>
              <a:rPr lang="sv-SE" b="0" u="none" err="1"/>
              <a:t>como</a:t>
            </a:r>
            <a:r>
              <a:rPr lang="sv-SE" b="0" u="none"/>
              <a:t> forma de </a:t>
            </a:r>
            <a:r>
              <a:rPr lang="sv-SE" b="0" u="none" err="1"/>
              <a:t>proteção</a:t>
            </a:r>
            <a:r>
              <a:rPr lang="sv-SE" b="0" u="none"/>
              <a:t> para a </a:t>
            </a:r>
            <a:r>
              <a:rPr lang="sv-SE" b="0" u="none" err="1"/>
              <a:t>instalação</a:t>
            </a:r>
            <a:r>
              <a:rPr lang="sv-SE" b="0" u="none"/>
              <a:t> </a:t>
            </a:r>
            <a:r>
              <a:rPr lang="sv-SE" b="0" u="none" err="1"/>
              <a:t>das</a:t>
            </a:r>
            <a:r>
              <a:rPr lang="sv-SE" b="0" u="none"/>
              <a:t> rotas de </a:t>
            </a:r>
            <a:r>
              <a:rPr lang="sv-SE" b="0" u="none" err="1"/>
              <a:t>combustivel</a:t>
            </a:r>
            <a:r>
              <a:rPr lang="sv-SE" b="0" u="none"/>
              <a:t> </a:t>
            </a:r>
            <a:r>
              <a:rPr lang="sv-SE" b="1" err="1"/>
              <a:t>Click</a:t>
            </a:r>
            <a:br>
              <a:rPr lang="sv-SE" b="1"/>
            </a:br>
            <a:r>
              <a:rPr lang="sv-SE" b="1"/>
              <a:t> </a:t>
            </a:r>
            <a:endParaRPr lang="sv-SE"/>
          </a:p>
          <a:p>
            <a:pPr>
              <a:buFont typeface="+mj-lt"/>
              <a:buChar char="●"/>
              <a:defRPr/>
            </a:pPr>
            <a:r>
              <a:rPr lang="sv-SE"/>
              <a:t>2.A </a:t>
            </a:r>
            <a:r>
              <a:rPr lang="sv-SE" err="1"/>
              <a:t>valvula</a:t>
            </a:r>
            <a:r>
              <a:rPr lang="sv-SE"/>
              <a:t> de </a:t>
            </a:r>
            <a:r>
              <a:rPr lang="sv-SE" err="1"/>
              <a:t>controle</a:t>
            </a:r>
            <a:r>
              <a:rPr lang="sv-SE"/>
              <a:t> e </a:t>
            </a:r>
            <a:r>
              <a:rPr lang="sv-SE" err="1"/>
              <a:t>valvula</a:t>
            </a:r>
            <a:r>
              <a:rPr lang="sv-SE"/>
              <a:t> de </a:t>
            </a:r>
            <a:r>
              <a:rPr lang="sv-SE" err="1"/>
              <a:t>freio</a:t>
            </a:r>
            <a:r>
              <a:rPr lang="sv-SE"/>
              <a:t> </a:t>
            </a:r>
            <a:r>
              <a:rPr lang="sv-SE" err="1"/>
              <a:t>foram</a:t>
            </a:r>
            <a:r>
              <a:rPr lang="sv-SE"/>
              <a:t> </a:t>
            </a:r>
            <a:r>
              <a:rPr lang="sv-SE" err="1"/>
              <a:t>posicionadas</a:t>
            </a:r>
            <a:r>
              <a:rPr lang="sv-SE"/>
              <a:t> do </a:t>
            </a:r>
            <a:r>
              <a:rPr lang="sv-SE" err="1"/>
              <a:t>lado</a:t>
            </a:r>
            <a:r>
              <a:rPr lang="sv-SE"/>
              <a:t> </a:t>
            </a:r>
            <a:r>
              <a:rPr lang="sv-SE" err="1"/>
              <a:t>direito</a:t>
            </a:r>
            <a:r>
              <a:rPr lang="sv-SE"/>
              <a:t> </a:t>
            </a:r>
            <a:r>
              <a:rPr lang="sv-SE" err="1"/>
              <a:t>em</a:t>
            </a:r>
            <a:r>
              <a:rPr lang="sv-SE"/>
              <a:t> </a:t>
            </a:r>
            <a:r>
              <a:rPr lang="sv-SE" err="1"/>
              <a:t>frente</a:t>
            </a:r>
            <a:r>
              <a:rPr lang="sv-SE"/>
              <a:t> a </a:t>
            </a:r>
            <a:r>
              <a:rPr lang="sv-SE" err="1"/>
              <a:t>caixa</a:t>
            </a:r>
            <a:r>
              <a:rPr lang="sv-SE"/>
              <a:t> de </a:t>
            </a:r>
            <a:r>
              <a:rPr lang="sv-SE" err="1"/>
              <a:t>rodas</a:t>
            </a:r>
            <a:r>
              <a:rPr lang="sv-SE"/>
              <a:t> </a:t>
            </a:r>
            <a:r>
              <a:rPr lang="sv-SE" err="1"/>
              <a:t>dianteira</a:t>
            </a:r>
            <a:r>
              <a:rPr lang="sv-SE"/>
              <a:t>. </a:t>
            </a:r>
            <a:r>
              <a:rPr lang="sv-SE" err="1"/>
              <a:t>Estao</a:t>
            </a:r>
            <a:r>
              <a:rPr lang="sv-SE"/>
              <a:t> </a:t>
            </a:r>
            <a:r>
              <a:rPr lang="sv-SE" err="1"/>
              <a:t>posicionados</a:t>
            </a:r>
            <a:r>
              <a:rPr lang="sv-SE"/>
              <a:t> </a:t>
            </a:r>
            <a:r>
              <a:rPr lang="sv-SE" err="1"/>
              <a:t>abaixo</a:t>
            </a:r>
            <a:r>
              <a:rPr lang="sv-SE"/>
              <a:t> de </a:t>
            </a:r>
            <a:r>
              <a:rPr lang="sv-SE" err="1"/>
              <a:t>um</a:t>
            </a:r>
            <a:r>
              <a:rPr lang="sv-SE"/>
              <a:t> </a:t>
            </a:r>
            <a:r>
              <a:rPr lang="sv-SE" err="1"/>
              <a:t>assento</a:t>
            </a:r>
            <a:r>
              <a:rPr lang="sv-SE"/>
              <a:t>, mas é </a:t>
            </a:r>
            <a:r>
              <a:rPr lang="sv-SE" err="1"/>
              <a:t>possivel</a:t>
            </a:r>
            <a:r>
              <a:rPr lang="sv-SE"/>
              <a:t> de </a:t>
            </a:r>
            <a:r>
              <a:rPr lang="sv-SE" err="1"/>
              <a:t>serem</a:t>
            </a:r>
            <a:r>
              <a:rPr lang="sv-SE"/>
              <a:t> </a:t>
            </a:r>
            <a:r>
              <a:rPr lang="sv-SE" err="1"/>
              <a:t>movidas</a:t>
            </a:r>
            <a:r>
              <a:rPr lang="sv-SE"/>
              <a:t> se </a:t>
            </a:r>
            <a:r>
              <a:rPr lang="sv-SE" err="1"/>
              <a:t>necessario</a:t>
            </a:r>
            <a:r>
              <a:rPr lang="sv-SE"/>
              <a:t>. É </a:t>
            </a:r>
            <a:r>
              <a:rPr lang="sv-SE" err="1"/>
              <a:t>obrigatório</a:t>
            </a:r>
            <a:r>
              <a:rPr lang="sv-SE"/>
              <a:t> o </a:t>
            </a:r>
            <a:r>
              <a:rPr lang="sv-SE" err="1"/>
              <a:t>acesso</a:t>
            </a:r>
            <a:r>
              <a:rPr lang="sv-SE"/>
              <a:t> </a:t>
            </a:r>
            <a:r>
              <a:rPr lang="sv-SE" err="1"/>
              <a:t>pela</a:t>
            </a:r>
            <a:r>
              <a:rPr lang="sv-SE"/>
              <a:t> </a:t>
            </a:r>
            <a:r>
              <a:rPr lang="sv-SE" err="1"/>
              <a:t>parte</a:t>
            </a:r>
            <a:r>
              <a:rPr lang="sv-SE"/>
              <a:t> </a:t>
            </a:r>
            <a:r>
              <a:rPr lang="sv-SE" err="1"/>
              <a:t>inferior</a:t>
            </a:r>
            <a:r>
              <a:rPr lang="sv-SE"/>
              <a:t> do </a:t>
            </a:r>
            <a:r>
              <a:rPr lang="sv-SE" err="1"/>
              <a:t>veículo</a:t>
            </a:r>
            <a:r>
              <a:rPr lang="sv-SE"/>
              <a:t>.</a:t>
            </a:r>
            <a:br>
              <a:rPr lang="sv-SE"/>
            </a:br>
            <a:r>
              <a:rPr lang="sv-SE"/>
              <a:t> </a:t>
            </a:r>
            <a:br>
              <a:rPr lang="sv-SE"/>
            </a:br>
            <a:r>
              <a:rPr lang="sv-SE"/>
              <a:t>Para </a:t>
            </a:r>
            <a:r>
              <a:rPr lang="sv-SE" err="1"/>
              <a:t>suspensão</a:t>
            </a:r>
            <a:r>
              <a:rPr lang="sv-SE"/>
              <a:t> </a:t>
            </a:r>
            <a:r>
              <a:rPr lang="sv-SE" err="1"/>
              <a:t>independente</a:t>
            </a:r>
            <a:r>
              <a:rPr lang="sv-SE"/>
              <a:t>: </a:t>
            </a:r>
            <a:r>
              <a:rPr lang="sv-SE" err="1"/>
              <a:t>como</a:t>
            </a:r>
            <a:r>
              <a:rPr lang="sv-SE"/>
              <a:t> </a:t>
            </a:r>
            <a:r>
              <a:rPr lang="sv-SE" err="1"/>
              <a:t>voces</a:t>
            </a:r>
            <a:r>
              <a:rPr lang="sv-SE"/>
              <a:t> </a:t>
            </a:r>
            <a:r>
              <a:rPr lang="sv-SE" err="1"/>
              <a:t>podem</a:t>
            </a:r>
            <a:r>
              <a:rPr lang="sv-SE"/>
              <a:t> </a:t>
            </a:r>
            <a:r>
              <a:rPr lang="sv-SE" err="1"/>
              <a:t>ver</a:t>
            </a:r>
            <a:r>
              <a:rPr lang="sv-SE"/>
              <a:t>, o </a:t>
            </a:r>
            <a:r>
              <a:rPr lang="sv-SE" err="1"/>
              <a:t>roteamento</a:t>
            </a:r>
            <a:r>
              <a:rPr lang="sv-SE"/>
              <a:t> de </a:t>
            </a:r>
            <a:r>
              <a:rPr lang="sv-SE" err="1"/>
              <a:t>tubulações</a:t>
            </a:r>
            <a:r>
              <a:rPr lang="sv-SE"/>
              <a:t> de </a:t>
            </a:r>
            <a:r>
              <a:rPr lang="sv-SE" err="1"/>
              <a:t>combustivel</a:t>
            </a:r>
            <a:r>
              <a:rPr lang="sv-SE"/>
              <a:t> e </a:t>
            </a:r>
            <a:r>
              <a:rPr lang="sv-SE" err="1"/>
              <a:t>chicotes</a:t>
            </a:r>
            <a:r>
              <a:rPr lang="sv-SE"/>
              <a:t> </a:t>
            </a:r>
            <a:r>
              <a:rPr lang="sv-SE" err="1"/>
              <a:t>passam</a:t>
            </a:r>
            <a:r>
              <a:rPr lang="sv-SE"/>
              <a:t> por </a:t>
            </a:r>
            <a:r>
              <a:rPr lang="sv-SE" err="1"/>
              <a:t>baixo</a:t>
            </a:r>
            <a:r>
              <a:rPr lang="sv-SE"/>
              <a:t> do </a:t>
            </a:r>
            <a:r>
              <a:rPr lang="sv-SE" err="1"/>
              <a:t>corredor</a:t>
            </a:r>
            <a:r>
              <a:rPr lang="sv-SE"/>
              <a:t> </a:t>
            </a:r>
            <a:r>
              <a:rPr lang="sv-SE" b="1" err="1"/>
              <a:t>Click</a:t>
            </a:r>
            <a:br>
              <a:rPr lang="sv-SE" b="1"/>
            </a:br>
            <a:r>
              <a:rPr lang="sv-SE" b="1"/>
              <a:t> </a:t>
            </a:r>
            <a:endParaRPr lang="sv-SE"/>
          </a:p>
          <a:p>
            <a:pPr>
              <a:defRPr/>
            </a:pPr>
            <a:r>
              <a:rPr lang="sv-SE"/>
              <a:t>Para </a:t>
            </a:r>
            <a:r>
              <a:rPr lang="sv-SE" err="1"/>
              <a:t>eixo</a:t>
            </a:r>
            <a:r>
              <a:rPr lang="sv-SE"/>
              <a:t> </a:t>
            </a:r>
            <a:r>
              <a:rPr lang="sv-SE" err="1"/>
              <a:t>rigido</a:t>
            </a:r>
            <a:r>
              <a:rPr lang="sv-SE"/>
              <a:t>: O </a:t>
            </a:r>
            <a:r>
              <a:rPr lang="sv-SE" err="1"/>
              <a:t>roteamento</a:t>
            </a:r>
            <a:r>
              <a:rPr lang="sv-SE"/>
              <a:t> de </a:t>
            </a:r>
            <a:r>
              <a:rPr lang="sv-SE" err="1"/>
              <a:t>tubulações</a:t>
            </a:r>
            <a:r>
              <a:rPr lang="sv-SE"/>
              <a:t> de </a:t>
            </a:r>
            <a:r>
              <a:rPr lang="sv-SE" err="1"/>
              <a:t>combustivel</a:t>
            </a:r>
            <a:r>
              <a:rPr lang="sv-SE"/>
              <a:t> </a:t>
            </a:r>
            <a:r>
              <a:rPr lang="sv-SE" err="1"/>
              <a:t>passam</a:t>
            </a:r>
            <a:r>
              <a:rPr lang="sv-SE"/>
              <a:t> sobre as </a:t>
            </a:r>
            <a:r>
              <a:rPr lang="sv-SE" err="1"/>
              <a:t>caixas</a:t>
            </a:r>
            <a:r>
              <a:rPr lang="sv-SE"/>
              <a:t> de </a:t>
            </a:r>
            <a:r>
              <a:rPr lang="sv-SE" err="1"/>
              <a:t>rodas</a:t>
            </a:r>
            <a:r>
              <a:rPr lang="sv-SE"/>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endParaRPr lang="sv-SE"/>
          </a:p>
        </p:txBody>
      </p:sp>
      <p:sp>
        <p:nvSpPr>
          <p:cNvPr id="4" name="Slide Number Placeholder 3"/>
          <p:cNvSpPr>
            <a:spLocks noGrp="1"/>
          </p:cNvSpPr>
          <p:nvPr>
            <p:ph type="sldNum" sz="quarter" idx="10"/>
          </p:nvPr>
        </p:nvSpPr>
        <p:spPr/>
        <p:txBody>
          <a:bodyPr/>
          <a:lstStyle/>
          <a:p>
            <a:fld id="{240CCAAE-9961-4CE3-9C52-D0A1DBFF1B9A}" type="slidenum">
              <a:rPr lang="sv-SE" smtClean="0"/>
              <a:t>34</a:t>
            </a:fld>
            <a:endParaRPr lang="sv-SE"/>
          </a:p>
        </p:txBody>
      </p:sp>
    </p:spTree>
    <p:extLst>
      <p:ext uri="{BB962C8B-B14F-4D97-AF65-F5344CB8AC3E}">
        <p14:creationId xmlns:p14="http://schemas.microsoft.com/office/powerpoint/2010/main" val="1033782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defRPr/>
            </a:pPr>
            <a:r>
              <a:rPr lang="sv-SE"/>
              <a:t>Como </a:t>
            </a:r>
            <a:r>
              <a:rPr lang="sv-SE" err="1"/>
              <a:t>vemos</a:t>
            </a:r>
            <a:r>
              <a:rPr lang="sv-SE"/>
              <a:t> </a:t>
            </a:r>
            <a:r>
              <a:rPr lang="sv-SE" err="1"/>
              <a:t>teremos</a:t>
            </a:r>
            <a:r>
              <a:rPr lang="sv-SE"/>
              <a:t> </a:t>
            </a:r>
            <a:r>
              <a:rPr lang="sv-SE" err="1"/>
              <a:t>um</a:t>
            </a:r>
            <a:r>
              <a:rPr lang="sv-SE"/>
              <a:t> </a:t>
            </a:r>
            <a:r>
              <a:rPr lang="sv-SE" err="1"/>
              <a:t>novo</a:t>
            </a:r>
            <a:r>
              <a:rPr lang="sv-SE"/>
              <a:t> </a:t>
            </a:r>
            <a:r>
              <a:rPr lang="sv-SE" err="1"/>
              <a:t>módulo</a:t>
            </a:r>
            <a:r>
              <a:rPr lang="sv-SE"/>
              <a:t> </a:t>
            </a:r>
            <a:r>
              <a:rPr lang="sv-SE" err="1"/>
              <a:t>traseiro</a:t>
            </a:r>
            <a:r>
              <a:rPr lang="sv-SE"/>
              <a:t> para </a:t>
            </a:r>
            <a:r>
              <a:rPr lang="sv-SE" err="1"/>
              <a:t>veículos</a:t>
            </a:r>
            <a:r>
              <a:rPr lang="sv-SE"/>
              <a:t> </a:t>
            </a:r>
            <a:r>
              <a:rPr lang="sv-SE" err="1"/>
              <a:t>com</a:t>
            </a:r>
            <a:r>
              <a:rPr lang="sv-SE"/>
              <a:t> </a:t>
            </a:r>
            <a:r>
              <a:rPr lang="sv-SE" err="1"/>
              <a:t>piso</a:t>
            </a:r>
            <a:r>
              <a:rPr lang="sv-SE"/>
              <a:t> </a:t>
            </a:r>
            <a:r>
              <a:rPr lang="sv-SE" err="1"/>
              <a:t>baixo</a:t>
            </a:r>
            <a:r>
              <a:rPr lang="sv-SE"/>
              <a:t> :</a:t>
            </a:r>
            <a:endParaRPr lang="en-US"/>
          </a:p>
          <a:p>
            <a:pPr>
              <a:buNone/>
              <a:defRPr/>
            </a:pPr>
            <a:endParaRPr lang="sv-SE"/>
          </a:p>
          <a:p>
            <a:pPr>
              <a:buNone/>
              <a:defRPr/>
            </a:pPr>
            <a:r>
              <a:rPr lang="sv-SE"/>
              <a:t>•O </a:t>
            </a:r>
            <a:r>
              <a:rPr lang="sv-SE" err="1"/>
              <a:t>piso</a:t>
            </a:r>
            <a:r>
              <a:rPr lang="sv-SE"/>
              <a:t> sobre o </a:t>
            </a:r>
            <a:r>
              <a:rPr lang="sv-SE" err="1"/>
              <a:t>eixo</a:t>
            </a:r>
            <a:r>
              <a:rPr lang="sv-SE"/>
              <a:t> </a:t>
            </a:r>
            <a:r>
              <a:rPr lang="sv-SE" err="1"/>
              <a:t>traseiro</a:t>
            </a:r>
            <a:r>
              <a:rPr lang="sv-SE"/>
              <a:t> é </a:t>
            </a:r>
            <a:r>
              <a:rPr lang="sv-SE" err="1"/>
              <a:t>aparafusado</a:t>
            </a:r>
            <a:r>
              <a:rPr lang="sv-SE"/>
              <a:t>;</a:t>
            </a:r>
          </a:p>
          <a:p>
            <a:pPr>
              <a:buNone/>
              <a:defRPr/>
            </a:pPr>
            <a:r>
              <a:rPr lang="sv-SE"/>
              <a:t>•As </a:t>
            </a:r>
            <a:r>
              <a:rPr lang="sv-SE" err="1"/>
              <a:t>caixas</a:t>
            </a:r>
            <a:r>
              <a:rPr lang="sv-SE"/>
              <a:t> de </a:t>
            </a:r>
            <a:r>
              <a:rPr lang="sv-SE" err="1"/>
              <a:t>roda</a:t>
            </a:r>
            <a:r>
              <a:rPr lang="sv-SE"/>
              <a:t> </a:t>
            </a:r>
            <a:r>
              <a:rPr lang="sv-SE" err="1"/>
              <a:t>traseiras</a:t>
            </a:r>
            <a:r>
              <a:rPr lang="sv-SE"/>
              <a:t> </a:t>
            </a:r>
            <a:r>
              <a:rPr lang="sv-SE" err="1"/>
              <a:t>não</a:t>
            </a:r>
            <a:r>
              <a:rPr lang="sv-SE"/>
              <a:t> </a:t>
            </a:r>
            <a:r>
              <a:rPr lang="sv-SE" err="1"/>
              <a:t>serão</a:t>
            </a:r>
            <a:r>
              <a:rPr lang="sv-SE"/>
              <a:t> </a:t>
            </a:r>
            <a:r>
              <a:rPr lang="sv-SE" err="1"/>
              <a:t>entregues</a:t>
            </a:r>
            <a:r>
              <a:rPr lang="sv-SE"/>
              <a:t> </a:t>
            </a:r>
            <a:r>
              <a:rPr lang="sv-SE" err="1"/>
              <a:t>integradas</a:t>
            </a:r>
            <a:r>
              <a:rPr lang="sv-SE"/>
              <a:t> </a:t>
            </a:r>
            <a:r>
              <a:rPr lang="sv-SE" err="1"/>
              <a:t>ao</a:t>
            </a:r>
            <a:r>
              <a:rPr lang="sv-SE"/>
              <a:t> chassi ( </a:t>
            </a:r>
            <a:r>
              <a:rPr lang="sv-SE" err="1"/>
              <a:t>uma</a:t>
            </a:r>
            <a:r>
              <a:rPr lang="sv-SE"/>
              <a:t> </a:t>
            </a:r>
            <a:r>
              <a:rPr lang="sv-SE" err="1"/>
              <a:t>diferença</a:t>
            </a:r>
            <a:r>
              <a:rPr lang="sv-SE"/>
              <a:t> </a:t>
            </a:r>
            <a:r>
              <a:rPr lang="sv-SE" err="1"/>
              <a:t>em</a:t>
            </a:r>
            <a:r>
              <a:rPr lang="sv-SE"/>
              <a:t> </a:t>
            </a:r>
            <a:r>
              <a:rPr lang="sv-SE" err="1"/>
              <a:t>relação</a:t>
            </a:r>
            <a:r>
              <a:rPr lang="sv-SE"/>
              <a:t> </a:t>
            </a:r>
            <a:r>
              <a:rPr lang="sv-SE" err="1"/>
              <a:t>ao</a:t>
            </a:r>
            <a:r>
              <a:rPr lang="sv-SE"/>
              <a:t> chassi </a:t>
            </a:r>
            <a:r>
              <a:rPr lang="sv-SE" err="1"/>
              <a:t>atual</a:t>
            </a:r>
            <a:r>
              <a:rPr lang="sv-SE"/>
              <a:t> de </a:t>
            </a:r>
            <a:r>
              <a:rPr lang="sv-SE" err="1"/>
              <a:t>piso</a:t>
            </a:r>
            <a:r>
              <a:rPr lang="sv-SE"/>
              <a:t> </a:t>
            </a:r>
            <a:r>
              <a:rPr lang="sv-SE" err="1"/>
              <a:t>baixo</a:t>
            </a:r>
            <a:r>
              <a:rPr lang="sv-SE"/>
              <a:t> )</a:t>
            </a:r>
          </a:p>
          <a:p>
            <a:pPr>
              <a:buNone/>
              <a:defRPr/>
            </a:pPr>
            <a:r>
              <a:rPr lang="sv-SE"/>
              <a:t>•A </a:t>
            </a:r>
            <a:r>
              <a:rPr lang="sv-SE" err="1"/>
              <a:t>carga</a:t>
            </a:r>
            <a:r>
              <a:rPr lang="sv-SE"/>
              <a:t> </a:t>
            </a:r>
            <a:r>
              <a:rPr lang="sv-SE" err="1"/>
              <a:t>permitida</a:t>
            </a:r>
            <a:r>
              <a:rPr lang="sv-SE"/>
              <a:t> por </a:t>
            </a:r>
            <a:r>
              <a:rPr lang="sv-SE" err="1"/>
              <a:t>eixo</a:t>
            </a:r>
            <a:r>
              <a:rPr lang="sv-SE"/>
              <a:t> é de 12tons;</a:t>
            </a:r>
          </a:p>
          <a:p>
            <a:pPr>
              <a:buNone/>
              <a:defRPr/>
            </a:pPr>
            <a:endParaRPr lang="sv-SE"/>
          </a:p>
          <a:p>
            <a:pPr>
              <a:buFont typeface="Arial"/>
              <a:buNone/>
              <a:defRPr/>
            </a:pPr>
            <a:r>
              <a:rPr lang="sv-SE"/>
              <a:t>---------------------------------------------------------------------------------------------------------------------------------</a:t>
            </a:r>
          </a:p>
          <a:p>
            <a:pPr marL="0" indent="0">
              <a:buClrTx/>
              <a:buSzTx/>
              <a:buFont typeface="Arial"/>
              <a:buNone/>
              <a:defRPr/>
            </a:pPr>
            <a:endParaRPr lang="sv-SE"/>
          </a:p>
          <a:p>
            <a:pPr marL="0" marR="0" lvl="0" indent="0" algn="l" defTabSz="914400">
              <a:lnSpc>
                <a:spcPct val="100000"/>
              </a:lnSpc>
              <a:spcBef>
                <a:spcPts val="0"/>
              </a:spcBef>
              <a:spcAft>
                <a:spcPts val="0"/>
              </a:spcAft>
              <a:buClrTx/>
              <a:buSzTx/>
              <a:buFontTx/>
              <a:buNone/>
              <a:tabLst/>
              <a:defRPr/>
            </a:pPr>
            <a:r>
              <a:rPr lang="sv-SE"/>
              <a:t>As </a:t>
            </a:r>
            <a:r>
              <a:rPr lang="sv-SE" err="1"/>
              <a:t>you</a:t>
            </a:r>
            <a:r>
              <a:rPr lang="sv-SE"/>
              <a:t> </a:t>
            </a:r>
            <a:r>
              <a:rPr lang="sv-SE" err="1"/>
              <a:t>have</a:t>
            </a:r>
            <a:r>
              <a:rPr lang="sv-SE"/>
              <a:t> </a:t>
            </a:r>
            <a:r>
              <a:rPr lang="sv-SE" err="1"/>
              <a:t>seen</a:t>
            </a:r>
            <a:r>
              <a:rPr lang="sv-SE"/>
              <a:t>, </a:t>
            </a:r>
            <a:r>
              <a:rPr lang="sv-SE" err="1"/>
              <a:t>there</a:t>
            </a:r>
            <a:r>
              <a:rPr lang="sv-SE"/>
              <a:t> </a:t>
            </a:r>
            <a:r>
              <a:rPr lang="sv-SE" err="1"/>
              <a:t>will</a:t>
            </a:r>
            <a:r>
              <a:rPr lang="sv-SE"/>
              <a:t> be a new </a:t>
            </a:r>
            <a:r>
              <a:rPr lang="sv-SE" err="1"/>
              <a:t>frame</a:t>
            </a:r>
            <a:r>
              <a:rPr lang="sv-SE"/>
              <a:t> </a:t>
            </a:r>
            <a:r>
              <a:rPr lang="sv-SE" err="1"/>
              <a:t>module</a:t>
            </a:r>
            <a:r>
              <a:rPr lang="sv-SE"/>
              <a:t> for </a:t>
            </a:r>
            <a:r>
              <a:rPr lang="sv-SE" err="1"/>
              <a:t>low</a:t>
            </a:r>
            <a:r>
              <a:rPr lang="sv-SE"/>
              <a:t> </a:t>
            </a:r>
            <a:r>
              <a:rPr lang="sv-SE" err="1"/>
              <a:t>floor</a:t>
            </a:r>
            <a:r>
              <a:rPr lang="sv-SE"/>
              <a:t> buses.</a:t>
            </a:r>
            <a:br>
              <a:rPr lang="sv-SE"/>
            </a:b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err="1"/>
              <a:t>Some</a:t>
            </a:r>
            <a:r>
              <a:rPr lang="sv-SE"/>
              <a:t> </a:t>
            </a:r>
            <a:r>
              <a:rPr lang="sv-SE" err="1"/>
              <a:t>details</a:t>
            </a:r>
            <a:r>
              <a:rPr lang="sv-SE"/>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t>The </a:t>
            </a:r>
            <a:r>
              <a:rPr lang="sv-SE" err="1"/>
              <a:t>floor</a:t>
            </a:r>
            <a:r>
              <a:rPr lang="sv-SE"/>
              <a:t> over the rear </a:t>
            </a:r>
            <a:r>
              <a:rPr lang="sv-SE" err="1"/>
              <a:t>axle</a:t>
            </a:r>
            <a:r>
              <a:rPr lang="sv-SE"/>
              <a:t> is </a:t>
            </a:r>
            <a:r>
              <a:rPr lang="sv-SE" err="1"/>
              <a:t>bolted</a:t>
            </a:r>
            <a:r>
              <a:rPr lang="sv-SE"/>
              <a:t>.</a:t>
            </a:r>
            <a:br>
              <a:rPr lang="sv-SE"/>
            </a:br>
            <a:r>
              <a:rPr lang="sv-SE"/>
              <a:t>It has a ”hat-</a:t>
            </a:r>
            <a:r>
              <a:rPr lang="sv-SE" err="1"/>
              <a:t>profile</a:t>
            </a:r>
            <a:r>
              <a:rPr lang="sv-SE"/>
              <a:t>” over the </a:t>
            </a:r>
            <a:r>
              <a:rPr lang="sv-SE" err="1"/>
              <a:t>axle</a:t>
            </a:r>
            <a:r>
              <a:rPr lang="sv-SE"/>
              <a:t> </a:t>
            </a:r>
            <a:r>
              <a:rPr lang="sv-SE" err="1"/>
              <a:t>beam</a:t>
            </a:r>
            <a:r>
              <a:rPr lang="sv-SE"/>
              <a:t>,</a:t>
            </a:r>
            <a:br>
              <a:rPr lang="sv-SE"/>
            </a:br>
            <a:r>
              <a:rPr lang="sv-SE"/>
              <a:t>to </a:t>
            </a:r>
            <a:r>
              <a:rPr lang="sv-SE" err="1"/>
              <a:t>meet</a:t>
            </a:r>
            <a:r>
              <a:rPr lang="sv-SE"/>
              <a:t> </a:t>
            </a:r>
            <a:r>
              <a:rPr lang="sv-SE" err="1"/>
              <a:t>floor</a:t>
            </a:r>
            <a:r>
              <a:rPr lang="sv-SE"/>
              <a:t> </a:t>
            </a:r>
            <a:r>
              <a:rPr lang="sv-SE" err="1"/>
              <a:t>angles</a:t>
            </a:r>
            <a:r>
              <a:rPr lang="sv-SE"/>
              <a:t>/</a:t>
            </a:r>
            <a:r>
              <a:rPr lang="sv-SE" err="1"/>
              <a:t>instep</a:t>
            </a:r>
            <a:r>
              <a:rPr lang="sv-SE"/>
              <a:t> </a:t>
            </a:r>
            <a:r>
              <a:rPr lang="sv-SE" err="1"/>
              <a:t>height</a:t>
            </a:r>
            <a:r>
              <a:rPr lang="sv-SE"/>
              <a:t> legal </a:t>
            </a:r>
            <a:r>
              <a:rPr lang="sv-SE" err="1"/>
              <a:t>demands</a:t>
            </a:r>
            <a:br>
              <a:rPr lang="sv-SE"/>
            </a:br>
            <a:endParaRPr lang="sv-SE"/>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t>No rear </a:t>
            </a:r>
            <a:r>
              <a:rPr lang="sv-SE" err="1"/>
              <a:t>wheel</a:t>
            </a:r>
            <a:r>
              <a:rPr lang="sv-SE"/>
              <a:t> </a:t>
            </a:r>
            <a:r>
              <a:rPr lang="sv-SE" err="1"/>
              <a:t>housings</a:t>
            </a:r>
            <a:r>
              <a:rPr lang="sv-SE"/>
              <a:t> </a:t>
            </a:r>
            <a:r>
              <a:rPr lang="sv-SE" err="1"/>
              <a:t>will</a:t>
            </a:r>
            <a:r>
              <a:rPr lang="sv-SE"/>
              <a:t> be </a:t>
            </a:r>
            <a:r>
              <a:rPr lang="sv-SE" err="1"/>
              <a:t>delivered</a:t>
            </a:r>
            <a:r>
              <a:rPr lang="sv-SE"/>
              <a:t> </a:t>
            </a:r>
            <a:r>
              <a:rPr lang="sv-SE" err="1"/>
              <a:t>with</a:t>
            </a:r>
            <a:r>
              <a:rPr lang="sv-SE"/>
              <a:t> the chassis</a:t>
            </a:r>
            <a:br>
              <a:rPr lang="sv-SE"/>
            </a:br>
            <a:r>
              <a:rPr lang="sv-SE"/>
              <a:t>- a </a:t>
            </a:r>
            <a:r>
              <a:rPr lang="sv-SE" err="1"/>
              <a:t>difference</a:t>
            </a:r>
            <a:r>
              <a:rPr lang="sv-SE"/>
              <a:t> to the </a:t>
            </a:r>
            <a:r>
              <a:rPr lang="sv-SE" err="1"/>
              <a:t>existing</a:t>
            </a:r>
            <a:r>
              <a:rPr lang="sv-SE"/>
              <a:t> </a:t>
            </a:r>
            <a:r>
              <a:rPr lang="sv-SE" err="1"/>
              <a:t>low</a:t>
            </a:r>
            <a:r>
              <a:rPr lang="sv-SE"/>
              <a:t> </a:t>
            </a:r>
            <a:r>
              <a:rPr lang="sv-SE" err="1"/>
              <a:t>floor</a:t>
            </a:r>
            <a:r>
              <a:rPr lang="sv-SE"/>
              <a:t> chassis.</a:t>
            </a:r>
            <a:br>
              <a:rPr lang="sv-SE"/>
            </a:br>
            <a:endParaRPr lang="sv-SE"/>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err="1"/>
              <a:t>We</a:t>
            </a:r>
            <a:r>
              <a:rPr lang="sv-SE"/>
              <a:t> offer a ”</a:t>
            </a:r>
            <a:r>
              <a:rPr lang="sv-SE" err="1"/>
              <a:t>Cut</a:t>
            </a:r>
            <a:r>
              <a:rPr lang="sv-SE"/>
              <a:t> to </a:t>
            </a:r>
            <a:r>
              <a:rPr lang="sv-SE" err="1"/>
              <a:t>length</a:t>
            </a:r>
            <a:r>
              <a:rPr lang="sv-SE"/>
              <a:t>” </a:t>
            </a:r>
            <a:r>
              <a:rPr lang="sv-SE" err="1"/>
              <a:t>middle</a:t>
            </a:r>
            <a:r>
              <a:rPr lang="sv-SE"/>
              <a:t> </a:t>
            </a:r>
            <a:r>
              <a:rPr lang="sv-SE" err="1"/>
              <a:t>frame</a:t>
            </a:r>
            <a:r>
              <a:rPr lang="sv-SE"/>
              <a:t> attachment</a:t>
            </a:r>
            <a:br>
              <a:rPr lang="sv-SE"/>
            </a:br>
            <a:endParaRPr lang="sv-SE"/>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err="1"/>
              <a:t>Allowed</a:t>
            </a:r>
            <a:r>
              <a:rPr lang="sv-SE"/>
              <a:t> </a:t>
            </a:r>
            <a:r>
              <a:rPr lang="sv-SE" err="1"/>
              <a:t>axle</a:t>
            </a:r>
            <a:r>
              <a:rPr lang="sv-SE"/>
              <a:t> </a:t>
            </a:r>
            <a:r>
              <a:rPr lang="sv-SE" err="1"/>
              <a:t>load</a:t>
            </a:r>
            <a:r>
              <a:rPr lang="sv-SE"/>
              <a:t> is 12 tons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endParaRPr lang="sv-SE"/>
          </a:p>
        </p:txBody>
      </p:sp>
      <p:sp>
        <p:nvSpPr>
          <p:cNvPr id="4" name="Slide Number Placeholder 3"/>
          <p:cNvSpPr>
            <a:spLocks noGrp="1"/>
          </p:cNvSpPr>
          <p:nvPr>
            <p:ph type="sldNum" sz="quarter" idx="4294967295"/>
          </p:nvPr>
        </p:nvSpPr>
        <p:spPr/>
        <p:txBody>
          <a:bodyPr/>
          <a:lstStyle/>
          <a:p>
            <a:fld id="{240CCAAE-9961-4CE3-9C52-D0A1DBFF1B9A}" type="slidenum">
              <a:rPr lang="sv-SE" smtClean="0"/>
              <a:t>35</a:t>
            </a:fld>
            <a:endParaRPr lang="sv-SE"/>
          </a:p>
        </p:txBody>
      </p:sp>
    </p:spTree>
    <p:extLst>
      <p:ext uri="{BB962C8B-B14F-4D97-AF65-F5344CB8AC3E}">
        <p14:creationId xmlns:p14="http://schemas.microsoft.com/office/powerpoint/2010/main" val="42475067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ClrTx/>
              <a:buSzTx/>
              <a:buNone/>
              <a:defRPr/>
            </a:pPr>
            <a:r>
              <a:rPr lang="sv-SE" b="1" err="1"/>
              <a:t>Click</a:t>
            </a:r>
            <a:endParaRPr lang="en-US"/>
          </a:p>
          <a:p>
            <a:pPr>
              <a:buClrTx/>
              <a:buSzTx/>
              <a:buFont typeface="+mj-lt"/>
              <a:buChar char="●"/>
              <a:defRPr/>
            </a:pPr>
            <a:endParaRPr lang="sv-SE"/>
          </a:p>
          <a:p>
            <a:pPr lvl="0" algn="l" defTabSz="914400">
              <a:lnSpc>
                <a:spcPct val="100000"/>
              </a:lnSpc>
              <a:spcBef>
                <a:spcPts val="0"/>
              </a:spcBef>
              <a:spcAft>
                <a:spcPts val="0"/>
              </a:spcAft>
              <a:buClrTx/>
              <a:buSzTx/>
              <a:buFont typeface="+mj-lt"/>
              <a:buChar char="●"/>
              <a:tabLst/>
              <a:defRPr/>
            </a:pPr>
            <a:r>
              <a:rPr lang="sv-SE"/>
              <a:t>1.Os chassis </a:t>
            </a:r>
            <a:r>
              <a:rPr lang="sv-SE" err="1"/>
              <a:t>com</a:t>
            </a:r>
            <a:r>
              <a:rPr lang="sv-SE"/>
              <a:t> </a:t>
            </a:r>
            <a:r>
              <a:rPr lang="sv-SE" err="1"/>
              <a:t>piso</a:t>
            </a:r>
            <a:r>
              <a:rPr lang="sv-SE"/>
              <a:t> </a:t>
            </a:r>
            <a:r>
              <a:rPr lang="sv-SE" err="1"/>
              <a:t>baixo</a:t>
            </a:r>
            <a:r>
              <a:rPr lang="sv-SE"/>
              <a:t> </a:t>
            </a:r>
            <a:r>
              <a:rPr lang="sv-SE" err="1"/>
              <a:t>utilizam</a:t>
            </a:r>
            <a:r>
              <a:rPr lang="sv-SE"/>
              <a:t> </a:t>
            </a:r>
            <a:r>
              <a:rPr lang="sv-SE" err="1"/>
              <a:t>tanque</a:t>
            </a:r>
            <a:r>
              <a:rPr lang="sv-SE"/>
              <a:t> de SCR </a:t>
            </a:r>
            <a:r>
              <a:rPr lang="sv-SE" b="1" u="sng"/>
              <a:t>(</a:t>
            </a:r>
            <a:r>
              <a:rPr lang="sv-SE" b="1" u="sng" err="1"/>
              <a:t>selective</a:t>
            </a:r>
            <a:r>
              <a:rPr lang="sv-SE" b="1" u="sng"/>
              <a:t> </a:t>
            </a:r>
            <a:r>
              <a:rPr lang="sv-SE" b="1" u="sng" err="1"/>
              <a:t>catalytic</a:t>
            </a:r>
            <a:r>
              <a:rPr lang="sv-SE" b="1" u="sng"/>
              <a:t> </a:t>
            </a:r>
            <a:r>
              <a:rPr lang="sv-SE" b="1" u="sng" err="1"/>
              <a:t>reduction</a:t>
            </a:r>
            <a:r>
              <a:rPr lang="sv-SE" b="1" u="sng"/>
              <a:t> / </a:t>
            </a:r>
            <a:r>
              <a:rPr lang="sv-SE" b="1" u="sng" err="1"/>
              <a:t>sistema</a:t>
            </a:r>
            <a:r>
              <a:rPr lang="sv-SE" b="1" u="sng"/>
              <a:t> de </a:t>
            </a:r>
            <a:r>
              <a:rPr lang="sv-SE" b="1" u="sng" err="1"/>
              <a:t>redução</a:t>
            </a:r>
            <a:r>
              <a:rPr lang="sv-SE" b="1" u="sng"/>
              <a:t> </a:t>
            </a:r>
            <a:r>
              <a:rPr lang="sv-SE" b="1" u="sng" err="1"/>
              <a:t>catalítica</a:t>
            </a:r>
            <a:r>
              <a:rPr lang="sv-SE" b="1" u="sng"/>
              <a:t> </a:t>
            </a:r>
            <a:r>
              <a:rPr lang="sv-SE" b="1" u="sng" err="1"/>
              <a:t>seletiva</a:t>
            </a:r>
            <a:r>
              <a:rPr lang="sv-SE" b="1" u="sng"/>
              <a:t>) </a:t>
            </a:r>
            <a:r>
              <a:rPr lang="sv-SE"/>
              <a:t>de 45L, </a:t>
            </a:r>
            <a:r>
              <a:rPr lang="sv-SE" err="1"/>
              <a:t>preparado</a:t>
            </a:r>
            <a:r>
              <a:rPr lang="sv-SE"/>
              <a:t> para ser </a:t>
            </a:r>
            <a:r>
              <a:rPr lang="sv-SE" err="1"/>
              <a:t>posicionado</a:t>
            </a:r>
            <a:r>
              <a:rPr lang="sv-SE"/>
              <a:t> </a:t>
            </a:r>
            <a:r>
              <a:rPr lang="sv-SE" err="1"/>
              <a:t>em</a:t>
            </a:r>
            <a:r>
              <a:rPr lang="sv-SE"/>
              <a:t> </a:t>
            </a:r>
            <a:r>
              <a:rPr lang="sv-SE" err="1"/>
              <a:t>outros</a:t>
            </a:r>
            <a:r>
              <a:rPr lang="sv-SE"/>
              <a:t> </a:t>
            </a:r>
            <a:r>
              <a:rPr lang="sv-SE" err="1"/>
              <a:t>lugares</a:t>
            </a:r>
            <a:r>
              <a:rPr lang="sv-SE"/>
              <a:t> do </a:t>
            </a:r>
            <a:r>
              <a:rPr lang="sv-SE" err="1"/>
              <a:t>veículo</a:t>
            </a:r>
            <a:r>
              <a:rPr lang="sv-SE"/>
              <a:t> </a:t>
            </a:r>
            <a:r>
              <a:rPr lang="sv-SE" err="1"/>
              <a:t>conforme</a:t>
            </a:r>
            <a:r>
              <a:rPr lang="sv-SE"/>
              <a:t> </a:t>
            </a:r>
            <a:r>
              <a:rPr lang="sv-SE" err="1"/>
              <a:t>necessidade</a:t>
            </a:r>
            <a:r>
              <a:rPr lang="sv-SE"/>
              <a:t> dos </a:t>
            </a:r>
            <a:r>
              <a:rPr lang="sv-SE" err="1"/>
              <a:t>encarroçadores</a:t>
            </a:r>
            <a:r>
              <a:rPr lang="sv-SE"/>
              <a:t>, </a:t>
            </a:r>
            <a:r>
              <a:rPr lang="sv-SE" err="1"/>
              <a:t>pois</a:t>
            </a:r>
            <a:r>
              <a:rPr lang="sv-SE"/>
              <a:t> é </a:t>
            </a:r>
            <a:r>
              <a:rPr lang="sv-SE" err="1"/>
              <a:t>fornecido</a:t>
            </a:r>
            <a:r>
              <a:rPr lang="sv-SE"/>
              <a:t> </a:t>
            </a:r>
            <a:r>
              <a:rPr lang="sv-SE" err="1"/>
              <a:t>com</a:t>
            </a:r>
            <a:r>
              <a:rPr lang="sv-SE"/>
              <a:t> </a:t>
            </a:r>
            <a:r>
              <a:rPr lang="sv-SE" err="1"/>
              <a:t>dois</a:t>
            </a:r>
            <a:r>
              <a:rPr lang="sv-SE"/>
              <a:t> </a:t>
            </a:r>
            <a:r>
              <a:rPr lang="sv-SE" err="1"/>
              <a:t>comprimentos</a:t>
            </a:r>
            <a:r>
              <a:rPr lang="sv-SE"/>
              <a:t> de </a:t>
            </a:r>
            <a:r>
              <a:rPr lang="sv-SE" err="1"/>
              <a:t>mangueiras</a:t>
            </a:r>
            <a:r>
              <a:rPr lang="sv-SE"/>
              <a:t>, 9 e 14 metros. </a:t>
            </a:r>
            <a:r>
              <a:rPr lang="sv-SE" err="1"/>
              <a:t>Possuem</a:t>
            </a:r>
            <a:r>
              <a:rPr lang="sv-SE"/>
              <a:t> </a:t>
            </a:r>
            <a:r>
              <a:rPr lang="sv-SE" err="1"/>
              <a:t>versões</a:t>
            </a:r>
            <a:r>
              <a:rPr lang="sv-SE"/>
              <a:t> </a:t>
            </a:r>
            <a:r>
              <a:rPr lang="sv-SE" err="1"/>
              <a:t>com</a:t>
            </a:r>
            <a:r>
              <a:rPr lang="sv-SE"/>
              <a:t> e </a:t>
            </a:r>
            <a:r>
              <a:rPr lang="sv-SE" err="1"/>
              <a:t>sem</a:t>
            </a:r>
            <a:r>
              <a:rPr lang="sv-SE"/>
              <a:t> </a:t>
            </a:r>
            <a:r>
              <a:rPr lang="sv-SE" err="1"/>
              <a:t>aquecimento</a:t>
            </a:r>
            <a:r>
              <a:rPr lang="sv-SE"/>
              <a:t> </a:t>
            </a:r>
            <a:r>
              <a:rPr lang="sv-SE" err="1"/>
              <a:t>das</a:t>
            </a:r>
            <a:r>
              <a:rPr lang="sv-SE"/>
              <a:t> </a:t>
            </a:r>
            <a:r>
              <a:rPr lang="sv-SE" err="1"/>
              <a:t>mangueiras</a:t>
            </a:r>
            <a:r>
              <a:rPr lang="sv-SE"/>
              <a:t>. </a:t>
            </a:r>
            <a:r>
              <a:rPr lang="sv-SE" b="1" err="1"/>
              <a:t>Click</a:t>
            </a:r>
            <a:endParaRPr lang="sv-SE" b="1"/>
          </a:p>
          <a:p>
            <a:pPr marL="158750" indent="0">
              <a:buClrTx/>
              <a:buSzTx/>
              <a:buNone/>
              <a:defRPr/>
            </a:pPr>
            <a:endParaRPr lang="sv-SE" b="1"/>
          </a:p>
          <a:p>
            <a:pPr>
              <a:buClrTx/>
              <a:buSzTx/>
              <a:buFont typeface="+mj-lt"/>
              <a:buChar char="●"/>
              <a:defRPr/>
            </a:pPr>
            <a:r>
              <a:rPr lang="sv-SE"/>
              <a:t>2.O </a:t>
            </a:r>
            <a:r>
              <a:rPr lang="sv-SE" err="1"/>
              <a:t>painel</a:t>
            </a:r>
            <a:r>
              <a:rPr lang="sv-SE"/>
              <a:t> </a:t>
            </a:r>
            <a:r>
              <a:rPr lang="sv-SE" err="1"/>
              <a:t>pneumático</a:t>
            </a:r>
            <a:r>
              <a:rPr lang="sv-SE"/>
              <a:t> é </a:t>
            </a:r>
            <a:r>
              <a:rPr lang="sv-SE" err="1"/>
              <a:t>posicionado</a:t>
            </a:r>
            <a:r>
              <a:rPr lang="sv-SE"/>
              <a:t> </a:t>
            </a:r>
            <a:r>
              <a:rPr lang="sv-SE" err="1"/>
              <a:t>atrás</a:t>
            </a:r>
            <a:r>
              <a:rPr lang="sv-SE"/>
              <a:t> da </a:t>
            </a:r>
            <a:r>
              <a:rPr lang="sv-SE" err="1"/>
              <a:t>caixa</a:t>
            </a:r>
            <a:r>
              <a:rPr lang="sv-SE"/>
              <a:t> de </a:t>
            </a:r>
            <a:r>
              <a:rPr lang="sv-SE" err="1"/>
              <a:t>roda</a:t>
            </a:r>
            <a:r>
              <a:rPr lang="sv-SE"/>
              <a:t> do </a:t>
            </a:r>
            <a:r>
              <a:rPr lang="sv-SE" err="1"/>
              <a:t>lado</a:t>
            </a:r>
            <a:r>
              <a:rPr lang="sv-SE"/>
              <a:t> </a:t>
            </a:r>
            <a:r>
              <a:rPr lang="sv-SE" err="1"/>
              <a:t>esquerdo</a:t>
            </a:r>
            <a:r>
              <a:rPr lang="sv-SE"/>
              <a:t>. No chassis K é </a:t>
            </a:r>
            <a:r>
              <a:rPr lang="sv-SE" err="1"/>
              <a:t>montado</a:t>
            </a:r>
            <a:r>
              <a:rPr lang="sv-SE"/>
              <a:t> </a:t>
            </a:r>
            <a:r>
              <a:rPr lang="sv-SE" err="1"/>
              <a:t>em</a:t>
            </a:r>
            <a:r>
              <a:rPr lang="sv-SE"/>
              <a:t> </a:t>
            </a:r>
            <a:r>
              <a:rPr lang="sv-SE" err="1"/>
              <a:t>posição</a:t>
            </a:r>
            <a:r>
              <a:rPr lang="sv-SE"/>
              <a:t> de </a:t>
            </a:r>
            <a:r>
              <a:rPr lang="sv-SE" err="1"/>
              <a:t>transporte</a:t>
            </a:r>
            <a:r>
              <a:rPr lang="sv-SE"/>
              <a:t> e </a:t>
            </a:r>
            <a:r>
              <a:rPr lang="sv-SE" err="1"/>
              <a:t>pode</a:t>
            </a:r>
            <a:r>
              <a:rPr lang="sv-SE"/>
              <a:t> ser </a:t>
            </a:r>
            <a:r>
              <a:rPr lang="sv-SE" err="1"/>
              <a:t>posicionado</a:t>
            </a:r>
            <a:r>
              <a:rPr lang="sv-SE"/>
              <a:t> de </a:t>
            </a:r>
            <a:r>
              <a:rPr lang="sv-SE" err="1"/>
              <a:t>acordo</a:t>
            </a:r>
            <a:r>
              <a:rPr lang="sv-SE"/>
              <a:t> </a:t>
            </a:r>
            <a:r>
              <a:rPr lang="sv-SE" err="1"/>
              <a:t>com</a:t>
            </a:r>
            <a:r>
              <a:rPr lang="sv-SE"/>
              <a:t>  as </a:t>
            </a:r>
            <a:r>
              <a:rPr lang="sv-SE" err="1"/>
              <a:t>necessidades</a:t>
            </a:r>
            <a:r>
              <a:rPr lang="sv-SE"/>
              <a:t> dos </a:t>
            </a:r>
            <a:r>
              <a:rPr lang="sv-SE" err="1"/>
              <a:t>encarroçadores</a:t>
            </a:r>
            <a:r>
              <a:rPr lang="sv-SE"/>
              <a:t>.</a:t>
            </a:r>
          </a:p>
          <a:p>
            <a:pPr marL="228600" marR="0" lvl="0" indent="-228600" algn="l" defTabSz="914400">
              <a:lnSpc>
                <a:spcPct val="100000"/>
              </a:lnSpc>
              <a:spcBef>
                <a:spcPts val="0"/>
              </a:spcBef>
              <a:spcAft>
                <a:spcPts val="0"/>
              </a:spcAft>
              <a:buClrTx/>
              <a:buSzTx/>
              <a:buAutoNum type="arabicPeriod"/>
              <a:tabLst/>
              <a:defRPr/>
            </a:pPr>
            <a:endParaRPr lang="sv-SE" b="1"/>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endParaRPr lang="sv-SE"/>
          </a:p>
        </p:txBody>
      </p:sp>
      <p:sp>
        <p:nvSpPr>
          <p:cNvPr id="4" name="Slide Number Placeholder 3"/>
          <p:cNvSpPr>
            <a:spLocks noGrp="1"/>
          </p:cNvSpPr>
          <p:nvPr>
            <p:ph type="sldNum" sz="quarter" idx="4294967295"/>
          </p:nvPr>
        </p:nvSpPr>
        <p:spPr/>
        <p:txBody>
          <a:bodyPr/>
          <a:lstStyle/>
          <a:p>
            <a:fld id="{240CCAAE-9961-4CE3-9C52-D0A1DBFF1B9A}" type="slidenum">
              <a:rPr lang="sv-SE" smtClean="0"/>
              <a:t>36</a:t>
            </a:fld>
            <a:endParaRPr lang="sv-SE"/>
          </a:p>
        </p:txBody>
      </p:sp>
    </p:spTree>
    <p:extLst>
      <p:ext uri="{BB962C8B-B14F-4D97-AF65-F5344CB8AC3E}">
        <p14:creationId xmlns:p14="http://schemas.microsoft.com/office/powerpoint/2010/main" val="1432566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defRPr/>
            </a:pPr>
            <a:r>
              <a:rPr lang="sv-SE" b="1" err="1"/>
              <a:t>Click</a:t>
            </a:r>
            <a:r>
              <a:rPr lang="sv-SE" b="1"/>
              <a:t>   </a:t>
            </a:r>
            <a:endParaRPr lang="en-US" b="1"/>
          </a:p>
          <a:p>
            <a:pPr>
              <a:defRPr/>
            </a:pPr>
            <a:r>
              <a:rPr lang="sv-SE"/>
              <a:t>Para </a:t>
            </a:r>
            <a:r>
              <a:rPr lang="sv-SE" err="1"/>
              <a:t>veículos</a:t>
            </a:r>
            <a:r>
              <a:rPr lang="sv-SE"/>
              <a:t> </a:t>
            </a:r>
            <a:r>
              <a:rPr lang="sv-SE" err="1"/>
              <a:t>com</a:t>
            </a:r>
            <a:r>
              <a:rPr lang="sv-SE"/>
              <a:t> </a:t>
            </a:r>
            <a:r>
              <a:rPr lang="sv-SE" err="1"/>
              <a:t>piso</a:t>
            </a:r>
            <a:r>
              <a:rPr lang="sv-SE"/>
              <a:t> </a:t>
            </a:r>
            <a:r>
              <a:rPr lang="sv-SE" err="1"/>
              <a:t>alto</a:t>
            </a:r>
            <a:r>
              <a:rPr lang="sv-SE"/>
              <a:t> </a:t>
            </a:r>
            <a:r>
              <a:rPr lang="sv-SE" err="1"/>
              <a:t>ou</a:t>
            </a:r>
            <a:r>
              <a:rPr lang="sv-SE"/>
              <a:t> </a:t>
            </a:r>
            <a:r>
              <a:rPr lang="sv-SE" err="1"/>
              <a:t>entrada</a:t>
            </a:r>
            <a:r>
              <a:rPr lang="sv-SE"/>
              <a:t> </a:t>
            </a:r>
            <a:r>
              <a:rPr lang="sv-SE" err="1"/>
              <a:t>baixa</a:t>
            </a:r>
            <a:r>
              <a:rPr lang="sv-SE"/>
              <a:t>, o </a:t>
            </a:r>
            <a:r>
              <a:rPr lang="sv-SE" err="1"/>
              <a:t>painel</a:t>
            </a:r>
            <a:r>
              <a:rPr lang="sv-SE"/>
              <a:t> </a:t>
            </a:r>
            <a:r>
              <a:rPr lang="sv-SE" err="1"/>
              <a:t>pneumático</a:t>
            </a:r>
            <a:r>
              <a:rPr lang="sv-SE"/>
              <a:t> é </a:t>
            </a:r>
            <a:r>
              <a:rPr lang="sv-SE" err="1"/>
              <a:t>montado</a:t>
            </a:r>
            <a:r>
              <a:rPr lang="sv-SE"/>
              <a:t> </a:t>
            </a:r>
            <a:r>
              <a:rPr lang="sv-SE" err="1"/>
              <a:t>como</a:t>
            </a:r>
            <a:r>
              <a:rPr lang="sv-SE"/>
              <a:t> </a:t>
            </a:r>
            <a:r>
              <a:rPr lang="sv-SE" err="1"/>
              <a:t>solução</a:t>
            </a:r>
            <a:r>
              <a:rPr lang="sv-SE"/>
              <a:t> de </a:t>
            </a:r>
            <a:r>
              <a:rPr lang="sv-SE" err="1"/>
              <a:t>transporte</a:t>
            </a:r>
            <a:r>
              <a:rPr lang="sv-SE"/>
              <a:t> e </a:t>
            </a:r>
            <a:r>
              <a:rPr lang="sv-SE" err="1"/>
              <a:t>pode</a:t>
            </a:r>
            <a:r>
              <a:rPr lang="sv-SE"/>
              <a:t> ser </a:t>
            </a:r>
            <a:r>
              <a:rPr lang="sv-SE" err="1"/>
              <a:t>posicionado</a:t>
            </a:r>
            <a:r>
              <a:rPr lang="sv-SE"/>
              <a:t> de </a:t>
            </a:r>
            <a:r>
              <a:rPr lang="sv-SE" err="1"/>
              <a:t>acordo</a:t>
            </a:r>
            <a:r>
              <a:rPr lang="sv-SE"/>
              <a:t> </a:t>
            </a:r>
            <a:r>
              <a:rPr lang="sv-SE" err="1"/>
              <a:t>com</a:t>
            </a:r>
            <a:r>
              <a:rPr lang="sv-SE"/>
              <a:t> as </a:t>
            </a:r>
            <a:r>
              <a:rPr lang="sv-SE" err="1"/>
              <a:t>necessidades</a:t>
            </a:r>
            <a:r>
              <a:rPr lang="sv-SE"/>
              <a:t> dos </a:t>
            </a:r>
            <a:r>
              <a:rPr lang="sv-SE" err="1"/>
              <a:t>encarroçadores</a:t>
            </a:r>
            <a:r>
              <a:rPr lang="sv-SE"/>
              <a:t>.</a:t>
            </a:r>
            <a:endParaRPr lang="en-US"/>
          </a:p>
          <a:p>
            <a:pPr marL="158750" indent="0">
              <a:buNone/>
              <a:defRPr/>
            </a:pPr>
            <a:endParaRPr lang="sv-SE" b="1"/>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endParaRPr lang="sv-SE"/>
          </a:p>
        </p:txBody>
      </p:sp>
      <p:sp>
        <p:nvSpPr>
          <p:cNvPr id="4" name="Slide Number Placeholder 3"/>
          <p:cNvSpPr>
            <a:spLocks noGrp="1"/>
          </p:cNvSpPr>
          <p:nvPr>
            <p:ph type="sldNum" sz="quarter" idx="4294967295"/>
          </p:nvPr>
        </p:nvSpPr>
        <p:spPr/>
        <p:txBody>
          <a:bodyPr/>
          <a:lstStyle/>
          <a:p>
            <a:fld id="{240CCAAE-9961-4CE3-9C52-D0A1DBFF1B9A}" type="slidenum">
              <a:rPr lang="sv-SE" smtClean="0"/>
              <a:t>37</a:t>
            </a:fld>
            <a:endParaRPr lang="sv-SE"/>
          </a:p>
        </p:txBody>
      </p:sp>
    </p:spTree>
    <p:extLst>
      <p:ext uri="{BB962C8B-B14F-4D97-AF65-F5344CB8AC3E}">
        <p14:creationId xmlns:p14="http://schemas.microsoft.com/office/powerpoint/2010/main" val="40215267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defRPr/>
            </a:pPr>
            <a:endParaRPr lang="sv-SE" b="1"/>
          </a:p>
          <a:p>
            <a:pPr>
              <a:defRPr/>
            </a:pPr>
            <a:r>
              <a:rPr lang="sv-SE"/>
              <a:t>Para </a:t>
            </a:r>
            <a:r>
              <a:rPr lang="sv-SE" err="1"/>
              <a:t>veículos</a:t>
            </a:r>
            <a:r>
              <a:rPr lang="sv-SE"/>
              <a:t> </a:t>
            </a:r>
            <a:r>
              <a:rPr lang="sv-SE" err="1"/>
              <a:t>com</a:t>
            </a:r>
            <a:r>
              <a:rPr lang="sv-SE"/>
              <a:t> </a:t>
            </a:r>
            <a:r>
              <a:rPr lang="sv-SE" err="1"/>
              <a:t>piso</a:t>
            </a:r>
            <a:r>
              <a:rPr lang="sv-SE"/>
              <a:t> </a:t>
            </a:r>
            <a:r>
              <a:rPr lang="sv-SE" err="1"/>
              <a:t>alto</a:t>
            </a:r>
            <a:r>
              <a:rPr lang="sv-SE"/>
              <a:t> </a:t>
            </a:r>
            <a:r>
              <a:rPr lang="sv-SE" err="1"/>
              <a:t>ou</a:t>
            </a:r>
            <a:r>
              <a:rPr lang="sv-SE"/>
              <a:t> </a:t>
            </a:r>
            <a:r>
              <a:rPr lang="sv-SE" err="1"/>
              <a:t>entrada</a:t>
            </a:r>
            <a:r>
              <a:rPr lang="sv-SE"/>
              <a:t> </a:t>
            </a:r>
            <a:r>
              <a:rPr lang="sv-SE" err="1"/>
              <a:t>baixa</a:t>
            </a:r>
            <a:r>
              <a:rPr lang="sv-SE"/>
              <a:t>, </a:t>
            </a:r>
            <a:r>
              <a:rPr lang="sv-SE" err="1"/>
              <a:t>existe</a:t>
            </a:r>
            <a:r>
              <a:rPr lang="sv-SE"/>
              <a:t> a </a:t>
            </a:r>
            <a:r>
              <a:rPr lang="sv-SE" err="1"/>
              <a:t>opção</a:t>
            </a:r>
            <a:r>
              <a:rPr lang="sv-SE"/>
              <a:t> de </a:t>
            </a:r>
            <a:r>
              <a:rPr lang="sv-SE" err="1"/>
              <a:t>tanques</a:t>
            </a:r>
            <a:r>
              <a:rPr lang="sv-SE"/>
              <a:t> de SCR de 45L e o </a:t>
            </a:r>
            <a:r>
              <a:rPr lang="sv-SE" err="1"/>
              <a:t>novo</a:t>
            </a:r>
            <a:r>
              <a:rPr lang="sv-SE"/>
              <a:t> </a:t>
            </a:r>
            <a:r>
              <a:rPr lang="sv-SE" err="1"/>
              <a:t>tanque</a:t>
            </a:r>
            <a:r>
              <a:rPr lang="sv-SE"/>
              <a:t> de 80L, preparados para </a:t>
            </a:r>
            <a:r>
              <a:rPr lang="sv-SE" err="1"/>
              <a:t>reposicionamento</a:t>
            </a:r>
            <a:r>
              <a:rPr lang="sv-SE"/>
              <a:t> de </a:t>
            </a:r>
            <a:r>
              <a:rPr lang="sv-SE" err="1"/>
              <a:t>acordo</a:t>
            </a:r>
            <a:r>
              <a:rPr lang="sv-SE"/>
              <a:t> </a:t>
            </a:r>
            <a:r>
              <a:rPr lang="sv-SE" err="1"/>
              <a:t>com</a:t>
            </a:r>
            <a:r>
              <a:rPr lang="sv-SE"/>
              <a:t> a </a:t>
            </a:r>
            <a:r>
              <a:rPr lang="sv-SE" err="1"/>
              <a:t>necessidade</a:t>
            </a:r>
            <a:r>
              <a:rPr lang="sv-SE"/>
              <a:t> dos </a:t>
            </a:r>
            <a:r>
              <a:rPr lang="sv-SE" err="1"/>
              <a:t>encarroçadores</a:t>
            </a:r>
            <a:r>
              <a:rPr lang="sv-SE"/>
              <a:t>. Ambos os </a:t>
            </a:r>
            <a:r>
              <a:rPr lang="sv-SE" err="1"/>
              <a:t>tanques</a:t>
            </a:r>
            <a:r>
              <a:rPr lang="sv-SE"/>
              <a:t> </a:t>
            </a:r>
            <a:r>
              <a:rPr lang="sv-SE" err="1"/>
              <a:t>são</a:t>
            </a:r>
            <a:r>
              <a:rPr lang="sv-SE"/>
              <a:t> </a:t>
            </a:r>
            <a:r>
              <a:rPr lang="sv-SE" err="1"/>
              <a:t>válidos</a:t>
            </a:r>
            <a:r>
              <a:rPr lang="sv-SE"/>
              <a:t> para os </a:t>
            </a:r>
            <a:r>
              <a:rPr lang="sv-SE" err="1"/>
              <a:t>motores</a:t>
            </a:r>
            <a:r>
              <a:rPr lang="sv-SE"/>
              <a:t> Euro 5 e Euro 6. </a:t>
            </a:r>
          </a:p>
          <a:p>
            <a:pPr marL="158750" indent="0">
              <a:buNone/>
              <a:defRPr/>
            </a:pPr>
            <a:endParaRPr lang="sv-SE"/>
          </a:p>
          <a:p>
            <a:pPr>
              <a:defRPr/>
            </a:pPr>
            <a:br>
              <a:rPr lang="sv-SE" b="1"/>
            </a:br>
            <a:r>
              <a:rPr lang="sv-SE" b="1"/>
              <a:t> </a:t>
            </a:r>
            <a:r>
              <a:rPr lang="sv-SE" err="1"/>
              <a:t>São</a:t>
            </a:r>
            <a:r>
              <a:rPr lang="sv-SE" b="1"/>
              <a:t> </a:t>
            </a:r>
            <a:r>
              <a:rPr lang="sv-SE" err="1"/>
              <a:t>oferecidos</a:t>
            </a:r>
            <a:r>
              <a:rPr lang="sv-SE"/>
              <a:t> </a:t>
            </a:r>
            <a:r>
              <a:rPr lang="sv-SE" err="1"/>
              <a:t>com</a:t>
            </a:r>
            <a:r>
              <a:rPr lang="sv-SE"/>
              <a:t> </a:t>
            </a:r>
            <a:r>
              <a:rPr lang="sv-SE" err="1"/>
              <a:t>mangueiras</a:t>
            </a:r>
            <a:r>
              <a:rPr lang="sv-SE"/>
              <a:t> </a:t>
            </a:r>
            <a:r>
              <a:rPr lang="sv-SE" err="1"/>
              <a:t>com</a:t>
            </a:r>
            <a:r>
              <a:rPr lang="sv-SE"/>
              <a:t> e </a:t>
            </a:r>
            <a:r>
              <a:rPr lang="sv-SE" err="1"/>
              <a:t>sem</a:t>
            </a:r>
            <a:r>
              <a:rPr lang="sv-SE"/>
              <a:t> </a:t>
            </a:r>
            <a:r>
              <a:rPr lang="sv-SE" err="1"/>
              <a:t>aquecimento</a:t>
            </a:r>
            <a:r>
              <a:rPr lang="sv-SE"/>
              <a:t> </a:t>
            </a:r>
            <a:r>
              <a:rPr lang="sv-SE" err="1"/>
              <a:t>elétrico</a:t>
            </a:r>
            <a:r>
              <a:rPr lang="sv-SE"/>
              <a:t> e nos </a:t>
            </a:r>
            <a:r>
              <a:rPr lang="sv-SE" err="1"/>
              <a:t>comprimentos</a:t>
            </a:r>
            <a:r>
              <a:rPr lang="sv-SE"/>
              <a:t> de 9 e 14 metros.  </a:t>
            </a:r>
          </a:p>
          <a:p>
            <a:pPr>
              <a:defRPr/>
            </a:pPr>
            <a:endParaRPr lang="sv-SE"/>
          </a:p>
          <a:p>
            <a:pPr>
              <a:defRPr/>
            </a:pPr>
            <a:r>
              <a:rPr lang="sv-SE" b="1" err="1"/>
              <a:t>Click</a:t>
            </a:r>
            <a:endParaRPr lang="sv-SE" b="1"/>
          </a:p>
          <a:p>
            <a:pPr>
              <a:defRPr/>
            </a:pPr>
            <a:endParaRPr lang="sv-SE" b="1"/>
          </a:p>
        </p:txBody>
      </p:sp>
      <p:sp>
        <p:nvSpPr>
          <p:cNvPr id="4" name="Slide Number Placeholder 3"/>
          <p:cNvSpPr>
            <a:spLocks noGrp="1"/>
          </p:cNvSpPr>
          <p:nvPr>
            <p:ph type="sldNum" sz="quarter" idx="4294967295"/>
          </p:nvPr>
        </p:nvSpPr>
        <p:spPr/>
        <p:txBody>
          <a:bodyPr/>
          <a:lstStyle/>
          <a:p>
            <a:fld id="{240CCAAE-9961-4CE3-9C52-D0A1DBFF1B9A}" type="slidenum">
              <a:rPr lang="sv-SE" smtClean="0"/>
              <a:t>38</a:t>
            </a:fld>
            <a:endParaRPr lang="sv-SE"/>
          </a:p>
        </p:txBody>
      </p:sp>
    </p:spTree>
    <p:extLst>
      <p:ext uri="{BB962C8B-B14F-4D97-AF65-F5344CB8AC3E}">
        <p14:creationId xmlns:p14="http://schemas.microsoft.com/office/powerpoint/2010/main" val="35179865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sv-SE" b="1" err="1"/>
              <a:t>Click</a:t>
            </a:r>
            <a:endParaRPr lang="en-US" err="1"/>
          </a:p>
          <a:p>
            <a:pPr>
              <a:buNone/>
            </a:pPr>
            <a:r>
              <a:rPr lang="sv-SE"/>
              <a:t>1.Para </a:t>
            </a:r>
            <a:r>
              <a:rPr lang="sv-SE" err="1"/>
              <a:t>veículos</a:t>
            </a:r>
            <a:r>
              <a:rPr lang="sv-SE"/>
              <a:t> </a:t>
            </a:r>
            <a:r>
              <a:rPr lang="sv-SE" err="1"/>
              <a:t>com</a:t>
            </a:r>
            <a:r>
              <a:rPr lang="sv-SE"/>
              <a:t> </a:t>
            </a:r>
            <a:r>
              <a:rPr lang="sv-SE" err="1"/>
              <a:t>piso</a:t>
            </a:r>
            <a:r>
              <a:rPr lang="sv-SE"/>
              <a:t> </a:t>
            </a:r>
            <a:r>
              <a:rPr lang="sv-SE" err="1"/>
              <a:t>alto</a:t>
            </a:r>
            <a:r>
              <a:rPr lang="sv-SE"/>
              <a:t> </a:t>
            </a:r>
            <a:r>
              <a:rPr lang="sv-SE" err="1"/>
              <a:t>ou</a:t>
            </a:r>
            <a:r>
              <a:rPr lang="sv-SE"/>
              <a:t> </a:t>
            </a:r>
            <a:r>
              <a:rPr lang="sv-SE" err="1"/>
              <a:t>entrada</a:t>
            </a:r>
            <a:r>
              <a:rPr lang="sv-SE"/>
              <a:t> </a:t>
            </a:r>
            <a:r>
              <a:rPr lang="sv-SE" err="1"/>
              <a:t>baixa</a:t>
            </a:r>
            <a:r>
              <a:rPr lang="sv-SE"/>
              <a:t>, </a:t>
            </a:r>
            <a:r>
              <a:rPr lang="sv-SE" err="1"/>
              <a:t>nós</a:t>
            </a:r>
            <a:r>
              <a:rPr lang="sv-SE"/>
              <a:t> </a:t>
            </a:r>
            <a:r>
              <a:rPr lang="sv-SE" err="1"/>
              <a:t>introduzimos</a:t>
            </a:r>
            <a:r>
              <a:rPr lang="sv-SE"/>
              <a:t> </a:t>
            </a:r>
            <a:r>
              <a:rPr lang="sv-SE" err="1"/>
              <a:t>uma</a:t>
            </a:r>
            <a:r>
              <a:rPr lang="sv-SE"/>
              <a:t> nova </a:t>
            </a:r>
            <a:r>
              <a:rPr lang="sv-SE" err="1"/>
              <a:t>estrutura</a:t>
            </a:r>
            <a:r>
              <a:rPr lang="sv-SE"/>
              <a:t> de </a:t>
            </a:r>
            <a:r>
              <a:rPr lang="sv-SE" err="1"/>
              <a:t>longarinas</a:t>
            </a:r>
            <a:r>
              <a:rPr lang="sv-SE"/>
              <a:t> no </a:t>
            </a:r>
            <a:r>
              <a:rPr lang="sv-SE" err="1"/>
              <a:t>balanço</a:t>
            </a:r>
            <a:r>
              <a:rPr lang="sv-SE"/>
              <a:t> </a:t>
            </a:r>
            <a:r>
              <a:rPr lang="sv-SE" err="1"/>
              <a:t>traseiro</a:t>
            </a:r>
            <a:r>
              <a:rPr lang="sv-SE"/>
              <a:t>, para </a:t>
            </a:r>
            <a:r>
              <a:rPr lang="sv-SE" err="1"/>
              <a:t>motores</a:t>
            </a:r>
            <a:r>
              <a:rPr lang="sv-SE"/>
              <a:t> Eu3 e Eu5 … </a:t>
            </a:r>
            <a:r>
              <a:rPr lang="sv-SE" err="1"/>
              <a:t>que</a:t>
            </a:r>
            <a:r>
              <a:rPr lang="sv-SE"/>
              <a:t> </a:t>
            </a:r>
            <a:r>
              <a:rPr lang="sv-SE" err="1"/>
              <a:t>agora</a:t>
            </a:r>
            <a:r>
              <a:rPr lang="sv-SE"/>
              <a:t> passa à ser a </a:t>
            </a:r>
            <a:r>
              <a:rPr lang="sv-SE" err="1"/>
              <a:t>mesma</a:t>
            </a:r>
            <a:r>
              <a:rPr lang="sv-SE"/>
              <a:t> </a:t>
            </a:r>
            <a:r>
              <a:rPr lang="sv-SE" err="1"/>
              <a:t>estrutura</a:t>
            </a:r>
            <a:r>
              <a:rPr lang="sv-SE"/>
              <a:t> para </a:t>
            </a:r>
            <a:r>
              <a:rPr lang="sv-SE" err="1"/>
              <a:t>todas</a:t>
            </a:r>
            <a:r>
              <a:rPr lang="sv-SE"/>
              <a:t> </a:t>
            </a:r>
            <a:r>
              <a:rPr lang="sv-SE" err="1"/>
              <a:t>plataformas</a:t>
            </a:r>
            <a:r>
              <a:rPr lang="sv-SE"/>
              <a:t> de </a:t>
            </a:r>
            <a:r>
              <a:rPr lang="sv-SE" err="1"/>
              <a:t>motores</a:t>
            </a:r>
            <a:r>
              <a:rPr lang="sv-SE"/>
              <a:t>, </a:t>
            </a:r>
            <a:r>
              <a:rPr lang="sv-SE" err="1"/>
              <a:t>incluindo</a:t>
            </a:r>
            <a:r>
              <a:rPr lang="sv-SE"/>
              <a:t> Eu6.</a:t>
            </a:r>
          </a:p>
          <a:p>
            <a:pPr>
              <a:buNone/>
            </a:pPr>
            <a:r>
              <a:rPr lang="sv-SE"/>
              <a:t>2.Desse </a:t>
            </a:r>
            <a:r>
              <a:rPr lang="sv-SE" err="1"/>
              <a:t>modo</a:t>
            </a:r>
            <a:r>
              <a:rPr lang="sv-SE"/>
              <a:t> </a:t>
            </a:r>
            <a:r>
              <a:rPr lang="sv-SE" err="1"/>
              <a:t>aumentamos</a:t>
            </a:r>
            <a:r>
              <a:rPr lang="sv-SE"/>
              <a:t> a </a:t>
            </a:r>
            <a:r>
              <a:rPr lang="sv-SE" err="1"/>
              <a:t>capacidade</a:t>
            </a:r>
            <a:r>
              <a:rPr lang="sv-SE"/>
              <a:t> de </a:t>
            </a:r>
            <a:r>
              <a:rPr lang="sv-SE" err="1"/>
              <a:t>carga</a:t>
            </a:r>
            <a:r>
              <a:rPr lang="sv-SE"/>
              <a:t> do chassi, </a:t>
            </a:r>
            <a:r>
              <a:rPr lang="sv-SE" err="1"/>
              <a:t>até</a:t>
            </a:r>
            <a:r>
              <a:rPr lang="sv-SE"/>
              <a:t> 13 ton no </a:t>
            </a:r>
            <a:r>
              <a:rPr lang="sv-SE" err="1"/>
              <a:t>eixo</a:t>
            </a:r>
            <a:r>
              <a:rPr lang="sv-SE"/>
              <a:t> </a:t>
            </a:r>
            <a:r>
              <a:rPr lang="sv-SE" err="1"/>
              <a:t>traseiro</a:t>
            </a:r>
            <a:r>
              <a:rPr lang="sv-SE"/>
              <a:t>. </a:t>
            </a:r>
          </a:p>
          <a:p>
            <a:pPr>
              <a:buNone/>
            </a:pPr>
            <a:endParaRPr lang="sv-SE"/>
          </a:p>
          <a:p>
            <a:pPr>
              <a:buNone/>
            </a:pPr>
            <a:endParaRPr lang="sv-SE"/>
          </a:p>
          <a:p>
            <a:pPr>
              <a:buNone/>
            </a:pPr>
            <a:endParaRPr lang="sv-SE"/>
          </a:p>
          <a:p>
            <a:pPr>
              <a:buNone/>
            </a:pPr>
            <a:r>
              <a:rPr lang="sv-SE"/>
              <a:t>3.</a:t>
            </a:r>
            <a:r>
              <a:rPr lang="sv-SE" strike="sngStrike"/>
              <a:t>We </a:t>
            </a:r>
            <a:r>
              <a:rPr lang="sv-SE" strike="sngStrike" err="1"/>
              <a:t>have</a:t>
            </a:r>
            <a:r>
              <a:rPr lang="sv-SE" strike="sngStrike"/>
              <a:t> </a:t>
            </a:r>
            <a:r>
              <a:rPr lang="sv-SE" strike="sngStrike" err="1"/>
              <a:t>introduced</a:t>
            </a:r>
            <a:r>
              <a:rPr lang="sv-SE" strike="sngStrike"/>
              <a:t> the new rear </a:t>
            </a:r>
            <a:r>
              <a:rPr lang="sv-SE" strike="sngStrike" err="1"/>
              <a:t>overhang</a:t>
            </a:r>
            <a:r>
              <a:rPr lang="sv-SE" strike="sngStrike"/>
              <a:t> </a:t>
            </a:r>
            <a:r>
              <a:rPr lang="sv-SE" strike="sngStrike" err="1"/>
              <a:t>frame</a:t>
            </a:r>
            <a:r>
              <a:rPr lang="sv-SE" strike="sngStrike"/>
              <a:t> for Eu3-Eu5 </a:t>
            </a:r>
            <a:r>
              <a:rPr lang="sv-SE" strike="sngStrike" err="1"/>
              <a:t>engines</a:t>
            </a:r>
            <a:r>
              <a:rPr lang="sv-SE" strike="sngStrike"/>
              <a:t> </a:t>
            </a:r>
            <a:r>
              <a:rPr lang="sv-SE" strike="sngStrike" err="1"/>
              <a:t>which</a:t>
            </a:r>
            <a:r>
              <a:rPr lang="sv-SE" strike="sngStrike"/>
              <a:t> </a:t>
            </a:r>
            <a:r>
              <a:rPr lang="sv-SE" strike="sngStrike" err="1"/>
              <a:t>now</a:t>
            </a:r>
            <a:r>
              <a:rPr lang="sv-SE" strike="sngStrike"/>
              <a:t> is going to be the same for all </a:t>
            </a:r>
            <a:r>
              <a:rPr lang="sv-SE" strike="sngStrike" err="1"/>
              <a:t>engine</a:t>
            </a:r>
            <a:r>
              <a:rPr lang="sv-SE" strike="sngStrike"/>
              <a:t> </a:t>
            </a:r>
            <a:r>
              <a:rPr lang="sv-SE" strike="sngStrike" err="1"/>
              <a:t>platforms</a:t>
            </a:r>
            <a:r>
              <a:rPr lang="sv-SE" strike="sngStrike"/>
              <a:t> </a:t>
            </a:r>
            <a:r>
              <a:rPr lang="sv-SE" strike="sngStrike" err="1"/>
              <a:t>includeing</a:t>
            </a:r>
            <a:r>
              <a:rPr lang="sv-SE" strike="sngStrike"/>
              <a:t> Eu6. </a:t>
            </a:r>
            <a:endParaRPr lang="sv-SE"/>
          </a:p>
          <a:p>
            <a:pPr>
              <a:buNone/>
            </a:pPr>
            <a:r>
              <a:rPr lang="sv-SE"/>
              <a:t>4.</a:t>
            </a:r>
            <a:r>
              <a:rPr lang="sv-SE" strike="sngStrike"/>
              <a:t>Frame has </a:t>
            </a:r>
            <a:r>
              <a:rPr lang="sv-SE" strike="sngStrike" err="1"/>
              <a:t>improved</a:t>
            </a:r>
            <a:r>
              <a:rPr lang="sv-SE" strike="sngStrike"/>
              <a:t> </a:t>
            </a:r>
            <a:r>
              <a:rPr lang="sv-SE" strike="sngStrike" err="1"/>
              <a:t>load</a:t>
            </a:r>
            <a:r>
              <a:rPr lang="sv-SE" strike="sngStrike"/>
              <a:t> </a:t>
            </a:r>
            <a:r>
              <a:rPr lang="sv-SE" strike="sngStrike" err="1"/>
              <a:t>carrying</a:t>
            </a:r>
            <a:r>
              <a:rPr lang="sv-SE" strike="sngStrike"/>
              <a:t> </a:t>
            </a:r>
            <a:r>
              <a:rPr lang="sv-SE" strike="sngStrike" err="1"/>
              <a:t>capacity</a:t>
            </a:r>
            <a:r>
              <a:rPr lang="sv-SE" strike="sngStrike"/>
              <a:t> - </a:t>
            </a:r>
            <a:r>
              <a:rPr lang="sv-SE" strike="sngStrike" err="1"/>
              <a:t>up</a:t>
            </a:r>
            <a:r>
              <a:rPr lang="sv-SE" strike="sngStrike"/>
              <a:t> to 13 tons on the rear </a:t>
            </a:r>
            <a:r>
              <a:rPr lang="sv-SE" strike="sngStrike" err="1"/>
              <a:t>axle</a:t>
            </a:r>
            <a:endParaRPr lang="sv-SE" err="1"/>
          </a:p>
          <a:p>
            <a:pPr>
              <a:buNone/>
            </a:pPr>
            <a:r>
              <a:rPr lang="sv-SE" b="1" strike="sngStrike" err="1"/>
              <a:t>Click</a:t>
            </a:r>
            <a:endParaRPr lang="sv-SE" err="1"/>
          </a:p>
          <a:p>
            <a:pPr>
              <a:buNone/>
            </a:pPr>
            <a:r>
              <a:rPr lang="sv-SE" strike="sngStrike"/>
              <a:t>3. </a:t>
            </a:r>
            <a:r>
              <a:rPr lang="sv-SE" strike="sngStrike" err="1"/>
              <a:t>Please</a:t>
            </a:r>
            <a:r>
              <a:rPr lang="sv-SE" strike="sngStrike"/>
              <a:t> note </a:t>
            </a:r>
            <a:r>
              <a:rPr lang="sv-SE" strike="sngStrike" err="1"/>
              <a:t>that</a:t>
            </a:r>
            <a:r>
              <a:rPr lang="sv-SE" strike="sngStrike"/>
              <a:t> </a:t>
            </a:r>
            <a:r>
              <a:rPr lang="sv-SE" strike="sngStrike" err="1"/>
              <a:t>there</a:t>
            </a:r>
            <a:r>
              <a:rPr lang="sv-SE" strike="sngStrike"/>
              <a:t> is an offset </a:t>
            </a:r>
            <a:r>
              <a:rPr lang="sv-SE" strike="sngStrike" err="1"/>
              <a:t>of</a:t>
            </a:r>
            <a:r>
              <a:rPr lang="sv-SE" strike="sngStrike"/>
              <a:t> 40mm to the right </a:t>
            </a:r>
            <a:r>
              <a:rPr lang="sv-SE" strike="sngStrike" err="1"/>
              <a:t>of</a:t>
            </a:r>
            <a:r>
              <a:rPr lang="sv-SE" strike="sngStrike"/>
              <a:t> the new </a:t>
            </a:r>
            <a:r>
              <a:rPr lang="sv-SE" strike="sngStrike" err="1"/>
              <a:t>frame</a:t>
            </a:r>
            <a:r>
              <a:rPr lang="sv-SE" strike="sngStrike"/>
              <a:t> </a:t>
            </a:r>
            <a:r>
              <a:rPr lang="sv-SE" strike="sngStrike" err="1"/>
              <a:t>compared</a:t>
            </a:r>
            <a:r>
              <a:rPr lang="sv-SE" strike="sngStrike"/>
              <a:t> to the </a:t>
            </a:r>
            <a:r>
              <a:rPr lang="sv-SE" strike="sngStrike" err="1"/>
              <a:t>current</a:t>
            </a:r>
            <a:r>
              <a:rPr lang="sv-SE" strike="sngStrike"/>
              <a:t> </a:t>
            </a:r>
            <a:r>
              <a:rPr lang="sv-SE" strike="sngStrike" err="1"/>
              <a:t>one</a:t>
            </a:r>
            <a:endParaRPr lang="sv-SE" err="1"/>
          </a:p>
          <a:p>
            <a:pPr marL="0" indent="0">
              <a:buNone/>
            </a:pPr>
            <a:r>
              <a:rPr lang="sv-SE" b="1" err="1"/>
              <a:t>Click</a:t>
            </a:r>
            <a:endParaRPr lang="sv-SE" err="1"/>
          </a:p>
          <a:p>
            <a:pPr marL="0" indent="0">
              <a:buFont typeface="+mj-lt"/>
              <a:buNone/>
            </a:pPr>
            <a:endParaRPr lang="sv-SE" b="1"/>
          </a:p>
          <a:p>
            <a:pPr marL="0" indent="0">
              <a:buNone/>
            </a:pPr>
            <a:r>
              <a:rPr lang="sv-SE" b="1"/>
              <a:t>-------------------------------------------------------------------------------------------------------------------------------------------------------------------------------------</a:t>
            </a:r>
          </a:p>
          <a:p>
            <a:pPr marL="0" indent="0">
              <a:buNone/>
            </a:pPr>
            <a:endParaRPr lang="sv-SE" b="1"/>
          </a:p>
          <a:p>
            <a:pPr marL="0" indent="0">
              <a:buFont typeface="+mj-lt"/>
              <a:buNone/>
            </a:pPr>
            <a:r>
              <a:rPr lang="sv-SE" b="1" err="1"/>
              <a:t>Click</a:t>
            </a:r>
            <a:endParaRPr lang="sv-SE" b="1"/>
          </a:p>
          <a:p>
            <a:pPr marL="228600" indent="-228600">
              <a:buFont typeface="+mj-lt"/>
              <a:buAutoNum type="arabicPeriod"/>
            </a:pPr>
            <a:r>
              <a:rPr lang="sv-SE" err="1"/>
              <a:t>We</a:t>
            </a:r>
            <a:r>
              <a:rPr lang="sv-SE"/>
              <a:t> </a:t>
            </a:r>
            <a:r>
              <a:rPr lang="sv-SE" err="1"/>
              <a:t>have</a:t>
            </a:r>
            <a:r>
              <a:rPr lang="sv-SE"/>
              <a:t> </a:t>
            </a:r>
            <a:r>
              <a:rPr lang="sv-SE" err="1"/>
              <a:t>introduced</a:t>
            </a:r>
            <a:r>
              <a:rPr lang="sv-SE"/>
              <a:t> the new rear </a:t>
            </a:r>
            <a:r>
              <a:rPr lang="sv-SE" err="1"/>
              <a:t>overhang</a:t>
            </a:r>
            <a:r>
              <a:rPr lang="sv-SE"/>
              <a:t> </a:t>
            </a:r>
            <a:r>
              <a:rPr lang="sv-SE" err="1"/>
              <a:t>frame</a:t>
            </a:r>
            <a:r>
              <a:rPr lang="sv-SE"/>
              <a:t> for Eu3-Eu5 </a:t>
            </a:r>
            <a:r>
              <a:rPr lang="sv-SE" err="1"/>
              <a:t>engines</a:t>
            </a:r>
            <a:r>
              <a:rPr lang="sv-SE"/>
              <a:t> </a:t>
            </a:r>
            <a:r>
              <a:rPr lang="sv-SE" err="1"/>
              <a:t>which</a:t>
            </a:r>
            <a:r>
              <a:rPr lang="sv-SE"/>
              <a:t> </a:t>
            </a:r>
            <a:r>
              <a:rPr lang="sv-SE" err="1"/>
              <a:t>now</a:t>
            </a:r>
            <a:r>
              <a:rPr lang="sv-SE"/>
              <a:t> is going to be the same for all </a:t>
            </a:r>
            <a:r>
              <a:rPr lang="sv-SE" err="1"/>
              <a:t>engine</a:t>
            </a:r>
            <a:r>
              <a:rPr lang="sv-SE"/>
              <a:t> </a:t>
            </a:r>
            <a:r>
              <a:rPr lang="sv-SE" err="1"/>
              <a:t>platforms</a:t>
            </a:r>
            <a:r>
              <a:rPr lang="sv-SE"/>
              <a:t> </a:t>
            </a:r>
            <a:r>
              <a:rPr lang="sv-SE" err="1"/>
              <a:t>includeing</a:t>
            </a:r>
            <a:r>
              <a:rPr lang="sv-SE"/>
              <a:t> Eu6. </a:t>
            </a:r>
          </a:p>
          <a:p>
            <a:pPr marL="228600" indent="-228600">
              <a:buAutoNum type="arabicPeriod"/>
            </a:pPr>
            <a:r>
              <a:rPr lang="sv-SE" err="1"/>
              <a:t>Frame</a:t>
            </a:r>
            <a:r>
              <a:rPr lang="sv-SE"/>
              <a:t> has </a:t>
            </a:r>
            <a:r>
              <a:rPr lang="sv-SE" err="1"/>
              <a:t>improved</a:t>
            </a:r>
            <a:r>
              <a:rPr lang="sv-SE"/>
              <a:t> </a:t>
            </a:r>
            <a:r>
              <a:rPr lang="sv-SE" err="1"/>
              <a:t>load</a:t>
            </a:r>
            <a:r>
              <a:rPr lang="sv-SE"/>
              <a:t> </a:t>
            </a:r>
            <a:r>
              <a:rPr lang="sv-SE" err="1"/>
              <a:t>carrying</a:t>
            </a:r>
            <a:r>
              <a:rPr lang="sv-SE"/>
              <a:t> </a:t>
            </a:r>
            <a:r>
              <a:rPr lang="sv-SE" err="1"/>
              <a:t>capacity</a:t>
            </a:r>
            <a:r>
              <a:rPr lang="sv-SE"/>
              <a:t> - </a:t>
            </a:r>
            <a:r>
              <a:rPr lang="sv-SE" err="1"/>
              <a:t>up</a:t>
            </a:r>
            <a:r>
              <a:rPr lang="sv-SE"/>
              <a:t> to 13 tons on the rear </a:t>
            </a:r>
            <a:r>
              <a:rPr lang="sv-SE" err="1"/>
              <a:t>axle</a:t>
            </a:r>
            <a:endParaRPr lang="sv-SE">
              <a:cs typeface="Calibri"/>
            </a:endParaRPr>
          </a:p>
          <a:p>
            <a:endParaRPr lang="sv-SE" b="1"/>
          </a:p>
          <a:p>
            <a:r>
              <a:rPr lang="sv-SE" b="1" err="1"/>
              <a:t>Click</a:t>
            </a:r>
            <a:endParaRPr lang="sv-SE">
              <a:cs typeface="Calibri" panose="020F0502020204030204"/>
            </a:endParaRPr>
          </a:p>
          <a:p>
            <a:r>
              <a:rPr lang="sv-SE"/>
              <a:t>3. </a:t>
            </a:r>
            <a:r>
              <a:rPr lang="sv-SE" err="1"/>
              <a:t>Please</a:t>
            </a:r>
            <a:r>
              <a:rPr lang="sv-SE"/>
              <a:t> note </a:t>
            </a:r>
            <a:r>
              <a:rPr lang="sv-SE" err="1"/>
              <a:t>that</a:t>
            </a:r>
            <a:r>
              <a:rPr lang="sv-SE"/>
              <a:t> </a:t>
            </a:r>
            <a:r>
              <a:rPr lang="sv-SE" err="1"/>
              <a:t>there</a:t>
            </a:r>
            <a:r>
              <a:rPr lang="sv-SE"/>
              <a:t> is an offset </a:t>
            </a:r>
            <a:r>
              <a:rPr lang="sv-SE" err="1"/>
              <a:t>of</a:t>
            </a:r>
            <a:r>
              <a:rPr lang="sv-SE"/>
              <a:t> 40mm to the right </a:t>
            </a:r>
            <a:r>
              <a:rPr lang="sv-SE" err="1"/>
              <a:t>of</a:t>
            </a:r>
            <a:r>
              <a:rPr lang="sv-SE"/>
              <a:t> the new </a:t>
            </a:r>
            <a:r>
              <a:rPr lang="sv-SE" err="1"/>
              <a:t>frame</a:t>
            </a:r>
            <a:r>
              <a:rPr lang="sv-SE"/>
              <a:t> </a:t>
            </a:r>
            <a:r>
              <a:rPr lang="sv-SE" err="1"/>
              <a:t>compared</a:t>
            </a:r>
            <a:r>
              <a:rPr lang="sv-SE"/>
              <a:t> to the </a:t>
            </a:r>
            <a:r>
              <a:rPr lang="sv-SE" err="1"/>
              <a:t>current</a:t>
            </a:r>
            <a:r>
              <a:rPr lang="sv-SE"/>
              <a:t> </a:t>
            </a:r>
            <a:r>
              <a:rPr lang="sv-SE" err="1"/>
              <a:t>one</a:t>
            </a:r>
            <a:endParaRPr lang="sv-SE" b="1" u="sng" err="1">
              <a:solidFill>
                <a:srgbClr val="FF0000"/>
              </a:solidFill>
            </a:endParaRPr>
          </a:p>
          <a:p>
            <a:r>
              <a:rPr lang="sv-SE" b="1" err="1"/>
              <a:t>Click</a:t>
            </a:r>
            <a:br>
              <a:rPr lang="sv-SE">
                <a:cs typeface="+mn-lt"/>
              </a:rPr>
            </a:br>
            <a:br>
              <a:rPr lang="sv-SE">
                <a:cs typeface="+mn-lt"/>
              </a:rPr>
            </a:br>
            <a:endParaRPr lang="sv-SE" b="1" u="sng">
              <a:solidFill>
                <a:srgbClr val="FF0000"/>
              </a:solidFill>
              <a:cs typeface="Calibri" panose="020F0502020204030204"/>
            </a:endParaRPr>
          </a:p>
        </p:txBody>
      </p:sp>
      <p:sp>
        <p:nvSpPr>
          <p:cNvPr id="4" name="Slide Number Placeholder 3"/>
          <p:cNvSpPr>
            <a:spLocks noGrp="1"/>
          </p:cNvSpPr>
          <p:nvPr>
            <p:ph type="sldNum" sz="quarter" idx="4294967295"/>
          </p:nvPr>
        </p:nvSpPr>
        <p:spPr/>
        <p:txBody>
          <a:bodyPr/>
          <a:lstStyle/>
          <a:p>
            <a:fld id="{240CCAAE-9961-4CE3-9C52-D0A1DBFF1B9A}" type="slidenum">
              <a:rPr lang="sv-SE" smtClean="0"/>
              <a:t>39</a:t>
            </a:fld>
            <a:endParaRPr lang="sv-SE"/>
          </a:p>
        </p:txBody>
      </p:sp>
    </p:spTree>
    <p:extLst>
      <p:ext uri="{BB962C8B-B14F-4D97-AF65-F5344CB8AC3E}">
        <p14:creationId xmlns:p14="http://schemas.microsoft.com/office/powerpoint/2010/main" val="283370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f9b6e43176_1_1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f9b6e43176_1_1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PT"/>
              <a:t>Moderadora</a:t>
            </a:r>
          </a:p>
          <a:p>
            <a:endParaRPr lang="pt-PT"/>
          </a:p>
          <a:p>
            <a:r>
              <a:rPr lang="pt-PT"/>
              <a:t>Lembre-se de que todas as informações desta apresentação são confidenciais e não devem ser divulgadas.</a:t>
            </a:r>
            <a:endParaRPr lang="sv-SE"/>
          </a:p>
          <a:p>
            <a:pPr marL="0" lvl="0" indent="0" algn="l" rtl="0">
              <a:spcBef>
                <a:spcPts val="0"/>
              </a:spcBef>
              <a:spcAft>
                <a:spcPts val="0"/>
              </a:spcAft>
              <a:buNone/>
            </a:pPr>
            <a:endParaRPr/>
          </a:p>
        </p:txBody>
      </p:sp>
    </p:spTree>
    <p:extLst>
      <p:ext uri="{BB962C8B-B14F-4D97-AF65-F5344CB8AC3E}">
        <p14:creationId xmlns:p14="http://schemas.microsoft.com/office/powerpoint/2010/main" val="31202457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sv-SE"/>
              <a:t>Para </a:t>
            </a:r>
            <a:r>
              <a:rPr lang="sv-SE" err="1"/>
              <a:t>veículos</a:t>
            </a:r>
            <a:r>
              <a:rPr lang="sv-SE"/>
              <a:t> </a:t>
            </a:r>
            <a:r>
              <a:rPr lang="sv-SE" err="1"/>
              <a:t>com</a:t>
            </a:r>
            <a:r>
              <a:rPr lang="sv-SE"/>
              <a:t> </a:t>
            </a:r>
            <a:r>
              <a:rPr lang="sv-SE" err="1"/>
              <a:t>entrada</a:t>
            </a:r>
            <a:r>
              <a:rPr lang="sv-SE"/>
              <a:t> </a:t>
            </a:r>
            <a:r>
              <a:rPr lang="sv-SE" err="1"/>
              <a:t>baixa</a:t>
            </a:r>
            <a:r>
              <a:rPr lang="sv-SE"/>
              <a:t> e </a:t>
            </a:r>
            <a:r>
              <a:rPr lang="sv-SE" err="1"/>
              <a:t>piso</a:t>
            </a:r>
            <a:r>
              <a:rPr lang="sv-SE"/>
              <a:t> </a:t>
            </a:r>
            <a:r>
              <a:rPr lang="sv-SE" err="1"/>
              <a:t>alto</a:t>
            </a:r>
            <a:r>
              <a:rPr lang="sv-SE"/>
              <a:t>, </a:t>
            </a:r>
            <a:r>
              <a:rPr lang="sv-SE" err="1"/>
              <a:t>estamos</a:t>
            </a:r>
            <a:r>
              <a:rPr lang="sv-SE"/>
              <a:t> </a:t>
            </a:r>
            <a:r>
              <a:rPr lang="sv-SE" err="1"/>
              <a:t>introduzindo</a:t>
            </a:r>
            <a:r>
              <a:rPr lang="sv-SE"/>
              <a:t> </a:t>
            </a:r>
            <a:r>
              <a:rPr lang="sv-SE" err="1"/>
              <a:t>direção</a:t>
            </a:r>
            <a:r>
              <a:rPr lang="sv-SE"/>
              <a:t> </a:t>
            </a:r>
            <a:r>
              <a:rPr lang="sv-SE" err="1"/>
              <a:t>com</a:t>
            </a:r>
            <a:r>
              <a:rPr lang="sv-SE"/>
              <a:t> </a:t>
            </a:r>
            <a:r>
              <a:rPr lang="sv-SE" err="1"/>
              <a:t>assistência</a:t>
            </a:r>
            <a:r>
              <a:rPr lang="sv-SE"/>
              <a:t> </a:t>
            </a:r>
            <a:r>
              <a:rPr lang="sv-SE" err="1"/>
              <a:t>eletro-hidráulica</a:t>
            </a:r>
            <a:r>
              <a:rPr lang="sv-SE"/>
              <a:t> para o </a:t>
            </a:r>
            <a:r>
              <a:rPr lang="sv-SE" err="1"/>
              <a:t>eixo</a:t>
            </a:r>
            <a:r>
              <a:rPr lang="sv-SE"/>
              <a:t> de </a:t>
            </a:r>
            <a:r>
              <a:rPr lang="sv-SE" err="1"/>
              <a:t>apoio</a:t>
            </a:r>
            <a:r>
              <a:rPr lang="sv-SE"/>
              <a:t> </a:t>
            </a:r>
            <a:r>
              <a:rPr lang="sv-SE" err="1"/>
              <a:t>esterçável</a:t>
            </a:r>
            <a:endParaRPr lang="en-US" err="1"/>
          </a:p>
          <a:p>
            <a:pPr>
              <a:buNone/>
            </a:pPr>
            <a:r>
              <a:rPr lang="sv-SE" err="1"/>
              <a:t>Deste</a:t>
            </a:r>
            <a:r>
              <a:rPr lang="sv-SE"/>
              <a:t> </a:t>
            </a:r>
            <a:r>
              <a:rPr lang="sv-SE" err="1"/>
              <a:t>modo</a:t>
            </a:r>
            <a:r>
              <a:rPr lang="sv-SE"/>
              <a:t>, </a:t>
            </a:r>
            <a:r>
              <a:rPr lang="sv-SE" err="1"/>
              <a:t>não</a:t>
            </a:r>
            <a:r>
              <a:rPr lang="sv-SE"/>
              <a:t> </a:t>
            </a:r>
            <a:r>
              <a:rPr lang="sv-SE" err="1"/>
              <a:t>há</a:t>
            </a:r>
            <a:r>
              <a:rPr lang="sv-SE"/>
              <a:t> </a:t>
            </a:r>
            <a:r>
              <a:rPr lang="sv-SE" err="1"/>
              <a:t>mais</a:t>
            </a:r>
            <a:r>
              <a:rPr lang="sv-SE"/>
              <a:t> a </a:t>
            </a:r>
            <a:r>
              <a:rPr lang="sv-SE" err="1"/>
              <a:t>necessidade</a:t>
            </a:r>
            <a:r>
              <a:rPr lang="sv-SE"/>
              <a:t> do </a:t>
            </a:r>
            <a:r>
              <a:rPr lang="sv-SE" err="1"/>
              <a:t>cilindro</a:t>
            </a:r>
            <a:r>
              <a:rPr lang="sv-SE"/>
              <a:t> </a:t>
            </a:r>
            <a:r>
              <a:rPr lang="sv-SE" err="1"/>
              <a:t>mestre</a:t>
            </a:r>
            <a:r>
              <a:rPr lang="sv-SE"/>
              <a:t> </a:t>
            </a:r>
            <a:r>
              <a:rPr lang="sv-SE" err="1"/>
              <a:t>na</a:t>
            </a:r>
            <a:r>
              <a:rPr lang="sv-SE"/>
              <a:t> </a:t>
            </a:r>
            <a:r>
              <a:rPr lang="sv-SE" err="1"/>
              <a:t>dianteira</a:t>
            </a:r>
            <a:r>
              <a:rPr lang="sv-SE"/>
              <a:t> do </a:t>
            </a:r>
            <a:r>
              <a:rPr lang="sv-SE" err="1"/>
              <a:t>veículo</a:t>
            </a:r>
            <a:r>
              <a:rPr lang="sv-SE"/>
              <a:t>.</a:t>
            </a:r>
          </a:p>
          <a:p>
            <a:pPr>
              <a:buNone/>
            </a:pPr>
            <a:r>
              <a:rPr lang="sv-SE" err="1"/>
              <a:t>Isso</a:t>
            </a:r>
            <a:r>
              <a:rPr lang="sv-SE"/>
              <a:t> </a:t>
            </a:r>
            <a:r>
              <a:rPr lang="sv-SE" err="1"/>
              <a:t>resulta</a:t>
            </a:r>
            <a:r>
              <a:rPr lang="sv-SE"/>
              <a:t> </a:t>
            </a:r>
            <a:r>
              <a:rPr lang="sv-SE" err="1"/>
              <a:t>em</a:t>
            </a:r>
            <a:r>
              <a:rPr lang="sv-SE"/>
              <a:t> </a:t>
            </a:r>
            <a:r>
              <a:rPr lang="sv-SE" err="1"/>
              <a:t>menor</a:t>
            </a:r>
            <a:r>
              <a:rPr lang="sv-SE"/>
              <a:t> massa, </a:t>
            </a:r>
            <a:r>
              <a:rPr lang="sv-SE" err="1"/>
              <a:t>menos</a:t>
            </a:r>
            <a:r>
              <a:rPr lang="sv-SE"/>
              <a:t> </a:t>
            </a:r>
            <a:r>
              <a:rPr lang="sv-SE" err="1"/>
              <a:t>tubos</a:t>
            </a:r>
            <a:r>
              <a:rPr lang="sv-SE"/>
              <a:t> e </a:t>
            </a:r>
            <a:r>
              <a:rPr lang="sv-SE" err="1"/>
              <a:t>mais</a:t>
            </a:r>
            <a:r>
              <a:rPr lang="sv-SE"/>
              <a:t> </a:t>
            </a:r>
            <a:r>
              <a:rPr lang="sv-SE" err="1"/>
              <a:t>espaço</a:t>
            </a:r>
            <a:r>
              <a:rPr lang="sv-SE"/>
              <a:t> </a:t>
            </a:r>
            <a:r>
              <a:rPr lang="sv-SE" err="1"/>
              <a:t>na</a:t>
            </a:r>
            <a:r>
              <a:rPr lang="sv-SE"/>
              <a:t> </a:t>
            </a:r>
            <a:r>
              <a:rPr lang="sv-SE" err="1"/>
              <a:t>região</a:t>
            </a:r>
            <a:r>
              <a:rPr lang="sv-SE"/>
              <a:t> </a:t>
            </a:r>
            <a:r>
              <a:rPr lang="sv-SE" err="1"/>
              <a:t>dianteira</a:t>
            </a:r>
            <a:r>
              <a:rPr lang="sv-SE"/>
              <a:t> do </a:t>
            </a:r>
            <a:r>
              <a:rPr lang="sv-SE" err="1"/>
              <a:t>veículo</a:t>
            </a:r>
            <a:r>
              <a:rPr lang="sv-SE"/>
              <a:t>.</a:t>
            </a:r>
            <a:br>
              <a:rPr lang="sv-SE"/>
            </a:br>
            <a:r>
              <a:rPr lang="sv-SE"/>
              <a:t> </a:t>
            </a:r>
          </a:p>
          <a:p>
            <a:pPr>
              <a:buNone/>
            </a:pPr>
            <a:r>
              <a:rPr lang="sv-SE" b="1" err="1"/>
              <a:t>Click</a:t>
            </a:r>
            <a:endParaRPr lang="sv-SE" err="1"/>
          </a:p>
          <a:p>
            <a:pPr>
              <a:buNone/>
            </a:pPr>
            <a:endParaRPr lang="sv-SE" b="1"/>
          </a:p>
          <a:p>
            <a:pPr>
              <a:buNone/>
            </a:pPr>
            <a:r>
              <a:rPr lang="sv-SE"/>
              <a:t>A nova </a:t>
            </a:r>
            <a:r>
              <a:rPr lang="sv-SE" err="1"/>
              <a:t>direção</a:t>
            </a:r>
            <a:r>
              <a:rPr lang="sv-SE"/>
              <a:t> para o </a:t>
            </a:r>
            <a:r>
              <a:rPr lang="sv-SE" err="1"/>
              <a:t>eixo</a:t>
            </a:r>
            <a:r>
              <a:rPr lang="sv-SE"/>
              <a:t> de </a:t>
            </a:r>
            <a:r>
              <a:rPr lang="sv-SE" err="1"/>
              <a:t>apoio</a:t>
            </a:r>
            <a:r>
              <a:rPr lang="sv-SE"/>
              <a:t> é </a:t>
            </a:r>
            <a:r>
              <a:rPr lang="sv-SE" err="1"/>
              <a:t>um</a:t>
            </a:r>
            <a:r>
              <a:rPr lang="sv-SE"/>
              <a:t> </a:t>
            </a:r>
            <a:r>
              <a:rPr lang="sv-SE" err="1"/>
              <a:t>sistema</a:t>
            </a:r>
            <a:r>
              <a:rPr lang="sv-SE"/>
              <a:t> </a:t>
            </a:r>
            <a:r>
              <a:rPr lang="sv-SE" err="1"/>
              <a:t>localizado</a:t>
            </a:r>
            <a:r>
              <a:rPr lang="sv-SE"/>
              <a:t>, </a:t>
            </a:r>
            <a:r>
              <a:rPr lang="sv-SE" err="1"/>
              <a:t>com</a:t>
            </a:r>
            <a:r>
              <a:rPr lang="sv-SE"/>
              <a:t> </a:t>
            </a:r>
            <a:r>
              <a:rPr lang="sv-SE" err="1"/>
              <a:t>todas</a:t>
            </a:r>
            <a:r>
              <a:rPr lang="sv-SE"/>
              <a:t> os </a:t>
            </a:r>
            <a:r>
              <a:rPr lang="sv-SE" err="1"/>
              <a:t>componentes</a:t>
            </a:r>
            <a:r>
              <a:rPr lang="sv-SE"/>
              <a:t> </a:t>
            </a:r>
            <a:r>
              <a:rPr lang="sv-SE" err="1"/>
              <a:t>próximos</a:t>
            </a:r>
            <a:r>
              <a:rPr lang="sv-SE"/>
              <a:t> </a:t>
            </a:r>
            <a:r>
              <a:rPr lang="sv-SE" err="1"/>
              <a:t>ao</a:t>
            </a:r>
            <a:r>
              <a:rPr lang="sv-SE"/>
              <a:t> </a:t>
            </a:r>
            <a:r>
              <a:rPr lang="sv-SE" err="1"/>
              <a:t>próprio</a:t>
            </a:r>
            <a:r>
              <a:rPr lang="sv-SE"/>
              <a:t> </a:t>
            </a:r>
            <a:r>
              <a:rPr lang="sv-SE" err="1"/>
              <a:t>eixo</a:t>
            </a:r>
            <a:r>
              <a:rPr lang="sv-SE"/>
              <a:t>.</a:t>
            </a:r>
          </a:p>
          <a:p>
            <a:pPr>
              <a:buNone/>
            </a:pPr>
            <a:endParaRPr lang="sv-SE"/>
          </a:p>
          <a:p>
            <a:pPr>
              <a:buNone/>
            </a:pPr>
            <a:r>
              <a:rPr lang="sv-SE" b="1" err="1"/>
              <a:t>Click</a:t>
            </a:r>
            <a:br>
              <a:rPr lang="sv-SE" b="1"/>
            </a:br>
            <a:r>
              <a:rPr lang="sv-SE" b="1"/>
              <a:t> </a:t>
            </a:r>
            <a:endParaRPr lang="sv-SE"/>
          </a:p>
          <a:p>
            <a:pPr marL="0" indent="0">
              <a:buNone/>
            </a:pPr>
            <a:r>
              <a:rPr lang="sv-SE">
                <a:cs typeface="+mn-lt"/>
              </a:rPr>
              <a:t>===================================</a:t>
            </a:r>
          </a:p>
          <a:p>
            <a:pPr marL="0" indent="0">
              <a:buNone/>
            </a:pPr>
            <a:endParaRPr lang="sv-SE">
              <a:cs typeface="+mn-lt"/>
            </a:endParaRPr>
          </a:p>
          <a:p>
            <a:pPr marL="0" indent="0">
              <a:buFont typeface="+mj-lt"/>
              <a:buNone/>
            </a:pPr>
            <a:r>
              <a:rPr lang="sv-SE" err="1"/>
              <a:t>We</a:t>
            </a:r>
            <a:r>
              <a:rPr lang="sv-SE"/>
              <a:t> </a:t>
            </a:r>
            <a:r>
              <a:rPr lang="sv-SE" err="1"/>
              <a:t>are</a:t>
            </a:r>
            <a:r>
              <a:rPr lang="sv-SE"/>
              <a:t> </a:t>
            </a:r>
            <a:r>
              <a:rPr lang="sv-SE" err="1"/>
              <a:t>introducing</a:t>
            </a:r>
            <a:r>
              <a:rPr lang="sv-SE"/>
              <a:t> </a:t>
            </a:r>
            <a:r>
              <a:rPr lang="sv-SE" err="1"/>
              <a:t>Electrohydraulic</a:t>
            </a:r>
            <a:r>
              <a:rPr lang="sv-SE"/>
              <a:t> tag </a:t>
            </a:r>
            <a:r>
              <a:rPr lang="sv-SE" err="1"/>
              <a:t>axle</a:t>
            </a:r>
            <a:r>
              <a:rPr lang="sv-SE"/>
              <a:t> </a:t>
            </a:r>
            <a:r>
              <a:rPr lang="sv-SE" err="1"/>
              <a:t>steering</a:t>
            </a:r>
            <a:br>
              <a:rPr lang="sv-SE">
                <a:cs typeface="+mn-lt"/>
              </a:rPr>
            </a:br>
            <a:r>
              <a:rPr lang="sv-SE" err="1"/>
              <a:t>Thereby</a:t>
            </a:r>
            <a:r>
              <a:rPr lang="sv-SE"/>
              <a:t>, </a:t>
            </a:r>
            <a:r>
              <a:rPr lang="sv-SE" err="1"/>
              <a:t>we</a:t>
            </a:r>
            <a:r>
              <a:rPr lang="sv-SE"/>
              <a:t> no </a:t>
            </a:r>
            <a:r>
              <a:rPr lang="sv-SE" err="1"/>
              <a:t>longer</a:t>
            </a:r>
            <a:r>
              <a:rPr lang="sv-SE"/>
              <a:t> </a:t>
            </a:r>
            <a:r>
              <a:rPr lang="sv-SE" err="1"/>
              <a:t>need</a:t>
            </a:r>
            <a:r>
              <a:rPr lang="sv-SE"/>
              <a:t> the </a:t>
            </a:r>
            <a:r>
              <a:rPr lang="sv-SE" err="1"/>
              <a:t>existing</a:t>
            </a:r>
            <a:r>
              <a:rPr lang="sv-SE"/>
              <a:t> master cylinder in the front.</a:t>
            </a:r>
            <a:br>
              <a:rPr lang="sv-SE">
                <a:cs typeface="+mn-lt"/>
              </a:rPr>
            </a:br>
            <a:r>
              <a:rPr lang="sv-SE" err="1"/>
              <a:t>This</a:t>
            </a:r>
            <a:r>
              <a:rPr lang="sv-SE"/>
              <a:t> </a:t>
            </a:r>
            <a:r>
              <a:rPr lang="sv-SE" err="1"/>
              <a:t>results</a:t>
            </a:r>
            <a:r>
              <a:rPr lang="sv-SE"/>
              <a:t> in less </a:t>
            </a:r>
            <a:r>
              <a:rPr lang="sv-SE" err="1"/>
              <a:t>weight</a:t>
            </a:r>
            <a:r>
              <a:rPr lang="sv-SE"/>
              <a:t>, </a:t>
            </a:r>
            <a:r>
              <a:rPr lang="sv-SE" err="1"/>
              <a:t>piping</a:t>
            </a:r>
            <a:r>
              <a:rPr lang="sv-SE"/>
              <a:t> and </a:t>
            </a:r>
            <a:r>
              <a:rPr lang="sv-SE" err="1"/>
              <a:t>more</a:t>
            </a:r>
            <a:r>
              <a:rPr lang="sv-SE"/>
              <a:t> space in the front</a:t>
            </a:r>
            <a:br>
              <a:rPr lang="sv-SE">
                <a:cs typeface="+mn-lt"/>
              </a:rPr>
            </a:br>
            <a:endParaRPr lang="sv-SE"/>
          </a:p>
          <a:p>
            <a:pPr marL="0" indent="0">
              <a:buFont typeface="+mj-lt"/>
              <a:buNone/>
            </a:pPr>
            <a:r>
              <a:rPr lang="sv-SE" b="1" err="1"/>
              <a:t>Click</a:t>
            </a:r>
            <a:endParaRPr lang="sv-SE" b="1"/>
          </a:p>
          <a:p>
            <a:r>
              <a:rPr lang="sv-SE"/>
              <a:t>The new tag </a:t>
            </a:r>
            <a:r>
              <a:rPr lang="sv-SE" err="1"/>
              <a:t>axle</a:t>
            </a:r>
            <a:r>
              <a:rPr lang="sv-SE"/>
              <a:t> </a:t>
            </a:r>
            <a:r>
              <a:rPr lang="sv-SE" err="1"/>
              <a:t>steering</a:t>
            </a:r>
            <a:r>
              <a:rPr lang="sv-SE"/>
              <a:t> is a </a:t>
            </a:r>
            <a:r>
              <a:rPr lang="sv-SE" err="1"/>
              <a:t>local</a:t>
            </a:r>
            <a:r>
              <a:rPr lang="sv-SE"/>
              <a:t> system, </a:t>
            </a:r>
            <a:r>
              <a:rPr lang="sv-SE" err="1"/>
              <a:t>with</a:t>
            </a:r>
            <a:r>
              <a:rPr lang="sv-SE"/>
              <a:t> all parts </a:t>
            </a:r>
            <a:r>
              <a:rPr lang="sv-SE" err="1"/>
              <a:t>close</a:t>
            </a:r>
            <a:r>
              <a:rPr lang="sv-SE"/>
              <a:t> to the tag </a:t>
            </a:r>
            <a:r>
              <a:rPr lang="sv-SE" err="1"/>
              <a:t>axle</a:t>
            </a:r>
            <a:r>
              <a:rPr lang="sv-SE"/>
              <a:t>.</a:t>
            </a:r>
            <a:endParaRPr lang="sv-SE">
              <a:cs typeface="Calibri"/>
            </a:endParaRPr>
          </a:p>
          <a:p>
            <a:pPr marL="0" indent="0">
              <a:buNone/>
            </a:pPr>
            <a:r>
              <a:rPr lang="sv-SE" b="1" err="1"/>
              <a:t>Click</a:t>
            </a:r>
            <a:endParaRPr lang="sv-SE" err="1">
              <a:cs typeface="Calibri"/>
            </a:endParaRPr>
          </a:p>
        </p:txBody>
      </p:sp>
      <p:sp>
        <p:nvSpPr>
          <p:cNvPr id="4" name="Slide Number Placeholder 3"/>
          <p:cNvSpPr>
            <a:spLocks noGrp="1"/>
          </p:cNvSpPr>
          <p:nvPr>
            <p:ph type="sldNum" sz="quarter" idx="4294967295"/>
          </p:nvPr>
        </p:nvSpPr>
        <p:spPr/>
        <p:txBody>
          <a:bodyPr/>
          <a:lstStyle/>
          <a:p>
            <a:fld id="{240CCAAE-9961-4CE3-9C52-D0A1DBFF1B9A}" type="slidenum">
              <a:rPr lang="sv-SE" smtClean="0"/>
              <a:t>40</a:t>
            </a:fld>
            <a:endParaRPr lang="sv-SE"/>
          </a:p>
        </p:txBody>
      </p:sp>
    </p:spTree>
    <p:extLst>
      <p:ext uri="{BB962C8B-B14F-4D97-AF65-F5344CB8AC3E}">
        <p14:creationId xmlns:p14="http://schemas.microsoft.com/office/powerpoint/2010/main" val="37412555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sv-SE" b="1" err="1"/>
              <a:t>Click</a:t>
            </a:r>
            <a:r>
              <a:rPr lang="sv-SE" b="1"/>
              <a:t> </a:t>
            </a:r>
          </a:p>
          <a:p>
            <a:r>
              <a:rPr lang="sv-SE"/>
              <a:t>Para </a:t>
            </a:r>
            <a:r>
              <a:rPr lang="sv-SE" err="1"/>
              <a:t>veículos</a:t>
            </a:r>
            <a:r>
              <a:rPr lang="sv-SE"/>
              <a:t> </a:t>
            </a:r>
            <a:r>
              <a:rPr lang="sv-SE" err="1"/>
              <a:t>urbanos</a:t>
            </a:r>
            <a:r>
              <a:rPr lang="sv-SE"/>
              <a:t> e </a:t>
            </a:r>
            <a:r>
              <a:rPr lang="sv-SE" err="1"/>
              <a:t>rodoviários</a:t>
            </a:r>
            <a:r>
              <a:rPr lang="sv-SE"/>
              <a:t> </a:t>
            </a:r>
            <a:r>
              <a:rPr lang="sv-SE" err="1"/>
              <a:t>com</a:t>
            </a:r>
            <a:r>
              <a:rPr lang="sv-SE"/>
              <a:t> </a:t>
            </a:r>
            <a:r>
              <a:rPr lang="sv-SE" err="1"/>
              <a:t>piso</a:t>
            </a:r>
            <a:r>
              <a:rPr lang="sv-SE"/>
              <a:t> </a:t>
            </a:r>
            <a:r>
              <a:rPr lang="sv-SE" err="1"/>
              <a:t>alto</a:t>
            </a:r>
            <a:r>
              <a:rPr lang="sv-SE"/>
              <a:t>, </a:t>
            </a:r>
            <a:r>
              <a:rPr lang="sv-SE" err="1"/>
              <a:t>nós</a:t>
            </a:r>
            <a:r>
              <a:rPr lang="sv-SE"/>
              <a:t> </a:t>
            </a:r>
            <a:r>
              <a:rPr lang="sv-SE" err="1"/>
              <a:t>oferecemos</a:t>
            </a:r>
            <a:r>
              <a:rPr lang="sv-SE"/>
              <a:t> 4 </a:t>
            </a:r>
            <a:r>
              <a:rPr lang="sv-SE" err="1"/>
              <a:t>opções</a:t>
            </a:r>
            <a:r>
              <a:rPr lang="sv-SE"/>
              <a:t> de </a:t>
            </a:r>
            <a:r>
              <a:rPr lang="sv-SE" err="1"/>
              <a:t>módulo</a:t>
            </a:r>
            <a:r>
              <a:rPr lang="sv-SE"/>
              <a:t> frontal :</a:t>
            </a:r>
          </a:p>
          <a:p>
            <a:pPr marL="158750" indent="0">
              <a:buNone/>
            </a:pPr>
            <a:endParaRPr lang="sv-SE"/>
          </a:p>
          <a:p>
            <a:r>
              <a:rPr lang="sv-SE"/>
              <a:t>Para </a:t>
            </a:r>
            <a:r>
              <a:rPr lang="sv-SE" err="1"/>
              <a:t>suspensão</a:t>
            </a:r>
            <a:r>
              <a:rPr lang="sv-SE"/>
              <a:t> frontal </a:t>
            </a:r>
            <a:r>
              <a:rPr lang="sv-SE" err="1"/>
              <a:t>independente</a:t>
            </a:r>
            <a:r>
              <a:rPr lang="sv-SE"/>
              <a:t> </a:t>
            </a:r>
          </a:p>
          <a:p>
            <a:r>
              <a:rPr lang="sv-SE"/>
              <a:t>1.Temos </a:t>
            </a:r>
            <a:r>
              <a:rPr lang="sv-SE" err="1"/>
              <a:t>um</a:t>
            </a:r>
            <a:r>
              <a:rPr lang="sv-SE"/>
              <a:t> </a:t>
            </a:r>
            <a:r>
              <a:rPr lang="sv-SE" err="1"/>
              <a:t>novo</a:t>
            </a:r>
            <a:r>
              <a:rPr lang="sv-SE"/>
              <a:t> </a:t>
            </a:r>
            <a:r>
              <a:rPr lang="sv-SE" err="1"/>
              <a:t>módulo</a:t>
            </a:r>
            <a:r>
              <a:rPr lang="sv-SE"/>
              <a:t> </a:t>
            </a:r>
            <a:r>
              <a:rPr lang="sv-SE" err="1"/>
              <a:t>com</a:t>
            </a:r>
            <a:r>
              <a:rPr lang="sv-SE"/>
              <a:t> </a:t>
            </a:r>
            <a:r>
              <a:rPr lang="sv-SE" err="1"/>
              <a:t>capacidade</a:t>
            </a:r>
            <a:r>
              <a:rPr lang="sv-SE"/>
              <a:t> de </a:t>
            </a:r>
            <a:r>
              <a:rPr lang="sv-SE" err="1"/>
              <a:t>carga</a:t>
            </a:r>
            <a:r>
              <a:rPr lang="sv-SE"/>
              <a:t> </a:t>
            </a:r>
            <a:r>
              <a:rPr lang="sv-SE" err="1"/>
              <a:t>superior</a:t>
            </a:r>
            <a:r>
              <a:rPr lang="sv-SE"/>
              <a:t> de </a:t>
            </a:r>
            <a:r>
              <a:rPr lang="sv-SE" err="1"/>
              <a:t>até</a:t>
            </a:r>
            <a:r>
              <a:rPr lang="sv-SE"/>
              <a:t> 8tons;</a:t>
            </a:r>
          </a:p>
          <a:p>
            <a:pPr marL="158750" indent="0">
              <a:buNone/>
            </a:pPr>
            <a:r>
              <a:rPr lang="sv-SE" b="1" err="1"/>
              <a:t>Click</a:t>
            </a:r>
            <a:endParaRPr lang="sv-SE" b="1"/>
          </a:p>
          <a:p>
            <a:r>
              <a:rPr lang="sv-SE"/>
              <a:t>2.Altura no posto do </a:t>
            </a:r>
            <a:r>
              <a:rPr lang="sv-SE" err="1"/>
              <a:t>motorista</a:t>
            </a:r>
            <a:r>
              <a:rPr lang="sv-SE"/>
              <a:t> </a:t>
            </a:r>
            <a:r>
              <a:rPr lang="sv-SE" err="1"/>
              <a:t>na</a:t>
            </a:r>
            <a:r>
              <a:rPr lang="sv-SE"/>
              <a:t> </a:t>
            </a:r>
            <a:r>
              <a:rPr lang="sv-SE" err="1"/>
              <a:t>opções</a:t>
            </a:r>
            <a:r>
              <a:rPr lang="sv-SE"/>
              <a:t> </a:t>
            </a:r>
            <a:r>
              <a:rPr lang="sv-SE" err="1"/>
              <a:t>alta</a:t>
            </a:r>
            <a:r>
              <a:rPr lang="sv-SE"/>
              <a:t> e </a:t>
            </a:r>
            <a:r>
              <a:rPr lang="sv-SE" err="1"/>
              <a:t>baixa</a:t>
            </a:r>
            <a:r>
              <a:rPr lang="sv-SE"/>
              <a:t> </a:t>
            </a:r>
            <a:r>
              <a:rPr lang="sv-SE" err="1"/>
              <a:t>estão</a:t>
            </a:r>
            <a:r>
              <a:rPr lang="sv-SE"/>
              <a:t> </a:t>
            </a:r>
            <a:r>
              <a:rPr lang="sv-SE" err="1"/>
              <a:t>disponíveis</a:t>
            </a:r>
            <a:r>
              <a:rPr lang="sv-SE"/>
              <a:t>. </a:t>
            </a:r>
          </a:p>
          <a:p>
            <a:pPr marL="158750" indent="0">
              <a:buNone/>
            </a:pPr>
            <a:r>
              <a:rPr lang="sv-SE" b="1" err="1"/>
              <a:t>Click</a:t>
            </a:r>
            <a:r>
              <a:rPr lang="sv-SE" b="1"/>
              <a:t> </a:t>
            </a:r>
          </a:p>
          <a:p>
            <a:pPr marL="158750" indent="0">
              <a:buNone/>
            </a:pPr>
            <a:endParaRPr lang="sv-SE"/>
          </a:p>
          <a:p>
            <a:pPr marL="158750" indent="0">
              <a:buNone/>
            </a:pPr>
            <a:r>
              <a:rPr lang="sv-SE"/>
              <a:t>------------------------------------------------------------------------------------------------------------------------------------------</a:t>
            </a:r>
          </a:p>
          <a:p>
            <a:endParaRPr lang="sv-SE"/>
          </a:p>
          <a:p>
            <a:r>
              <a:rPr lang="sv-SE"/>
              <a:t> </a:t>
            </a:r>
            <a:r>
              <a:rPr lang="sv-SE" b="1" err="1"/>
              <a:t>Click</a:t>
            </a:r>
            <a:endParaRPr lang="en-US" err="1"/>
          </a:p>
          <a:p>
            <a:r>
              <a:rPr lang="sv-SE"/>
              <a:t>For normal </a:t>
            </a:r>
            <a:r>
              <a:rPr lang="sv-SE" err="1"/>
              <a:t>floor</a:t>
            </a:r>
            <a:r>
              <a:rPr lang="sv-SE"/>
              <a:t> buses and </a:t>
            </a:r>
            <a:r>
              <a:rPr lang="sv-SE" err="1"/>
              <a:t>coaches</a:t>
            </a:r>
            <a:r>
              <a:rPr lang="sv-SE"/>
              <a:t> </a:t>
            </a:r>
            <a:r>
              <a:rPr lang="sv-SE" err="1"/>
              <a:t>we</a:t>
            </a:r>
            <a:r>
              <a:rPr lang="sv-SE"/>
              <a:t> offer </a:t>
            </a:r>
            <a:r>
              <a:rPr lang="sv-SE" err="1"/>
              <a:t>four</a:t>
            </a:r>
            <a:r>
              <a:rPr lang="sv-SE"/>
              <a:t> front </a:t>
            </a:r>
            <a:r>
              <a:rPr lang="sv-SE" err="1"/>
              <a:t>modules</a:t>
            </a:r>
            <a:r>
              <a:rPr lang="sv-SE"/>
              <a:t>.</a:t>
            </a:r>
            <a:br>
              <a:rPr lang="sv-SE">
                <a:cs typeface="+mn-lt"/>
              </a:rPr>
            </a:br>
            <a:endParaRPr lang="sv-SE">
              <a:cs typeface="Calibri"/>
            </a:endParaRPr>
          </a:p>
          <a:p>
            <a:pPr marL="228600" indent="-228600">
              <a:buFont typeface="+mj-lt"/>
              <a:buAutoNum type="arabicPeriod"/>
            </a:pPr>
            <a:r>
              <a:rPr lang="sv-SE"/>
              <a:t>For the independent front suspension, </a:t>
            </a:r>
            <a:r>
              <a:rPr lang="sv-SE" err="1"/>
              <a:t>we</a:t>
            </a:r>
            <a:r>
              <a:rPr lang="sv-SE"/>
              <a:t> </a:t>
            </a:r>
            <a:r>
              <a:rPr lang="sv-SE" err="1"/>
              <a:t>have</a:t>
            </a:r>
            <a:r>
              <a:rPr lang="sv-SE"/>
              <a:t> a new </a:t>
            </a:r>
            <a:r>
              <a:rPr lang="sv-SE" err="1"/>
              <a:t>frame</a:t>
            </a:r>
            <a:r>
              <a:rPr lang="sv-SE"/>
              <a:t> </a:t>
            </a:r>
            <a:r>
              <a:rPr lang="sv-SE" err="1"/>
              <a:t>module</a:t>
            </a:r>
            <a:br>
              <a:rPr lang="sv-SE">
                <a:cs typeface="+mn-lt"/>
              </a:rPr>
            </a:br>
            <a:r>
              <a:rPr lang="sv-SE" err="1"/>
              <a:t>with</a:t>
            </a:r>
            <a:r>
              <a:rPr lang="sv-SE"/>
              <a:t> </a:t>
            </a:r>
            <a:r>
              <a:rPr lang="sv-SE" err="1"/>
              <a:t>improved</a:t>
            </a:r>
            <a:r>
              <a:rPr lang="sv-SE"/>
              <a:t> </a:t>
            </a:r>
            <a:r>
              <a:rPr lang="sv-SE" err="1"/>
              <a:t>load</a:t>
            </a:r>
            <a:r>
              <a:rPr lang="sv-SE"/>
              <a:t> </a:t>
            </a:r>
            <a:r>
              <a:rPr lang="sv-SE" err="1"/>
              <a:t>carrying</a:t>
            </a:r>
            <a:r>
              <a:rPr lang="sv-SE"/>
              <a:t> </a:t>
            </a:r>
            <a:r>
              <a:rPr lang="sv-SE" err="1"/>
              <a:t>capacity</a:t>
            </a:r>
            <a:r>
              <a:rPr lang="sv-SE"/>
              <a:t> - </a:t>
            </a:r>
            <a:r>
              <a:rPr lang="sv-SE" err="1"/>
              <a:t>up</a:t>
            </a:r>
            <a:r>
              <a:rPr lang="sv-SE"/>
              <a:t> to 8.0 tons (</a:t>
            </a:r>
            <a:r>
              <a:rPr lang="sv-SE" err="1"/>
              <a:t>depending</a:t>
            </a:r>
            <a:r>
              <a:rPr lang="sv-SE"/>
              <a:t> on tyres)</a:t>
            </a:r>
            <a:br>
              <a:rPr lang="sv-SE">
                <a:cs typeface="+mn-lt"/>
              </a:rPr>
            </a:br>
            <a:r>
              <a:rPr lang="sv-SE" b="1" err="1"/>
              <a:t>Click</a:t>
            </a:r>
            <a:br>
              <a:rPr lang="sv-SE">
                <a:cs typeface="+mn-lt"/>
              </a:rPr>
            </a:br>
            <a:endParaRPr lang="sv-SE"/>
          </a:p>
          <a:p>
            <a:pPr marL="228600" indent="-228600">
              <a:buFont typeface="+mj-lt"/>
              <a:buAutoNum type="arabicPeriod"/>
            </a:pPr>
            <a:r>
              <a:rPr lang="sv-SE"/>
              <a:t>Normal or </a:t>
            </a:r>
            <a:r>
              <a:rPr lang="sv-SE" err="1"/>
              <a:t>low</a:t>
            </a:r>
            <a:r>
              <a:rPr lang="sv-SE"/>
              <a:t> driver </a:t>
            </a:r>
            <a:r>
              <a:rPr lang="sv-SE" err="1"/>
              <a:t>height</a:t>
            </a:r>
            <a:r>
              <a:rPr lang="sv-SE"/>
              <a:t> is </a:t>
            </a:r>
            <a:r>
              <a:rPr lang="sv-SE" err="1"/>
              <a:t>available</a:t>
            </a:r>
            <a:br>
              <a:rPr lang="sv-SE">
                <a:cs typeface="+mn-lt"/>
              </a:rPr>
            </a:br>
            <a:r>
              <a:rPr lang="sv-SE"/>
              <a:t>and no </a:t>
            </a:r>
            <a:r>
              <a:rPr lang="sv-SE" err="1"/>
              <a:t>enclosed</a:t>
            </a:r>
            <a:r>
              <a:rPr lang="sv-SE"/>
              <a:t> swing-</a:t>
            </a:r>
            <a:r>
              <a:rPr lang="sv-SE" err="1"/>
              <a:t>out</a:t>
            </a:r>
            <a:r>
              <a:rPr lang="sv-SE"/>
              <a:t> </a:t>
            </a:r>
            <a:r>
              <a:rPr lang="sv-SE" err="1"/>
              <a:t>battery</a:t>
            </a:r>
            <a:r>
              <a:rPr lang="sv-SE"/>
              <a:t> </a:t>
            </a:r>
            <a:r>
              <a:rPr lang="sv-SE" err="1"/>
              <a:t>tray</a:t>
            </a:r>
            <a:r>
              <a:rPr lang="sv-SE"/>
              <a:t> </a:t>
            </a:r>
            <a:r>
              <a:rPr lang="sv-SE" err="1"/>
              <a:t>can</a:t>
            </a:r>
            <a:r>
              <a:rPr lang="sv-SE"/>
              <a:t> be </a:t>
            </a:r>
            <a:r>
              <a:rPr lang="sv-SE" err="1"/>
              <a:t>provided</a:t>
            </a:r>
            <a:endParaRPr lang="sv-SE" err="1">
              <a:cs typeface="Calibri"/>
            </a:endParaRPr>
          </a:p>
          <a:p>
            <a:r>
              <a:rPr lang="sv-SE" b="1" err="1"/>
              <a:t>Click</a:t>
            </a:r>
            <a:br>
              <a:rPr lang="sv-SE">
                <a:cs typeface="+mn-lt"/>
              </a:rPr>
            </a:br>
            <a:endParaRPr lang="sv-SE">
              <a:cs typeface="Calibri"/>
            </a:endParaRPr>
          </a:p>
        </p:txBody>
      </p:sp>
      <p:sp>
        <p:nvSpPr>
          <p:cNvPr id="4" name="Slide Number Placeholder 3"/>
          <p:cNvSpPr>
            <a:spLocks noGrp="1"/>
          </p:cNvSpPr>
          <p:nvPr>
            <p:ph type="sldNum" sz="quarter" idx="4294967295"/>
          </p:nvPr>
        </p:nvSpPr>
        <p:spPr/>
        <p:txBody>
          <a:bodyPr/>
          <a:lstStyle/>
          <a:p>
            <a:fld id="{240CCAAE-9961-4CE3-9C52-D0A1DBFF1B9A}" type="slidenum">
              <a:rPr lang="sv-SE" smtClean="0"/>
              <a:t>41</a:t>
            </a:fld>
            <a:endParaRPr lang="sv-SE"/>
          </a:p>
        </p:txBody>
      </p:sp>
    </p:spTree>
    <p:extLst>
      <p:ext uri="{BB962C8B-B14F-4D97-AF65-F5344CB8AC3E}">
        <p14:creationId xmlns:p14="http://schemas.microsoft.com/office/powerpoint/2010/main" val="17862307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mj-lt"/>
              <a:buChar char="●"/>
            </a:pPr>
            <a:r>
              <a:rPr lang="sv-SE"/>
              <a:t>Para </a:t>
            </a:r>
            <a:r>
              <a:rPr lang="sv-SE" err="1"/>
              <a:t>suspensão</a:t>
            </a:r>
            <a:r>
              <a:rPr lang="sv-SE"/>
              <a:t> </a:t>
            </a:r>
            <a:r>
              <a:rPr lang="sv-SE" err="1"/>
              <a:t>rígida</a:t>
            </a:r>
            <a:r>
              <a:rPr lang="sv-SE"/>
              <a:t> :</a:t>
            </a:r>
            <a:endParaRPr lang="sv-SE" b="1"/>
          </a:p>
          <a:p>
            <a:pPr marL="158750" indent="0">
              <a:buNone/>
            </a:pPr>
            <a:endParaRPr lang="sv-SE"/>
          </a:p>
          <a:p>
            <a:pPr>
              <a:buFont typeface="+mj-lt"/>
              <a:buChar char="●"/>
            </a:pPr>
            <a:r>
              <a:rPr lang="sv-SE"/>
              <a:t>1.Os </a:t>
            </a:r>
            <a:r>
              <a:rPr lang="sv-SE" err="1"/>
              <a:t>dois</a:t>
            </a:r>
            <a:r>
              <a:rPr lang="sv-SE"/>
              <a:t> </a:t>
            </a:r>
            <a:r>
              <a:rPr lang="sv-SE" err="1"/>
              <a:t>modulos</a:t>
            </a:r>
            <a:r>
              <a:rPr lang="sv-SE"/>
              <a:t> </a:t>
            </a:r>
            <a:r>
              <a:rPr lang="sv-SE" err="1"/>
              <a:t>frontais</a:t>
            </a:r>
            <a:r>
              <a:rPr lang="sv-SE"/>
              <a:t> para </a:t>
            </a:r>
            <a:r>
              <a:rPr lang="sv-SE" err="1"/>
              <a:t>eixos</a:t>
            </a:r>
            <a:r>
              <a:rPr lang="sv-SE"/>
              <a:t> </a:t>
            </a:r>
            <a:r>
              <a:rPr lang="sv-SE" err="1"/>
              <a:t>rigidos</a:t>
            </a:r>
            <a:r>
              <a:rPr lang="sv-SE"/>
              <a:t> </a:t>
            </a:r>
            <a:r>
              <a:rPr lang="sv-SE" err="1"/>
              <a:t>são</a:t>
            </a:r>
            <a:r>
              <a:rPr lang="sv-SE"/>
              <a:t> </a:t>
            </a:r>
            <a:r>
              <a:rPr lang="sv-SE" err="1"/>
              <a:t>praticamente</a:t>
            </a:r>
            <a:r>
              <a:rPr lang="sv-SE"/>
              <a:t> o </a:t>
            </a:r>
            <a:r>
              <a:rPr lang="sv-SE" err="1"/>
              <a:t>mesmo</a:t>
            </a:r>
            <a:r>
              <a:rPr lang="sv-SE"/>
              <a:t> </a:t>
            </a:r>
            <a:r>
              <a:rPr lang="sv-SE" err="1"/>
              <a:t>em</a:t>
            </a:r>
            <a:r>
              <a:rPr lang="sv-SE"/>
              <a:t> </a:t>
            </a:r>
            <a:r>
              <a:rPr lang="sv-SE" err="1"/>
              <a:t>relação</a:t>
            </a:r>
            <a:r>
              <a:rPr lang="sv-SE"/>
              <a:t> </a:t>
            </a:r>
            <a:r>
              <a:rPr lang="sv-SE" err="1"/>
              <a:t>ao</a:t>
            </a:r>
            <a:r>
              <a:rPr lang="sv-SE"/>
              <a:t> chassi Scania </a:t>
            </a:r>
            <a:r>
              <a:rPr lang="sv-SE" err="1"/>
              <a:t>atual</a:t>
            </a:r>
            <a:r>
              <a:rPr lang="sv-SE"/>
              <a:t> (NBC), o ”KIB”, para </a:t>
            </a:r>
            <a:r>
              <a:rPr lang="sv-SE" err="1"/>
              <a:t>até</a:t>
            </a:r>
            <a:r>
              <a:rPr lang="sv-SE"/>
              <a:t> 7.5 </a:t>
            </a:r>
            <a:r>
              <a:rPr lang="sv-SE" err="1"/>
              <a:t>toneladas</a:t>
            </a:r>
            <a:br>
              <a:rPr lang="sv-SE"/>
            </a:br>
            <a:r>
              <a:rPr lang="sv-SE"/>
              <a:t> </a:t>
            </a:r>
            <a:r>
              <a:rPr lang="sv-SE" b="1" err="1"/>
              <a:t>Click</a:t>
            </a:r>
            <a:endParaRPr lang="sv-SE" err="1"/>
          </a:p>
          <a:p>
            <a:pPr>
              <a:buFont typeface="+mj-lt"/>
              <a:buChar char="●"/>
            </a:pPr>
            <a:r>
              <a:rPr lang="sv-SE"/>
              <a:t>2.Posto do </a:t>
            </a:r>
            <a:r>
              <a:rPr lang="sv-SE" err="1"/>
              <a:t>motorista</a:t>
            </a:r>
            <a:r>
              <a:rPr lang="sv-SE"/>
              <a:t> </a:t>
            </a:r>
            <a:r>
              <a:rPr lang="sv-SE" err="1"/>
              <a:t>em</a:t>
            </a:r>
            <a:r>
              <a:rPr lang="sv-SE"/>
              <a:t> </a:t>
            </a:r>
            <a:r>
              <a:rPr lang="sv-SE" err="1"/>
              <a:t>altura</a:t>
            </a:r>
            <a:r>
              <a:rPr lang="sv-SE"/>
              <a:t> normal </a:t>
            </a:r>
            <a:r>
              <a:rPr lang="sv-SE" err="1"/>
              <a:t>ou</a:t>
            </a:r>
            <a:r>
              <a:rPr lang="sv-SE"/>
              <a:t> posto do </a:t>
            </a:r>
            <a:r>
              <a:rPr lang="sv-SE" err="1"/>
              <a:t>motorista</a:t>
            </a:r>
            <a:r>
              <a:rPr lang="sv-SE"/>
              <a:t> </a:t>
            </a:r>
            <a:r>
              <a:rPr lang="sv-SE" err="1"/>
              <a:t>com</a:t>
            </a:r>
            <a:r>
              <a:rPr lang="sv-SE"/>
              <a:t> </a:t>
            </a:r>
            <a:r>
              <a:rPr lang="sv-SE" err="1"/>
              <a:t>entrada</a:t>
            </a:r>
            <a:r>
              <a:rPr lang="sv-SE"/>
              <a:t> </a:t>
            </a:r>
            <a:r>
              <a:rPr lang="sv-SE" err="1"/>
              <a:t>baixa</a:t>
            </a:r>
            <a:r>
              <a:rPr lang="sv-SE"/>
              <a:t> </a:t>
            </a:r>
            <a:r>
              <a:rPr lang="sv-SE" err="1"/>
              <a:t>estão</a:t>
            </a:r>
            <a:r>
              <a:rPr lang="sv-SE"/>
              <a:t> </a:t>
            </a:r>
            <a:r>
              <a:rPr lang="sv-SE" err="1"/>
              <a:t>disponiveis</a:t>
            </a:r>
          </a:p>
          <a:p>
            <a:pPr marL="158750" indent="0">
              <a:buNone/>
            </a:pPr>
            <a:br>
              <a:rPr lang="en-US"/>
            </a:br>
            <a:r>
              <a:rPr lang="sv-SE"/>
              <a:t>Para </a:t>
            </a:r>
            <a:r>
              <a:rPr lang="sv-SE" err="1"/>
              <a:t>altura</a:t>
            </a:r>
            <a:r>
              <a:rPr lang="sv-SE"/>
              <a:t> normal do posto do </a:t>
            </a:r>
            <a:r>
              <a:rPr lang="sv-SE" err="1"/>
              <a:t>motorista</a:t>
            </a:r>
            <a:r>
              <a:rPr lang="sv-SE"/>
              <a:t>, o </a:t>
            </a:r>
            <a:r>
              <a:rPr lang="sv-SE" err="1"/>
              <a:t>suporte</a:t>
            </a:r>
            <a:r>
              <a:rPr lang="sv-SE"/>
              <a:t> de </a:t>
            </a:r>
            <a:r>
              <a:rPr lang="sv-SE" err="1"/>
              <a:t>bateria</a:t>
            </a:r>
            <a:r>
              <a:rPr lang="sv-SE"/>
              <a:t> </a:t>
            </a:r>
            <a:r>
              <a:rPr lang="sv-SE" err="1"/>
              <a:t>articulado</a:t>
            </a:r>
            <a:r>
              <a:rPr lang="sv-SE"/>
              <a:t> </a:t>
            </a:r>
            <a:r>
              <a:rPr lang="sv-SE" err="1"/>
              <a:t>pode</a:t>
            </a:r>
            <a:r>
              <a:rPr lang="sv-SE"/>
              <a:t> ser </a:t>
            </a:r>
            <a:r>
              <a:rPr lang="sv-SE" err="1"/>
              <a:t>fornecido</a:t>
            </a:r>
            <a:r>
              <a:rPr lang="sv-SE"/>
              <a:t>.</a:t>
            </a:r>
          </a:p>
          <a:p>
            <a:r>
              <a:rPr lang="sv-SE" b="1" err="1"/>
              <a:t>Click</a:t>
            </a:r>
            <a:endParaRPr lang="sv-SE" err="1"/>
          </a:p>
          <a:p>
            <a:pPr marL="228600" indent="-228600">
              <a:buAutoNum type="arabicPeriod"/>
            </a:pPr>
            <a:endParaRPr lang="sv-SE" b="1"/>
          </a:p>
          <a:p>
            <a:pPr marL="0" indent="0">
              <a:buFont typeface="+mj-lt"/>
              <a:buNone/>
            </a:pPr>
            <a:endParaRPr lang="sv-SE"/>
          </a:p>
          <a:p>
            <a:pPr marL="0" indent="0">
              <a:buFont typeface="+mj-lt"/>
              <a:buNone/>
            </a:pPr>
            <a:endParaRPr lang="sv-SE"/>
          </a:p>
          <a:p>
            <a:pPr marL="0" indent="0">
              <a:buFont typeface="+mj-lt"/>
              <a:buNone/>
            </a:pPr>
            <a:r>
              <a:rPr lang="sv-SE"/>
              <a:t>=================================================================</a:t>
            </a:r>
          </a:p>
          <a:p>
            <a:pPr marL="228600" indent="-228600">
              <a:buFont typeface="+mj-lt"/>
              <a:buAutoNum type="arabicPeriod"/>
            </a:pPr>
            <a:endParaRPr lang="sv-SE"/>
          </a:p>
          <a:p>
            <a:pPr marL="228600" indent="-228600">
              <a:buFont typeface="+mj-lt"/>
              <a:buAutoNum type="arabicPeriod"/>
            </a:pPr>
            <a:r>
              <a:rPr lang="sv-SE"/>
              <a:t>The </a:t>
            </a:r>
            <a:r>
              <a:rPr lang="sv-SE" err="1"/>
              <a:t>two</a:t>
            </a:r>
            <a:r>
              <a:rPr lang="sv-SE"/>
              <a:t> rigid </a:t>
            </a:r>
            <a:r>
              <a:rPr lang="sv-SE" err="1"/>
              <a:t>axle</a:t>
            </a:r>
            <a:r>
              <a:rPr lang="sv-SE"/>
              <a:t> front </a:t>
            </a:r>
            <a:r>
              <a:rPr lang="sv-SE" err="1"/>
              <a:t>modules</a:t>
            </a:r>
            <a:r>
              <a:rPr lang="sv-SE"/>
              <a:t> </a:t>
            </a:r>
            <a:r>
              <a:rPr lang="sv-SE" err="1"/>
              <a:t>are</a:t>
            </a:r>
            <a:r>
              <a:rPr lang="sv-SE"/>
              <a:t> </a:t>
            </a:r>
            <a:r>
              <a:rPr lang="sv-SE" err="1"/>
              <a:t>carry</a:t>
            </a:r>
            <a:r>
              <a:rPr lang="sv-SE"/>
              <a:t>-over from </a:t>
            </a:r>
            <a:r>
              <a:rPr lang="sv-SE" err="1"/>
              <a:t>existing</a:t>
            </a:r>
            <a:r>
              <a:rPr lang="sv-SE"/>
              <a:t> </a:t>
            </a:r>
            <a:r>
              <a:rPr lang="sv-SE" err="1"/>
              <a:t>range</a:t>
            </a:r>
            <a:r>
              <a:rPr lang="sv-SE"/>
              <a:t>, the ”K IB”, for </a:t>
            </a:r>
            <a:r>
              <a:rPr lang="sv-SE" err="1"/>
              <a:t>up</a:t>
            </a:r>
            <a:r>
              <a:rPr lang="sv-SE"/>
              <a:t> to 7.5 tons</a:t>
            </a:r>
            <a:br>
              <a:rPr lang="sv-SE">
                <a:cs typeface="+mn-lt"/>
              </a:rPr>
            </a:br>
            <a:r>
              <a:rPr lang="sv-SE" b="1" err="1"/>
              <a:t>Click</a:t>
            </a:r>
            <a:endParaRPr lang="sv-SE" b="1"/>
          </a:p>
          <a:p>
            <a:pPr marL="228600" indent="-228600">
              <a:buFont typeface="+mj-lt"/>
              <a:buAutoNum type="arabicPeriod"/>
            </a:pPr>
            <a:r>
              <a:rPr lang="sv-SE"/>
              <a:t>Normal or </a:t>
            </a:r>
            <a:r>
              <a:rPr lang="sv-SE" err="1"/>
              <a:t>low</a:t>
            </a:r>
            <a:r>
              <a:rPr lang="sv-SE"/>
              <a:t> driver </a:t>
            </a:r>
            <a:r>
              <a:rPr lang="sv-SE" err="1"/>
              <a:t>height</a:t>
            </a:r>
            <a:r>
              <a:rPr lang="sv-SE"/>
              <a:t> is </a:t>
            </a:r>
            <a:r>
              <a:rPr lang="sv-SE" err="1"/>
              <a:t>available</a:t>
            </a:r>
            <a:br>
              <a:rPr lang="sv-SE">
                <a:cs typeface="+mn-lt"/>
              </a:rPr>
            </a:br>
            <a:br>
              <a:rPr lang="sv-SE">
                <a:cs typeface="+mn-lt"/>
              </a:rPr>
            </a:br>
            <a:r>
              <a:rPr lang="sv-SE"/>
              <a:t>For normal driver </a:t>
            </a:r>
            <a:r>
              <a:rPr lang="sv-SE" err="1"/>
              <a:t>height</a:t>
            </a:r>
            <a:r>
              <a:rPr lang="sv-SE"/>
              <a:t>, the </a:t>
            </a:r>
            <a:r>
              <a:rPr lang="sv-SE" err="1"/>
              <a:t>enclosed</a:t>
            </a:r>
            <a:r>
              <a:rPr lang="sv-SE"/>
              <a:t> swing-</a:t>
            </a:r>
            <a:r>
              <a:rPr lang="sv-SE" err="1"/>
              <a:t>out</a:t>
            </a:r>
            <a:r>
              <a:rPr lang="sv-SE"/>
              <a:t> </a:t>
            </a:r>
            <a:r>
              <a:rPr lang="sv-SE" err="1"/>
              <a:t>battery</a:t>
            </a:r>
            <a:r>
              <a:rPr lang="sv-SE"/>
              <a:t> </a:t>
            </a:r>
            <a:r>
              <a:rPr lang="sv-SE" err="1"/>
              <a:t>tray</a:t>
            </a:r>
            <a:r>
              <a:rPr lang="sv-SE"/>
              <a:t> </a:t>
            </a:r>
            <a:r>
              <a:rPr lang="sv-SE" err="1"/>
              <a:t>can</a:t>
            </a:r>
            <a:r>
              <a:rPr lang="sv-SE"/>
              <a:t> be </a:t>
            </a:r>
            <a:r>
              <a:rPr lang="sv-SE" err="1"/>
              <a:t>provided</a:t>
            </a:r>
            <a:endParaRPr lang="sv-SE">
              <a:cs typeface="Calibri"/>
            </a:endParaRPr>
          </a:p>
          <a:p>
            <a:r>
              <a:rPr lang="sv-SE" b="1" err="1"/>
              <a:t>Click</a:t>
            </a:r>
            <a:endParaRPr lang="sv-SE"/>
          </a:p>
        </p:txBody>
      </p:sp>
      <p:sp>
        <p:nvSpPr>
          <p:cNvPr id="4" name="Slide Number Placeholder 3"/>
          <p:cNvSpPr>
            <a:spLocks noGrp="1"/>
          </p:cNvSpPr>
          <p:nvPr>
            <p:ph type="sldNum" sz="quarter" idx="4294967295"/>
          </p:nvPr>
        </p:nvSpPr>
        <p:spPr/>
        <p:txBody>
          <a:bodyPr/>
          <a:lstStyle/>
          <a:p>
            <a:fld id="{240CCAAE-9961-4CE3-9C52-D0A1DBFF1B9A}" type="slidenum">
              <a:rPr lang="sv-SE" smtClean="0"/>
              <a:t>42</a:t>
            </a:fld>
            <a:endParaRPr lang="sv-SE"/>
          </a:p>
        </p:txBody>
      </p:sp>
    </p:spTree>
    <p:extLst>
      <p:ext uri="{BB962C8B-B14F-4D97-AF65-F5344CB8AC3E}">
        <p14:creationId xmlns:p14="http://schemas.microsoft.com/office/powerpoint/2010/main" val="39500440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sv-SE" err="1"/>
              <a:t>Nós</a:t>
            </a:r>
            <a:r>
              <a:rPr lang="sv-SE"/>
              <a:t> </a:t>
            </a:r>
            <a:r>
              <a:rPr lang="sv-SE" err="1"/>
              <a:t>tambem</a:t>
            </a:r>
            <a:r>
              <a:rPr lang="sv-SE"/>
              <a:t> </a:t>
            </a:r>
            <a:r>
              <a:rPr lang="sv-SE" err="1"/>
              <a:t>introduzimos</a:t>
            </a:r>
            <a:r>
              <a:rPr lang="sv-SE"/>
              <a:t> </a:t>
            </a:r>
            <a:r>
              <a:rPr lang="sv-SE" err="1"/>
              <a:t>novos</a:t>
            </a:r>
            <a:r>
              <a:rPr lang="sv-SE"/>
              <a:t> </a:t>
            </a:r>
            <a:r>
              <a:rPr lang="sv-SE" err="1"/>
              <a:t>tanques</a:t>
            </a:r>
            <a:r>
              <a:rPr lang="sv-SE"/>
              <a:t> de </a:t>
            </a:r>
            <a:r>
              <a:rPr lang="sv-SE" err="1"/>
              <a:t>combustivel</a:t>
            </a:r>
            <a:r>
              <a:rPr lang="sv-SE"/>
              <a:t> </a:t>
            </a:r>
            <a:r>
              <a:rPr lang="sv-SE" err="1"/>
              <a:t>otimizados</a:t>
            </a:r>
            <a:r>
              <a:rPr lang="sv-SE"/>
              <a:t> para </a:t>
            </a:r>
            <a:r>
              <a:rPr lang="sv-SE" err="1"/>
              <a:t>suspensão</a:t>
            </a:r>
            <a:r>
              <a:rPr lang="sv-SE"/>
              <a:t> </a:t>
            </a:r>
            <a:r>
              <a:rPr lang="sv-SE" err="1"/>
              <a:t>dianteira</a:t>
            </a:r>
            <a:r>
              <a:rPr lang="sv-SE"/>
              <a:t> </a:t>
            </a:r>
            <a:r>
              <a:rPr lang="sv-SE" err="1"/>
              <a:t>independente</a:t>
            </a:r>
            <a:r>
              <a:rPr lang="sv-SE"/>
              <a:t> para </a:t>
            </a:r>
            <a:r>
              <a:rPr lang="sv-SE" err="1"/>
              <a:t>onibus</a:t>
            </a:r>
            <a:r>
              <a:rPr lang="sv-SE"/>
              <a:t> </a:t>
            </a:r>
            <a:r>
              <a:rPr lang="sv-SE" err="1"/>
              <a:t>com</a:t>
            </a:r>
            <a:r>
              <a:rPr lang="sv-SE"/>
              <a:t> </a:t>
            </a:r>
            <a:r>
              <a:rPr lang="sv-SE" err="1"/>
              <a:t>piso</a:t>
            </a:r>
            <a:r>
              <a:rPr lang="sv-SE"/>
              <a:t> normal.</a:t>
            </a:r>
          </a:p>
          <a:p>
            <a:pPr lvl="0" algn="l" defTabSz="914400">
              <a:lnSpc>
                <a:spcPct val="100000"/>
              </a:lnSpc>
              <a:spcBef>
                <a:spcPts val="0"/>
              </a:spcBef>
              <a:spcAft>
                <a:spcPts val="0"/>
              </a:spcAft>
              <a:tabLst/>
              <a:defRPr/>
            </a:pPr>
            <a:r>
              <a:rPr lang="sv-SE" b="1" err="1"/>
              <a:t>Click</a:t>
            </a:r>
            <a:endParaRPr lang="sv-SE" err="1"/>
          </a:p>
          <a:p>
            <a:pPr>
              <a:defRPr/>
            </a:pPr>
            <a:r>
              <a:rPr lang="sv-SE" b="0"/>
              <a:t>O </a:t>
            </a:r>
            <a:r>
              <a:rPr lang="sv-SE" b="0" err="1"/>
              <a:t>tanque</a:t>
            </a:r>
            <a:r>
              <a:rPr lang="sv-SE" b="0"/>
              <a:t> </a:t>
            </a:r>
            <a:r>
              <a:rPr lang="sv-SE" b="0" err="1"/>
              <a:t>maior</a:t>
            </a:r>
            <a:r>
              <a:rPr lang="sv-SE" b="0"/>
              <a:t> </a:t>
            </a:r>
            <a:r>
              <a:rPr lang="sv-SE" b="0" err="1"/>
              <a:t>possui</a:t>
            </a:r>
            <a:r>
              <a:rPr lang="sv-SE" b="0"/>
              <a:t> </a:t>
            </a:r>
            <a:r>
              <a:rPr lang="sv-SE" b="0" err="1"/>
              <a:t>capactidade</a:t>
            </a:r>
            <a:r>
              <a:rPr lang="sv-SE" b="0"/>
              <a:t> </a:t>
            </a:r>
            <a:r>
              <a:rPr lang="sv-SE" b="0" err="1"/>
              <a:t>util</a:t>
            </a:r>
            <a:r>
              <a:rPr lang="sv-SE" b="0"/>
              <a:t> de 460 </a:t>
            </a:r>
            <a:r>
              <a:rPr lang="sv-SE" b="0" err="1"/>
              <a:t>litros</a:t>
            </a:r>
            <a:r>
              <a:rPr lang="sv-SE" b="0"/>
              <a:t> </a:t>
            </a:r>
            <a:r>
              <a:rPr lang="sv-SE" err="1"/>
              <a:t>com</a:t>
            </a:r>
            <a:r>
              <a:rPr lang="sv-SE"/>
              <a:t> </a:t>
            </a:r>
            <a:r>
              <a:rPr lang="sv-SE" b="0" err="1"/>
              <a:t>volume</a:t>
            </a:r>
            <a:r>
              <a:rPr lang="sv-SE" b="0"/>
              <a:t> </a:t>
            </a:r>
            <a:r>
              <a:rPr lang="sv-SE" b="0" err="1"/>
              <a:t>residual</a:t>
            </a:r>
            <a:r>
              <a:rPr lang="sv-SE" b="0"/>
              <a:t> de 18,5 </a:t>
            </a:r>
            <a:r>
              <a:rPr lang="sv-SE" b="0" err="1"/>
              <a:t>litros</a:t>
            </a:r>
            <a:r>
              <a:rPr lang="sv-SE" b="0"/>
              <a:t>.</a:t>
            </a:r>
            <a:endParaRPr lang="sv-SE"/>
          </a:p>
          <a:p>
            <a:pPr lvl="0" algn="l" defTabSz="914400">
              <a:lnSpc>
                <a:spcPct val="100000"/>
              </a:lnSpc>
              <a:spcBef>
                <a:spcPts val="0"/>
              </a:spcBef>
              <a:spcAft>
                <a:spcPts val="0"/>
              </a:spcAft>
              <a:tabLst/>
              <a:defRPr/>
            </a:pPr>
            <a:r>
              <a:rPr lang="sv-SE" b="1" err="1"/>
              <a:t>Click</a:t>
            </a:r>
            <a:endParaRPr lang="sv-SE" err="1"/>
          </a:p>
          <a:p>
            <a:pPr>
              <a:defRPr/>
            </a:pPr>
            <a:r>
              <a:rPr lang="sv-SE" b="0"/>
              <a:t>O </a:t>
            </a:r>
            <a:r>
              <a:rPr lang="sv-SE" b="0" err="1"/>
              <a:t>tanque</a:t>
            </a:r>
            <a:r>
              <a:rPr lang="sv-SE" b="0"/>
              <a:t> </a:t>
            </a:r>
            <a:r>
              <a:rPr lang="sv-SE" b="0" err="1"/>
              <a:t>menor</a:t>
            </a:r>
            <a:r>
              <a:rPr lang="sv-SE" b="0"/>
              <a:t> </a:t>
            </a:r>
            <a:r>
              <a:rPr lang="sv-SE" b="0" err="1"/>
              <a:t>possui</a:t>
            </a:r>
            <a:r>
              <a:rPr lang="sv-SE" b="0"/>
              <a:t> 275 </a:t>
            </a:r>
            <a:r>
              <a:rPr lang="sv-SE" b="0" err="1"/>
              <a:t>litros</a:t>
            </a:r>
            <a:r>
              <a:rPr lang="sv-SE" b="0"/>
              <a:t> de </a:t>
            </a:r>
            <a:r>
              <a:rPr lang="sv-SE" b="0" err="1"/>
              <a:t>volume</a:t>
            </a:r>
            <a:r>
              <a:rPr lang="sv-SE" b="0"/>
              <a:t> </a:t>
            </a:r>
            <a:r>
              <a:rPr lang="sv-SE" b="0" err="1"/>
              <a:t>util</a:t>
            </a:r>
            <a:r>
              <a:rPr lang="sv-SE" b="0"/>
              <a:t> </a:t>
            </a:r>
            <a:r>
              <a:rPr lang="sv-SE" err="1"/>
              <a:t>com</a:t>
            </a:r>
            <a:r>
              <a:rPr lang="sv-SE"/>
              <a:t> </a:t>
            </a:r>
            <a:r>
              <a:rPr lang="sv-SE" b="0" err="1"/>
              <a:t>volume</a:t>
            </a:r>
            <a:r>
              <a:rPr lang="sv-SE" b="0"/>
              <a:t> </a:t>
            </a:r>
            <a:r>
              <a:rPr lang="sv-SE" b="0" err="1"/>
              <a:t>residual</a:t>
            </a:r>
            <a:r>
              <a:rPr lang="sv-SE" b="0"/>
              <a:t> de 20 </a:t>
            </a:r>
            <a:r>
              <a:rPr lang="sv-SE" b="0" err="1"/>
              <a:t>litros</a:t>
            </a:r>
            <a:r>
              <a:rPr lang="sv-SE" b="0"/>
              <a:t>.</a:t>
            </a:r>
            <a:endParaRPr lang="sv-SE"/>
          </a:p>
          <a:p>
            <a:pPr>
              <a:defRPr/>
            </a:pPr>
            <a:r>
              <a:rPr lang="sv-SE" b="1" err="1"/>
              <a:t>Click</a:t>
            </a:r>
            <a:endParaRPr lang="sv-SE" err="1"/>
          </a:p>
          <a:p>
            <a:pPr marR="0" lvl="0" algn="l" defTabSz="914400">
              <a:lnSpc>
                <a:spcPct val="100000"/>
              </a:lnSpc>
              <a:spcBef>
                <a:spcPts val="0"/>
              </a:spcBef>
              <a:spcAft>
                <a:spcPts val="0"/>
              </a:spcAft>
              <a:tabLst/>
              <a:defRPr/>
            </a:pPr>
            <a:endParaRPr lang="sv-SE"/>
          </a:p>
          <a:p>
            <a:endParaRPr lang="sv-SE"/>
          </a:p>
          <a:p>
            <a:endParaRPr lang="sv-SE">
              <a:cs typeface="Calibri" panose="020F0502020204030204"/>
            </a:endParaRPr>
          </a:p>
        </p:txBody>
      </p:sp>
      <p:sp>
        <p:nvSpPr>
          <p:cNvPr id="4" name="Slide Number Placeholder 3"/>
          <p:cNvSpPr>
            <a:spLocks noGrp="1"/>
          </p:cNvSpPr>
          <p:nvPr>
            <p:ph type="sldNum" sz="quarter" idx="4294967295"/>
          </p:nvPr>
        </p:nvSpPr>
        <p:spPr/>
        <p:txBody>
          <a:bodyPr/>
          <a:lstStyle/>
          <a:p>
            <a:fld id="{240CCAAE-9961-4CE3-9C52-D0A1DBFF1B9A}" type="slidenum">
              <a:rPr lang="sv-SE" smtClean="0"/>
              <a:t>43</a:t>
            </a:fld>
            <a:endParaRPr lang="sv-SE"/>
          </a:p>
        </p:txBody>
      </p:sp>
    </p:spTree>
    <p:extLst>
      <p:ext uri="{BB962C8B-B14F-4D97-AF65-F5344CB8AC3E}">
        <p14:creationId xmlns:p14="http://schemas.microsoft.com/office/powerpoint/2010/main" val="22155901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sv-SE" err="1"/>
              <a:t>Meu</a:t>
            </a:r>
            <a:r>
              <a:rPr lang="sv-SE"/>
              <a:t> </a:t>
            </a:r>
            <a:r>
              <a:rPr lang="sv-SE" err="1"/>
              <a:t>último</a:t>
            </a:r>
            <a:r>
              <a:rPr lang="sv-SE"/>
              <a:t> </a:t>
            </a:r>
            <a:r>
              <a:rPr lang="sv-SE" err="1"/>
              <a:t>slide</a:t>
            </a:r>
            <a:r>
              <a:rPr lang="sv-SE"/>
              <a:t> </a:t>
            </a:r>
            <a:r>
              <a:rPr lang="sv-SE" err="1"/>
              <a:t>mostra</a:t>
            </a:r>
            <a:r>
              <a:rPr lang="sv-SE"/>
              <a:t> </a:t>
            </a:r>
            <a:r>
              <a:rPr lang="sv-SE" err="1"/>
              <a:t>nossos</a:t>
            </a:r>
            <a:r>
              <a:rPr lang="sv-SE"/>
              <a:t> </a:t>
            </a:r>
            <a:r>
              <a:rPr lang="sv-SE" err="1"/>
              <a:t>tanques</a:t>
            </a:r>
            <a:r>
              <a:rPr lang="sv-SE"/>
              <a:t> de </a:t>
            </a:r>
            <a:r>
              <a:rPr lang="sv-SE" err="1"/>
              <a:t>combustivel</a:t>
            </a:r>
            <a:r>
              <a:rPr lang="sv-SE"/>
              <a:t> para o chassis </a:t>
            </a:r>
            <a:r>
              <a:rPr lang="sv-SE" err="1"/>
              <a:t>com</a:t>
            </a:r>
            <a:r>
              <a:rPr lang="sv-SE"/>
              <a:t> </a:t>
            </a:r>
            <a:r>
              <a:rPr lang="sv-SE" err="1"/>
              <a:t>eixo</a:t>
            </a:r>
            <a:r>
              <a:rPr lang="sv-SE"/>
              <a:t> </a:t>
            </a:r>
            <a:r>
              <a:rPr lang="sv-SE" err="1"/>
              <a:t>dianteiro</a:t>
            </a:r>
            <a:r>
              <a:rPr lang="sv-SE"/>
              <a:t> </a:t>
            </a:r>
            <a:r>
              <a:rPr lang="sv-SE" err="1"/>
              <a:t>rigido</a:t>
            </a:r>
            <a:r>
              <a:rPr lang="sv-SE"/>
              <a:t>, </a:t>
            </a:r>
            <a:r>
              <a:rPr lang="sv-SE" err="1"/>
              <a:t>com</a:t>
            </a:r>
            <a:r>
              <a:rPr lang="sv-SE"/>
              <a:t> </a:t>
            </a:r>
            <a:r>
              <a:rPr lang="sv-SE" err="1"/>
              <a:t>capacidade</a:t>
            </a:r>
            <a:r>
              <a:rPr lang="sv-SE"/>
              <a:t> </a:t>
            </a:r>
            <a:r>
              <a:rPr lang="sv-SE" err="1"/>
              <a:t>util</a:t>
            </a:r>
            <a:r>
              <a:rPr lang="sv-SE"/>
              <a:t> de 410 </a:t>
            </a:r>
            <a:r>
              <a:rPr lang="sv-SE" err="1"/>
              <a:t>litros</a:t>
            </a:r>
            <a:r>
              <a:rPr lang="sv-SE"/>
              <a:t> </a:t>
            </a:r>
            <a:r>
              <a:rPr lang="sv-SE" err="1"/>
              <a:t>ou</a:t>
            </a:r>
            <a:r>
              <a:rPr lang="sv-SE"/>
              <a:t> 275 </a:t>
            </a:r>
            <a:r>
              <a:rPr lang="sv-SE" err="1"/>
              <a:t>litros</a:t>
            </a:r>
            <a:r>
              <a:rPr lang="sv-SE"/>
              <a:t>; e </a:t>
            </a:r>
            <a:r>
              <a:rPr lang="sv-SE" err="1"/>
              <a:t>volume</a:t>
            </a:r>
            <a:r>
              <a:rPr lang="sv-SE"/>
              <a:t> </a:t>
            </a:r>
            <a:r>
              <a:rPr lang="sv-SE" err="1"/>
              <a:t>residual</a:t>
            </a:r>
            <a:r>
              <a:rPr lang="sv-SE"/>
              <a:t> de 38 </a:t>
            </a:r>
            <a:r>
              <a:rPr lang="sv-SE" err="1"/>
              <a:t>litros</a:t>
            </a:r>
            <a:r>
              <a:rPr lang="sv-SE"/>
              <a:t> e 35,5 </a:t>
            </a:r>
            <a:r>
              <a:rPr lang="sv-SE" err="1"/>
              <a:t>litros</a:t>
            </a:r>
            <a:r>
              <a:rPr lang="sv-SE"/>
              <a:t> </a:t>
            </a:r>
            <a:r>
              <a:rPr lang="sv-SE" err="1"/>
              <a:t>respectivamente</a:t>
            </a:r>
            <a:r>
              <a:rPr lang="sv-SE"/>
              <a:t>. </a:t>
            </a:r>
          </a:p>
          <a:p>
            <a:pPr>
              <a:defRPr/>
            </a:pPr>
            <a:endParaRPr lang="sv-SE"/>
          </a:p>
          <a:p>
            <a:pPr>
              <a:defRPr/>
            </a:pPr>
            <a:r>
              <a:rPr lang="sv-SE" err="1"/>
              <a:t>Também</a:t>
            </a:r>
            <a:r>
              <a:rPr lang="sv-SE"/>
              <a:t> </a:t>
            </a:r>
            <a:r>
              <a:rPr lang="sv-SE" err="1"/>
              <a:t>está</a:t>
            </a:r>
            <a:r>
              <a:rPr lang="sv-SE"/>
              <a:t> </a:t>
            </a:r>
            <a:r>
              <a:rPr lang="sv-SE" err="1"/>
              <a:t>disponivel</a:t>
            </a:r>
            <a:r>
              <a:rPr lang="sv-SE"/>
              <a:t> a </a:t>
            </a:r>
            <a:r>
              <a:rPr lang="sv-SE" err="1"/>
              <a:t>opção</a:t>
            </a:r>
            <a:r>
              <a:rPr lang="sv-SE"/>
              <a:t> de </a:t>
            </a:r>
            <a:r>
              <a:rPr lang="sv-SE" err="1"/>
              <a:t>sistema</a:t>
            </a:r>
            <a:r>
              <a:rPr lang="sv-SE"/>
              <a:t> </a:t>
            </a:r>
            <a:r>
              <a:rPr lang="sv-SE" err="1"/>
              <a:t>eletrônico</a:t>
            </a:r>
            <a:r>
              <a:rPr lang="sv-SE"/>
              <a:t> de </a:t>
            </a:r>
            <a:r>
              <a:rPr lang="sv-SE" err="1"/>
              <a:t>monitoramento</a:t>
            </a:r>
            <a:r>
              <a:rPr lang="sv-SE"/>
              <a:t>, do </a:t>
            </a:r>
            <a:r>
              <a:rPr lang="sv-SE" err="1"/>
              <a:t>volume</a:t>
            </a:r>
            <a:r>
              <a:rPr lang="sv-SE"/>
              <a:t> dos </a:t>
            </a:r>
            <a:r>
              <a:rPr lang="sv-SE" err="1"/>
              <a:t>tanques</a:t>
            </a:r>
            <a:r>
              <a:rPr lang="sv-SE"/>
              <a:t> de </a:t>
            </a:r>
            <a:r>
              <a:rPr lang="sv-SE" err="1"/>
              <a:t>combustível</a:t>
            </a:r>
            <a:r>
              <a:rPr lang="sv-SE"/>
              <a:t> </a:t>
            </a:r>
            <a:r>
              <a:rPr lang="sv-SE" err="1"/>
              <a:t>que</a:t>
            </a:r>
            <a:r>
              <a:rPr lang="sv-SE"/>
              <a:t>  </a:t>
            </a:r>
            <a:r>
              <a:rPr lang="sv-SE" err="1"/>
              <a:t>conforme</a:t>
            </a:r>
            <a:r>
              <a:rPr lang="sv-SE"/>
              <a:t> </a:t>
            </a:r>
            <a:r>
              <a:rPr lang="sv-SE" err="1"/>
              <a:t>comentei</a:t>
            </a:r>
            <a:r>
              <a:rPr lang="sv-SE"/>
              <a:t> </a:t>
            </a:r>
            <a:r>
              <a:rPr lang="sv-SE" err="1"/>
              <a:t>anteriormente</a:t>
            </a:r>
            <a:r>
              <a:rPr lang="sv-SE"/>
              <a:t>, é </a:t>
            </a:r>
            <a:r>
              <a:rPr lang="sv-SE" err="1"/>
              <a:t>um</a:t>
            </a:r>
            <a:r>
              <a:rPr lang="sv-SE"/>
              <a:t> </a:t>
            </a:r>
            <a:r>
              <a:rPr lang="sv-SE" err="1"/>
              <a:t>sistema</a:t>
            </a:r>
            <a:r>
              <a:rPr lang="sv-SE"/>
              <a:t> de </a:t>
            </a:r>
            <a:r>
              <a:rPr lang="sv-SE" err="1"/>
              <a:t>monitoramento</a:t>
            </a:r>
            <a:r>
              <a:rPr lang="sv-SE"/>
              <a:t> </a:t>
            </a:r>
            <a:r>
              <a:rPr lang="sv-SE" err="1"/>
              <a:t>que</a:t>
            </a:r>
            <a:r>
              <a:rPr lang="sv-SE"/>
              <a:t> </a:t>
            </a:r>
            <a:r>
              <a:rPr lang="sv-SE" err="1"/>
              <a:t>vai</a:t>
            </a:r>
            <a:r>
              <a:rPr lang="sv-SE"/>
              <a:t> </a:t>
            </a:r>
            <a:r>
              <a:rPr lang="sv-SE" err="1"/>
              <a:t>oferecer</a:t>
            </a:r>
            <a:r>
              <a:rPr lang="sv-SE"/>
              <a:t> </a:t>
            </a:r>
            <a:r>
              <a:rPr lang="sv-SE" err="1"/>
              <a:t>maior</a:t>
            </a:r>
            <a:r>
              <a:rPr lang="sv-SE"/>
              <a:t> </a:t>
            </a:r>
            <a:r>
              <a:rPr lang="sv-SE" err="1"/>
              <a:t>precisão</a:t>
            </a:r>
            <a:r>
              <a:rPr lang="sv-SE"/>
              <a:t> </a:t>
            </a:r>
            <a:r>
              <a:rPr lang="sv-SE" err="1"/>
              <a:t>na</a:t>
            </a:r>
            <a:r>
              <a:rPr lang="sv-SE"/>
              <a:t> </a:t>
            </a:r>
            <a:r>
              <a:rPr lang="sv-SE" err="1"/>
              <a:t>informação</a:t>
            </a:r>
            <a:r>
              <a:rPr lang="sv-SE"/>
              <a:t> de </a:t>
            </a:r>
            <a:r>
              <a:rPr lang="sv-SE" err="1"/>
              <a:t>nível</a:t>
            </a:r>
            <a:r>
              <a:rPr lang="sv-SE"/>
              <a:t> de </a:t>
            </a:r>
            <a:r>
              <a:rPr lang="sv-SE" err="1"/>
              <a:t>combustível</a:t>
            </a:r>
            <a:r>
              <a:rPr lang="sv-SE"/>
              <a:t> </a:t>
            </a:r>
            <a:r>
              <a:rPr lang="sv-SE" err="1"/>
              <a:t>apresentado</a:t>
            </a:r>
            <a:r>
              <a:rPr lang="sv-SE"/>
              <a:t> no </a:t>
            </a:r>
            <a:r>
              <a:rPr lang="sv-SE" err="1"/>
              <a:t>painel</a:t>
            </a:r>
            <a:r>
              <a:rPr lang="sv-SE"/>
              <a:t> e </a:t>
            </a:r>
            <a:r>
              <a:rPr lang="sv-SE" err="1"/>
              <a:t>maior</a:t>
            </a:r>
            <a:r>
              <a:rPr lang="sv-SE"/>
              <a:t> </a:t>
            </a:r>
            <a:r>
              <a:rPr lang="sv-SE" err="1"/>
              <a:t>durabilidade</a:t>
            </a:r>
            <a:r>
              <a:rPr lang="sv-SE"/>
              <a:t> do </a:t>
            </a:r>
            <a:r>
              <a:rPr lang="sv-SE" err="1"/>
              <a:t>sistema</a:t>
            </a:r>
            <a:endParaRPr lang="sv-SE"/>
          </a:p>
          <a:p>
            <a:pPr marL="158750" indent="0">
              <a:buNone/>
              <a:defRPr/>
            </a:pPr>
            <a:endParaRPr lang="sv-SE"/>
          </a:p>
          <a:p>
            <a:pPr marL="158750" indent="0">
              <a:buNone/>
              <a:defRPr/>
            </a:pPr>
            <a:endParaRPr lang="sv-SE"/>
          </a:p>
          <a:p>
            <a:pPr marL="158750" indent="0">
              <a:buNone/>
              <a:defRPr/>
            </a:pPr>
            <a:r>
              <a:rPr lang="sv-SE"/>
              <a:t>----------------------------------------------------------------------------------------------------------------------------------------------------------------------------------------------------------------------------------</a:t>
            </a:r>
          </a:p>
          <a:p>
            <a:pPr>
              <a:defRPr/>
            </a:pPr>
            <a:endParaRPr lang="sv-SE"/>
          </a:p>
          <a:p>
            <a:pPr>
              <a:defRPr/>
            </a:pPr>
            <a:endParaRPr lang="sv-SE"/>
          </a:p>
          <a:p>
            <a:pPr marL="0" indent="0">
              <a:buClrTx/>
              <a:buSzTx/>
              <a:buFontTx/>
              <a:buNone/>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err="1"/>
              <a:t>Also</a:t>
            </a:r>
            <a:r>
              <a:rPr lang="sv-SE"/>
              <a:t> </a:t>
            </a:r>
            <a:r>
              <a:rPr lang="sv-SE" err="1"/>
              <a:t>available</a:t>
            </a:r>
            <a:r>
              <a:rPr lang="sv-SE"/>
              <a:t> </a:t>
            </a:r>
            <a:r>
              <a:rPr lang="sv-SE" err="1"/>
              <a:t>with</a:t>
            </a:r>
            <a:r>
              <a:rPr lang="sv-SE"/>
              <a:t> </a:t>
            </a:r>
            <a:r>
              <a:rPr lang="sv-SE" err="1"/>
              <a:t>thermistor</a:t>
            </a:r>
            <a:r>
              <a:rPr lang="sv-SE"/>
              <a:t> </a:t>
            </a:r>
            <a:r>
              <a:rPr lang="sv-SE" err="1"/>
              <a:t>filling</a:t>
            </a:r>
            <a:endParaRPr lang="sv-SE" b="1">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endParaRPr lang="sv-SE"/>
          </a:p>
        </p:txBody>
      </p:sp>
      <p:sp>
        <p:nvSpPr>
          <p:cNvPr id="4" name="Slide Number Placeholder 3"/>
          <p:cNvSpPr>
            <a:spLocks noGrp="1"/>
          </p:cNvSpPr>
          <p:nvPr>
            <p:ph type="sldNum" sz="quarter" idx="4294967295"/>
          </p:nvPr>
        </p:nvSpPr>
        <p:spPr/>
        <p:txBody>
          <a:bodyPr/>
          <a:lstStyle/>
          <a:p>
            <a:fld id="{240CCAAE-9961-4CE3-9C52-D0A1DBFF1B9A}" type="slidenum">
              <a:rPr lang="sv-SE" smtClean="0"/>
              <a:t>44</a:t>
            </a:fld>
            <a:endParaRPr lang="sv-SE"/>
          </a:p>
        </p:txBody>
      </p:sp>
    </p:spTree>
    <p:extLst>
      <p:ext uri="{BB962C8B-B14F-4D97-AF65-F5344CB8AC3E}">
        <p14:creationId xmlns:p14="http://schemas.microsoft.com/office/powerpoint/2010/main" val="4291863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f9b6e43176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f9b6e43176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defRPr/>
            </a:pPr>
            <a:endParaRPr lang="sv-SE"/>
          </a:p>
          <a:p>
            <a:pPr>
              <a:buNone/>
              <a:defRPr/>
            </a:pPr>
            <a:r>
              <a:rPr lang="sv-SE"/>
              <a:t>O </a:t>
            </a:r>
            <a:r>
              <a:rPr lang="sv-SE" err="1"/>
              <a:t>pontos</a:t>
            </a:r>
            <a:r>
              <a:rPr lang="sv-SE"/>
              <a:t> </a:t>
            </a:r>
            <a:r>
              <a:rPr lang="sv-SE" err="1"/>
              <a:t>mais</a:t>
            </a:r>
            <a:r>
              <a:rPr lang="sv-SE"/>
              <a:t> importantes, </a:t>
            </a:r>
            <a:r>
              <a:rPr lang="sv-SE" err="1"/>
              <a:t>dentro</a:t>
            </a:r>
            <a:r>
              <a:rPr lang="sv-SE"/>
              <a:t> de </a:t>
            </a:r>
            <a:r>
              <a:rPr lang="sv-SE" err="1"/>
              <a:t>frames</a:t>
            </a:r>
            <a:r>
              <a:rPr lang="sv-SE"/>
              <a:t> e chassi </a:t>
            </a:r>
            <a:r>
              <a:rPr lang="sv-SE" err="1"/>
              <a:t>são</a:t>
            </a:r>
            <a:r>
              <a:rPr lang="sv-SE"/>
              <a:t>:</a:t>
            </a:r>
          </a:p>
          <a:p>
            <a:pPr>
              <a:buNone/>
              <a:defRPr/>
            </a:pPr>
            <a:endParaRPr lang="sv-SE"/>
          </a:p>
          <a:p>
            <a:pPr>
              <a:buNone/>
              <a:defRPr/>
            </a:pPr>
            <a:r>
              <a:rPr lang="sv-SE" b="1" err="1"/>
              <a:t>Click</a:t>
            </a:r>
            <a:endParaRPr lang="sv-SE"/>
          </a:p>
          <a:p>
            <a:pPr>
              <a:buNone/>
              <a:defRPr/>
            </a:pPr>
            <a:r>
              <a:rPr lang="sv-SE"/>
              <a:t>Novos </a:t>
            </a:r>
            <a:r>
              <a:rPr lang="sv-SE" err="1"/>
              <a:t>modulos</a:t>
            </a:r>
            <a:r>
              <a:rPr lang="sv-SE"/>
              <a:t> e </a:t>
            </a:r>
            <a:r>
              <a:rPr lang="sv-SE" err="1"/>
              <a:t>suspensões</a:t>
            </a:r>
            <a:r>
              <a:rPr lang="sv-SE"/>
              <a:t>, </a:t>
            </a:r>
            <a:r>
              <a:rPr lang="sv-SE" err="1"/>
              <a:t>com</a:t>
            </a:r>
            <a:r>
              <a:rPr lang="sv-SE"/>
              <a:t> </a:t>
            </a:r>
            <a:r>
              <a:rPr lang="sv-SE" err="1"/>
              <a:t>maior</a:t>
            </a:r>
            <a:r>
              <a:rPr lang="sv-SE"/>
              <a:t> </a:t>
            </a:r>
            <a:r>
              <a:rPr lang="sv-SE" err="1"/>
              <a:t>capacidade</a:t>
            </a:r>
            <a:r>
              <a:rPr lang="sv-SE"/>
              <a:t> de </a:t>
            </a:r>
            <a:r>
              <a:rPr lang="sv-SE" err="1"/>
              <a:t>carga</a:t>
            </a:r>
            <a:endParaRPr lang="sv-SE"/>
          </a:p>
          <a:p>
            <a:pPr>
              <a:buNone/>
              <a:defRPr/>
            </a:pPr>
            <a:r>
              <a:rPr lang="sv-SE" b="1" err="1"/>
              <a:t>Click</a:t>
            </a:r>
            <a:endParaRPr lang="sv-SE"/>
          </a:p>
          <a:p>
            <a:pPr>
              <a:buNone/>
              <a:defRPr/>
            </a:pPr>
            <a:r>
              <a:rPr lang="sv-SE" err="1"/>
              <a:t>Melhor</a:t>
            </a:r>
            <a:r>
              <a:rPr lang="sv-SE"/>
              <a:t> </a:t>
            </a:r>
            <a:r>
              <a:rPr lang="sv-SE" err="1"/>
              <a:t>fluxo</a:t>
            </a:r>
            <a:r>
              <a:rPr lang="sv-SE"/>
              <a:t> de </a:t>
            </a:r>
            <a:r>
              <a:rPr lang="sv-SE" err="1"/>
              <a:t>passageiros</a:t>
            </a:r>
            <a:r>
              <a:rPr lang="sv-SE"/>
              <a:t> </a:t>
            </a:r>
            <a:r>
              <a:rPr lang="sv-SE" err="1"/>
              <a:t>em</a:t>
            </a:r>
            <a:r>
              <a:rPr lang="sv-SE"/>
              <a:t> </a:t>
            </a:r>
            <a:r>
              <a:rPr lang="sv-SE" err="1"/>
              <a:t>onibus</a:t>
            </a:r>
            <a:r>
              <a:rPr lang="sv-SE"/>
              <a:t> </a:t>
            </a:r>
            <a:r>
              <a:rPr lang="sv-SE" err="1"/>
              <a:t>urbanos</a:t>
            </a:r>
            <a:r>
              <a:rPr lang="sv-SE"/>
              <a:t> </a:t>
            </a:r>
            <a:r>
              <a:rPr lang="sv-SE" err="1"/>
              <a:t>com</a:t>
            </a:r>
            <a:r>
              <a:rPr lang="sv-SE"/>
              <a:t> </a:t>
            </a:r>
            <a:r>
              <a:rPr lang="sv-SE" err="1"/>
              <a:t>maior</a:t>
            </a:r>
            <a:r>
              <a:rPr lang="sv-SE"/>
              <a:t> </a:t>
            </a:r>
            <a:r>
              <a:rPr lang="sv-SE" err="1"/>
              <a:t>corredor</a:t>
            </a:r>
            <a:endParaRPr lang="sv-SE"/>
          </a:p>
          <a:p>
            <a:pPr>
              <a:buNone/>
              <a:defRPr/>
            </a:pPr>
            <a:r>
              <a:rPr lang="sv-SE" b="1" err="1"/>
              <a:t>Click</a:t>
            </a:r>
            <a:endParaRPr lang="sv-SE"/>
          </a:p>
          <a:p>
            <a:pPr>
              <a:buNone/>
              <a:defRPr/>
            </a:pPr>
            <a:r>
              <a:rPr lang="sv-SE" err="1"/>
              <a:t>Melhor</a:t>
            </a:r>
            <a:r>
              <a:rPr lang="sv-SE"/>
              <a:t> </a:t>
            </a:r>
            <a:r>
              <a:rPr lang="sv-SE" err="1"/>
              <a:t>flexibilidade</a:t>
            </a:r>
            <a:r>
              <a:rPr lang="sv-SE"/>
              <a:t> de layout, </a:t>
            </a:r>
            <a:r>
              <a:rPr lang="sv-SE" err="1"/>
              <a:t>otimizando</a:t>
            </a:r>
            <a:r>
              <a:rPr lang="sv-SE"/>
              <a:t> os </a:t>
            </a:r>
            <a:r>
              <a:rPr lang="sv-SE" err="1"/>
              <a:t>tanques</a:t>
            </a:r>
            <a:r>
              <a:rPr lang="sv-SE"/>
              <a:t> de </a:t>
            </a:r>
            <a:r>
              <a:rPr lang="sv-SE" err="1"/>
              <a:t>combustivel</a:t>
            </a:r>
            <a:r>
              <a:rPr lang="sv-SE"/>
              <a:t> e rotas </a:t>
            </a:r>
            <a:r>
              <a:rPr lang="sv-SE" err="1"/>
              <a:t>eletricas</a:t>
            </a:r>
            <a:r>
              <a:rPr lang="sv-SE"/>
              <a:t>.</a:t>
            </a:r>
          </a:p>
          <a:p>
            <a:pPr>
              <a:buNone/>
              <a:defRPr/>
            </a:pPr>
            <a:r>
              <a:rPr lang="sv-SE" b="1" err="1"/>
              <a:t>Click</a:t>
            </a:r>
            <a:endParaRPr lang="sv-SE"/>
          </a:p>
          <a:p>
            <a:pPr>
              <a:buNone/>
              <a:defRPr/>
            </a:pPr>
            <a:r>
              <a:rPr lang="sv-SE"/>
              <a:t>Novo </a:t>
            </a:r>
            <a:r>
              <a:rPr lang="sv-SE" err="1"/>
              <a:t>balanço</a:t>
            </a:r>
            <a:r>
              <a:rPr lang="sv-SE"/>
              <a:t> </a:t>
            </a:r>
            <a:r>
              <a:rPr lang="sv-SE" err="1"/>
              <a:t>traseiro</a:t>
            </a:r>
            <a:r>
              <a:rPr lang="sv-SE"/>
              <a:t> </a:t>
            </a:r>
            <a:r>
              <a:rPr lang="sv-SE" err="1"/>
              <a:t>atendendo</a:t>
            </a:r>
            <a:r>
              <a:rPr lang="sv-SE"/>
              <a:t> </a:t>
            </a:r>
            <a:r>
              <a:rPr lang="sv-SE" err="1"/>
              <a:t>todos</a:t>
            </a:r>
            <a:r>
              <a:rPr lang="sv-SE"/>
              <a:t> as </a:t>
            </a:r>
            <a:r>
              <a:rPr lang="sv-SE" err="1"/>
              <a:t>plataformas</a:t>
            </a:r>
            <a:r>
              <a:rPr lang="sv-SE"/>
              <a:t> de </a:t>
            </a:r>
            <a:r>
              <a:rPr lang="sv-SE" err="1"/>
              <a:t>motores</a:t>
            </a:r>
            <a:r>
              <a:rPr lang="sv-SE"/>
              <a:t> diesel</a:t>
            </a:r>
          </a:p>
          <a:p>
            <a:pPr>
              <a:buNone/>
              <a:defRPr/>
            </a:pPr>
            <a:endParaRPr lang="sv-SE"/>
          </a:p>
          <a:p>
            <a:pPr>
              <a:buNone/>
              <a:defRPr/>
            </a:pPr>
            <a:r>
              <a:rPr lang="sv-SE" err="1"/>
              <a:t>Obrigado</a:t>
            </a:r>
            <a:r>
              <a:rPr lang="sv-SE"/>
              <a:t> </a:t>
            </a:r>
            <a:r>
              <a:rPr lang="sv-SE" err="1"/>
              <a:t>pela</a:t>
            </a:r>
            <a:r>
              <a:rPr lang="sv-SE"/>
              <a:t> </a:t>
            </a:r>
            <a:r>
              <a:rPr lang="sv-SE" err="1"/>
              <a:t>atenção</a:t>
            </a:r>
            <a:r>
              <a:rPr lang="sv-SE"/>
              <a:t>!</a:t>
            </a:r>
          </a:p>
          <a:p>
            <a:pPr marL="0" indent="0">
              <a:buClrTx/>
              <a:buSzTx/>
              <a:buNone/>
              <a:defRPr/>
            </a:pPr>
            <a:endParaRPr lang="sv-SE"/>
          </a:p>
          <a:p>
            <a:pPr marL="0" indent="0">
              <a:buClrTx/>
              <a:buSzTx/>
              <a:buFontTx/>
              <a:buNone/>
              <a:defRPr/>
            </a:pPr>
            <a:endParaRPr lang="sv-SE"/>
          </a:p>
          <a:p>
            <a:pPr marL="0" indent="0">
              <a:buClrTx/>
              <a:buSzTx/>
              <a:buNone/>
              <a:defRPr/>
            </a:pPr>
            <a:endParaRPr lang="sv-SE"/>
          </a:p>
          <a:p>
            <a:pPr marL="0" indent="0">
              <a:buClrTx/>
              <a:buSzTx/>
              <a:buFontTx/>
              <a:buNone/>
              <a:defRPr/>
            </a:pPr>
            <a:endParaRPr lang="sv-SE"/>
          </a:p>
          <a:p>
            <a:pPr marL="0" indent="0">
              <a:buClrTx/>
              <a:buSzTx/>
              <a:buFontTx/>
              <a:buNone/>
              <a:defRPr/>
            </a:pPr>
            <a:endParaRPr lang="sv-SE"/>
          </a:p>
          <a:p>
            <a:pPr marL="0" marR="0" lvl="0" indent="0" algn="l" defTabSz="914400">
              <a:lnSpc>
                <a:spcPct val="100000"/>
              </a:lnSpc>
              <a:spcBef>
                <a:spcPts val="0"/>
              </a:spcBef>
              <a:spcAft>
                <a:spcPts val="0"/>
              </a:spcAft>
              <a:buClrTx/>
              <a:buSzTx/>
              <a:buFontTx/>
              <a:buNone/>
              <a:tabLst/>
              <a:defRPr/>
            </a:pPr>
            <a:endParaRPr lang="sv-SE"/>
          </a:p>
          <a:p>
            <a:pPr marL="0" lvl="0" indent="0" algn="l" rtl="0">
              <a:spcBef>
                <a:spcPts val="0"/>
              </a:spcBef>
              <a:spcAft>
                <a:spcPts val="0"/>
              </a:spcAft>
              <a:buNone/>
            </a:pPr>
            <a:endParaRPr/>
          </a:p>
        </p:txBody>
      </p:sp>
    </p:spTree>
    <p:extLst>
      <p:ext uri="{BB962C8B-B14F-4D97-AF65-F5344CB8AC3E}">
        <p14:creationId xmlns:p14="http://schemas.microsoft.com/office/powerpoint/2010/main" val="19036721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b="1" err="1"/>
              <a:t>Moderador</a:t>
            </a:r>
            <a:endParaRPr lang="sv-SE" b="1"/>
          </a:p>
          <a:p>
            <a:pPr marL="0" marR="0" lvl="0" indent="0" algn="l" defTabSz="914400" rtl="0" eaLnBrk="1" fontAlgn="auto" latinLnBrk="0" hangingPunct="1">
              <a:lnSpc>
                <a:spcPct val="100000"/>
              </a:lnSpc>
              <a:spcBef>
                <a:spcPts val="0"/>
              </a:spcBef>
              <a:spcAft>
                <a:spcPts val="0"/>
              </a:spcAft>
              <a:buClrTx/>
              <a:buSzTx/>
              <a:buFontTx/>
              <a:buNone/>
              <a:tabLst/>
              <a:defRPr/>
            </a:pPr>
            <a:r>
              <a:rPr lang="sv-SE" b="0"/>
              <a:t>Agora </a:t>
            </a:r>
            <a:r>
              <a:rPr lang="sv-SE" b="0" err="1"/>
              <a:t>teremos</a:t>
            </a:r>
            <a:r>
              <a:rPr lang="sv-SE" b="0"/>
              <a:t> </a:t>
            </a:r>
            <a:r>
              <a:rPr lang="sv-SE" b="0" err="1"/>
              <a:t>alguns</a:t>
            </a:r>
            <a:r>
              <a:rPr lang="sv-SE" b="0"/>
              <a:t> </a:t>
            </a:r>
            <a:r>
              <a:rPr lang="sv-SE" b="0" err="1"/>
              <a:t>minutos</a:t>
            </a:r>
            <a:r>
              <a:rPr lang="sv-SE" b="0"/>
              <a:t> para </a:t>
            </a:r>
            <a:r>
              <a:rPr lang="sv-SE" b="0" err="1"/>
              <a:t>reflexão</a:t>
            </a:r>
            <a:r>
              <a:rPr lang="sv-SE" b="0"/>
              <a:t>. Se </a:t>
            </a:r>
            <a:r>
              <a:rPr lang="sv-SE" b="0" err="1"/>
              <a:t>você</a:t>
            </a:r>
            <a:r>
              <a:rPr lang="sv-SE" b="0"/>
              <a:t> </a:t>
            </a:r>
            <a:r>
              <a:rPr lang="sv-SE" b="0" err="1"/>
              <a:t>tiver</a:t>
            </a:r>
            <a:r>
              <a:rPr lang="sv-SE" b="0"/>
              <a:t> </a:t>
            </a:r>
            <a:r>
              <a:rPr lang="sv-SE" b="0" err="1"/>
              <a:t>alguma</a:t>
            </a:r>
            <a:r>
              <a:rPr lang="sv-SE" b="0"/>
              <a:t> </a:t>
            </a:r>
            <a:r>
              <a:rPr lang="sv-SE" b="0" err="1"/>
              <a:t>dúvida</a:t>
            </a:r>
            <a:r>
              <a:rPr lang="sv-SE" b="0"/>
              <a:t> </a:t>
            </a:r>
            <a:r>
              <a:rPr lang="sv-SE" b="0" err="1"/>
              <a:t>conectada</a:t>
            </a:r>
            <a:r>
              <a:rPr lang="sv-SE" b="0"/>
              <a:t> a </a:t>
            </a:r>
            <a:r>
              <a:rPr lang="sv-SE" b="0" err="1"/>
              <a:t>essa</a:t>
            </a:r>
            <a:r>
              <a:rPr lang="sv-SE" b="0"/>
              <a:t> </a:t>
            </a:r>
            <a:r>
              <a:rPr lang="sv-SE" b="0" err="1"/>
              <a:t>seção</a:t>
            </a:r>
            <a:r>
              <a:rPr lang="sv-SE" b="0"/>
              <a:t>, por </a:t>
            </a:r>
            <a:r>
              <a:rPr lang="sv-SE" b="0" err="1"/>
              <a:t>favor</a:t>
            </a:r>
            <a:r>
              <a:rPr lang="sv-SE" b="0"/>
              <a:t> sinta-se à </a:t>
            </a:r>
            <a:r>
              <a:rPr lang="sv-SE" b="0" err="1"/>
              <a:t>vontade</a:t>
            </a:r>
            <a:r>
              <a:rPr lang="sv-SE" b="0"/>
              <a:t> para </a:t>
            </a:r>
            <a:r>
              <a:rPr lang="sv-SE" b="0" err="1"/>
              <a:t>enviar</a:t>
            </a:r>
            <a:r>
              <a:rPr lang="sv-SE" b="0"/>
              <a:t> via </a:t>
            </a:r>
            <a:r>
              <a:rPr lang="sv-SE" b="0" err="1"/>
              <a:t>chat</a:t>
            </a:r>
            <a:r>
              <a:rPr lang="sv-SE" b="0"/>
              <a:t> </a:t>
            </a:r>
            <a:r>
              <a:rPr lang="sv-SE" b="0" err="1"/>
              <a:t>ou</a:t>
            </a:r>
            <a:r>
              <a:rPr lang="sv-SE" b="0"/>
              <a:t> </a:t>
            </a:r>
            <a:r>
              <a:rPr lang="sv-SE" b="0" err="1"/>
              <a:t>enviar</a:t>
            </a:r>
            <a:r>
              <a:rPr lang="sv-SE" b="0"/>
              <a:t> </a:t>
            </a:r>
            <a:r>
              <a:rPr lang="sv-SE" b="0" err="1"/>
              <a:t>um</a:t>
            </a:r>
            <a:r>
              <a:rPr lang="sv-SE" b="0"/>
              <a:t> e-mail para : </a:t>
            </a:r>
            <a:r>
              <a:rPr lang="sv-SE" b="1" i="1"/>
              <a:t>busbuilderhelp.brazil@scania.com</a:t>
            </a:r>
            <a:r>
              <a:rPr lang="sv-SE" b="0"/>
              <a:t>. </a:t>
            </a:r>
            <a:r>
              <a:rPr lang="sv-SE" b="0" err="1"/>
              <a:t>Você</a:t>
            </a:r>
            <a:r>
              <a:rPr lang="sv-SE" b="0"/>
              <a:t> </a:t>
            </a:r>
            <a:r>
              <a:rPr lang="sv-SE" b="0" err="1"/>
              <a:t>também</a:t>
            </a:r>
            <a:r>
              <a:rPr lang="sv-SE" b="0"/>
              <a:t> </a:t>
            </a:r>
            <a:r>
              <a:rPr lang="sv-SE" b="0" err="1"/>
              <a:t>pode</a:t>
            </a:r>
            <a:r>
              <a:rPr lang="sv-SE" b="0"/>
              <a:t> </a:t>
            </a:r>
            <a:r>
              <a:rPr lang="sv-SE" b="0" err="1"/>
              <a:t>ver</a:t>
            </a:r>
            <a:r>
              <a:rPr lang="sv-SE" b="0"/>
              <a:t> o </a:t>
            </a:r>
            <a:r>
              <a:rPr lang="sv-SE" b="0" err="1"/>
              <a:t>endereço</a:t>
            </a:r>
            <a:r>
              <a:rPr lang="sv-SE" b="0"/>
              <a:t> de e-mail no </a:t>
            </a:r>
            <a:r>
              <a:rPr lang="sv-SE" b="0" err="1"/>
              <a:t>slide</a:t>
            </a:r>
            <a:r>
              <a:rPr lang="sv-SE" b="0"/>
              <a:t>. </a:t>
            </a:r>
            <a:r>
              <a:rPr lang="sv-SE" b="0" err="1"/>
              <a:t>Todas</a:t>
            </a:r>
            <a:r>
              <a:rPr lang="sv-SE" b="0"/>
              <a:t> as </a:t>
            </a:r>
            <a:r>
              <a:rPr lang="sv-SE" b="0" err="1"/>
              <a:t>questões</a:t>
            </a:r>
            <a:r>
              <a:rPr lang="sv-SE" b="0"/>
              <a:t> </a:t>
            </a:r>
            <a:r>
              <a:rPr lang="sv-SE" b="0" err="1"/>
              <a:t>serão</a:t>
            </a:r>
            <a:r>
              <a:rPr lang="sv-SE" b="0"/>
              <a:t> </a:t>
            </a:r>
            <a:r>
              <a:rPr lang="sv-SE" b="0" err="1"/>
              <a:t>respondidas</a:t>
            </a:r>
            <a:r>
              <a:rPr lang="sv-SE" b="0"/>
              <a:t> </a:t>
            </a:r>
            <a:r>
              <a:rPr lang="sv-SE" b="0" err="1"/>
              <a:t>após</a:t>
            </a:r>
            <a:r>
              <a:rPr lang="sv-SE" b="0"/>
              <a:t> o </a:t>
            </a:r>
            <a:r>
              <a:rPr lang="sv-SE" b="0" err="1"/>
              <a:t>webinar</a:t>
            </a:r>
            <a:r>
              <a:rPr lang="sv-SE" b="0"/>
              <a:t>.</a:t>
            </a:r>
          </a:p>
          <a:p>
            <a:endParaRPr lang="sv-SE" b="1"/>
          </a:p>
          <a:p>
            <a:endParaRPr lang="sv-SE" b="1"/>
          </a:p>
          <a:p>
            <a:r>
              <a:rPr lang="sv-SE" b="1"/>
              <a:t>Moderator</a:t>
            </a:r>
          </a:p>
          <a:p>
            <a:r>
              <a:rPr lang="en-GB" noProof="0"/>
              <a:t>Thank you Richard - Please feel free to address your questions in the chat or via e-mail – busbuilderhelp.brazil@scania.com</a:t>
            </a:r>
          </a:p>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878535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f9b6e43176_1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f9b6e43176_1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sv-SE"/>
          </a:p>
          <a:p>
            <a:r>
              <a:rPr lang="sv-SE" err="1"/>
              <a:t>Obrigado</a:t>
            </a:r>
            <a:r>
              <a:rPr lang="sv-SE"/>
              <a:t> </a:t>
            </a:r>
            <a:r>
              <a:rPr lang="sv-SE" err="1"/>
              <a:t>pela</a:t>
            </a:r>
            <a:r>
              <a:rPr lang="sv-SE"/>
              <a:t> </a:t>
            </a:r>
            <a:r>
              <a:rPr lang="sv-SE" err="1"/>
              <a:t>atenção</a:t>
            </a:r>
            <a:r>
              <a:rPr lang="sv-SE"/>
              <a:t>.</a:t>
            </a:r>
          </a:p>
          <a:p>
            <a:endParaRPr lang="sv-SE"/>
          </a:p>
          <a:p>
            <a:r>
              <a:rPr lang="sv-SE" err="1"/>
              <a:t>Nós</a:t>
            </a:r>
            <a:r>
              <a:rPr lang="sv-SE"/>
              <a:t> </a:t>
            </a:r>
            <a:r>
              <a:rPr lang="sv-SE" err="1"/>
              <a:t>seguimos</a:t>
            </a:r>
            <a:r>
              <a:rPr lang="sv-SE"/>
              <a:t> </a:t>
            </a:r>
            <a:r>
              <a:rPr lang="sv-SE" err="1"/>
              <a:t>com</a:t>
            </a:r>
            <a:r>
              <a:rPr lang="sv-SE"/>
              <a:t> a agenda, </a:t>
            </a:r>
            <a:r>
              <a:rPr lang="sv-SE" err="1"/>
              <a:t>passando</a:t>
            </a:r>
            <a:r>
              <a:rPr lang="sv-SE"/>
              <a:t> a </a:t>
            </a:r>
            <a:r>
              <a:rPr lang="sv-SE" err="1"/>
              <a:t>palavra</a:t>
            </a:r>
            <a:r>
              <a:rPr lang="sv-SE"/>
              <a:t> para Marcelo </a:t>
            </a:r>
            <a:r>
              <a:rPr lang="sv-SE" err="1"/>
              <a:t>Patucci</a:t>
            </a:r>
            <a:r>
              <a:rPr lang="sv-SE"/>
              <a:t> </a:t>
            </a:r>
            <a:r>
              <a:rPr lang="sv-SE" err="1"/>
              <a:t>que</a:t>
            </a:r>
            <a:r>
              <a:rPr lang="sv-SE"/>
              <a:t> nos </a:t>
            </a:r>
            <a:r>
              <a:rPr lang="sv-SE" err="1"/>
              <a:t>mostrará</a:t>
            </a:r>
            <a:r>
              <a:rPr lang="sv-SE"/>
              <a:t> as </a:t>
            </a:r>
            <a:r>
              <a:rPr lang="sv-SE" err="1"/>
              <a:t>mudanças</a:t>
            </a:r>
            <a:r>
              <a:rPr lang="sv-SE"/>
              <a:t> do posto do </a:t>
            </a:r>
            <a:r>
              <a:rPr lang="sv-SE" err="1"/>
              <a:t>motorista</a:t>
            </a:r>
            <a:endParaRPr lang="en-GB"/>
          </a:p>
          <a:p>
            <a:pPr marL="0" lvl="0" indent="0" algn="l" rtl="0">
              <a:spcBef>
                <a:spcPts val="0"/>
              </a:spcBef>
              <a:spcAft>
                <a:spcPts val="0"/>
              </a:spcAft>
              <a:buNone/>
            </a:pPr>
            <a:endParaRPr/>
          </a:p>
        </p:txBody>
      </p:sp>
    </p:spTree>
    <p:extLst>
      <p:ext uri="{BB962C8B-B14F-4D97-AF65-F5344CB8AC3E}">
        <p14:creationId xmlns:p14="http://schemas.microsoft.com/office/powerpoint/2010/main" val="13942823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err="1"/>
              <a:t>Muito</a:t>
            </a:r>
            <a:r>
              <a:rPr lang="en-US"/>
              <a:t> </a:t>
            </a:r>
            <a:r>
              <a:rPr lang="en-US" err="1"/>
              <a:t>obrigado</a:t>
            </a:r>
            <a:r>
              <a:rPr lang="en-US"/>
              <a:t> </a:t>
            </a:r>
            <a:r>
              <a:rPr lang="en-US" err="1"/>
              <a:t>Hemmely</a:t>
            </a:r>
            <a:r>
              <a:rPr lang="en-US"/>
              <a:t>, e a </a:t>
            </a:r>
            <a:r>
              <a:rPr lang="en-US" err="1"/>
              <a:t>todos</a:t>
            </a:r>
            <a:r>
              <a:rPr lang="en-US"/>
              <a:t> que </a:t>
            </a:r>
            <a:r>
              <a:rPr lang="en-US" err="1"/>
              <a:t>estão</a:t>
            </a:r>
            <a:r>
              <a:rPr lang="en-US"/>
              <a:t> </a:t>
            </a:r>
            <a:r>
              <a:rPr lang="en-US" err="1"/>
              <a:t>aqui</a:t>
            </a:r>
            <a:r>
              <a:rPr lang="en-US"/>
              <a:t> </a:t>
            </a:r>
            <a:r>
              <a:rPr lang="en-US" err="1"/>
              <a:t>acompanhando</a:t>
            </a:r>
            <a:r>
              <a:rPr lang="en-US"/>
              <a:t> o webinar. </a:t>
            </a:r>
            <a:endParaRPr lang="pt-BR"/>
          </a:p>
          <a:p>
            <a:pPr marL="158750" indent="0">
              <a:buNone/>
            </a:pPr>
            <a:r>
              <a:rPr lang="en-US" err="1"/>
              <a:t>Hoje</a:t>
            </a:r>
            <a:r>
              <a:rPr lang="en-US"/>
              <a:t> </a:t>
            </a:r>
            <a:r>
              <a:rPr lang="en-US" err="1"/>
              <a:t>eu</a:t>
            </a:r>
            <a:r>
              <a:rPr lang="en-US"/>
              <a:t> </a:t>
            </a:r>
            <a:r>
              <a:rPr lang="en-US" err="1"/>
              <a:t>trabalho</a:t>
            </a:r>
            <a:r>
              <a:rPr lang="en-US"/>
              <a:t> </a:t>
            </a:r>
            <a:r>
              <a:rPr lang="en-US" err="1"/>
              <a:t>como</a:t>
            </a:r>
            <a:r>
              <a:rPr lang="en-US"/>
              <a:t> </a:t>
            </a:r>
            <a:r>
              <a:rPr lang="en-US" err="1"/>
              <a:t>gerente</a:t>
            </a:r>
            <a:r>
              <a:rPr lang="en-US"/>
              <a:t> de </a:t>
            </a:r>
            <a:r>
              <a:rPr lang="en-US" err="1"/>
              <a:t>grupo</a:t>
            </a:r>
            <a:r>
              <a:rPr lang="en-US"/>
              <a:t>, </a:t>
            </a:r>
            <a:r>
              <a:rPr lang="en-US" err="1"/>
              <a:t>na</a:t>
            </a:r>
            <a:r>
              <a:rPr lang="en-US"/>
              <a:t> area de </a:t>
            </a:r>
            <a:r>
              <a:rPr lang="en-US" err="1"/>
              <a:t>desenvolvimento</a:t>
            </a:r>
            <a:r>
              <a:rPr lang="en-US"/>
              <a:t> de chassis de </a:t>
            </a:r>
            <a:r>
              <a:rPr lang="en-US" err="1"/>
              <a:t>ônibus</a:t>
            </a:r>
            <a:r>
              <a:rPr lang="en-US"/>
              <a:t>, e </a:t>
            </a:r>
            <a:r>
              <a:rPr lang="en-US" err="1"/>
              <a:t>vou</a:t>
            </a:r>
            <a:r>
              <a:rPr lang="en-US"/>
              <a:t> </a:t>
            </a:r>
            <a:r>
              <a:rPr lang="en-US" err="1"/>
              <a:t>apresentar</a:t>
            </a:r>
            <a:r>
              <a:rPr lang="en-US"/>
              <a:t> as </a:t>
            </a:r>
            <a:r>
              <a:rPr lang="en-US" err="1"/>
              <a:t>novidades</a:t>
            </a:r>
            <a:r>
              <a:rPr lang="en-US"/>
              <a:t> no </a:t>
            </a:r>
            <a:r>
              <a:rPr lang="en-US" err="1"/>
              <a:t>posto</a:t>
            </a:r>
            <a:r>
              <a:rPr lang="en-US"/>
              <a:t> do </a:t>
            </a:r>
            <a:r>
              <a:rPr lang="en-US" err="1"/>
              <a:t>motorista</a:t>
            </a:r>
          </a:p>
          <a:p>
            <a:endParaRPr lang="en-US"/>
          </a:p>
          <a:p>
            <a:pPr marL="158750" indent="0">
              <a:buNone/>
            </a:pPr>
            <a:endParaRPr lang="en-US"/>
          </a:p>
        </p:txBody>
      </p:sp>
    </p:spTree>
    <p:extLst>
      <p:ext uri="{BB962C8B-B14F-4D97-AF65-F5344CB8AC3E}">
        <p14:creationId xmlns:p14="http://schemas.microsoft.com/office/powerpoint/2010/main" val="2053221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marL="158750" indent="0">
              <a:buNone/>
            </a:pPr>
            <a:r>
              <a:rPr lang="en-US"/>
              <a:t>Vamos </a:t>
            </a:r>
            <a:r>
              <a:rPr lang="en-US" err="1"/>
              <a:t>focar</a:t>
            </a:r>
            <a:r>
              <a:rPr lang="en-US"/>
              <a:t> </a:t>
            </a:r>
            <a:r>
              <a:rPr lang="en-US" err="1"/>
              <a:t>nas</a:t>
            </a:r>
            <a:r>
              <a:rPr lang="en-US"/>
              <a:t> </a:t>
            </a:r>
            <a:r>
              <a:rPr lang="en-US" err="1"/>
              <a:t>principais</a:t>
            </a:r>
            <a:r>
              <a:rPr lang="en-US"/>
              <a:t> areas que </a:t>
            </a:r>
            <a:r>
              <a:rPr lang="en-US" err="1"/>
              <a:t>podem</a:t>
            </a:r>
            <a:r>
              <a:rPr lang="en-US"/>
              <a:t> </a:t>
            </a:r>
            <a:r>
              <a:rPr lang="en-US" err="1"/>
              <a:t>te</a:t>
            </a:r>
            <a:r>
              <a:rPr lang="en-US"/>
              <a:t> </a:t>
            </a:r>
            <a:r>
              <a:rPr lang="en-US" err="1"/>
              <a:t>afetar</a:t>
            </a:r>
            <a:r>
              <a:rPr lang="en-US"/>
              <a:t>. Como: </a:t>
            </a:r>
            <a:r>
              <a:rPr lang="en-US" b="1"/>
              <a:t>Click</a:t>
            </a:r>
            <a:endParaRPr lang="pt-BR"/>
          </a:p>
          <a:p>
            <a:pPr marL="158750" indent="0">
              <a:buNone/>
            </a:pPr>
            <a:r>
              <a:rPr lang="en-US"/>
              <a:t>O </a:t>
            </a:r>
            <a:r>
              <a:rPr lang="en-US" err="1"/>
              <a:t>painel</a:t>
            </a:r>
            <a:r>
              <a:rPr lang="en-US"/>
              <a:t> de </a:t>
            </a:r>
            <a:r>
              <a:rPr lang="en-US" err="1"/>
              <a:t>instrumentos</a:t>
            </a:r>
            <a:r>
              <a:rPr lang="en-US"/>
              <a:t> </a:t>
            </a:r>
            <a:r>
              <a:rPr lang="en-US" b="1"/>
              <a:t>Click</a:t>
            </a:r>
            <a:endParaRPr lang="en-US"/>
          </a:p>
          <a:p>
            <a:pPr marL="158750" indent="0">
              <a:buNone/>
            </a:pPr>
            <a:r>
              <a:rPr lang="en-US"/>
              <a:t>O Novo </a:t>
            </a:r>
            <a:r>
              <a:rPr lang="en-US" err="1"/>
              <a:t>posto</a:t>
            </a:r>
            <a:r>
              <a:rPr lang="en-US"/>
              <a:t> do </a:t>
            </a:r>
            <a:r>
              <a:rPr lang="en-US" err="1"/>
              <a:t>motorista</a:t>
            </a:r>
            <a:r>
              <a:rPr lang="en-US"/>
              <a:t> </a:t>
            </a:r>
            <a:r>
              <a:rPr lang="en-US" b="1"/>
              <a:t>Click</a:t>
            </a:r>
            <a:endParaRPr lang="en-US"/>
          </a:p>
          <a:p>
            <a:pPr marL="158750" indent="0">
              <a:buNone/>
            </a:pPr>
            <a:r>
              <a:rPr lang="en-US"/>
              <a:t>Suas </a:t>
            </a:r>
            <a:r>
              <a:rPr lang="en-US" err="1"/>
              <a:t>possibilidades</a:t>
            </a:r>
            <a:r>
              <a:rPr lang="en-US"/>
              <a:t> de </a:t>
            </a:r>
            <a:r>
              <a:rPr lang="en-US" err="1"/>
              <a:t>posições</a:t>
            </a:r>
            <a:r>
              <a:rPr lang="en-US"/>
              <a:t> </a:t>
            </a:r>
            <a:r>
              <a:rPr lang="en-US" b="1"/>
              <a:t>Click</a:t>
            </a:r>
            <a:endParaRPr lang="en-US"/>
          </a:p>
          <a:p>
            <a:pPr marL="158750" indent="0">
              <a:buNone/>
            </a:pPr>
            <a:r>
              <a:rPr lang="en-US" err="1"/>
              <a:t>Além</a:t>
            </a:r>
            <a:r>
              <a:rPr lang="en-US"/>
              <a:t> de </a:t>
            </a:r>
            <a:r>
              <a:rPr lang="en-US" err="1"/>
              <a:t>outras</a:t>
            </a:r>
            <a:r>
              <a:rPr lang="en-US"/>
              <a:t> </a:t>
            </a:r>
            <a:r>
              <a:rPr lang="en-US" err="1"/>
              <a:t>alterações</a:t>
            </a:r>
            <a:endParaRPr lang="en-US"/>
          </a:p>
          <a:p>
            <a:endParaRPr lang="en-US" b="1"/>
          </a:p>
        </p:txBody>
      </p:sp>
      <p:sp>
        <p:nvSpPr>
          <p:cNvPr id="4" name="Platshållare för bildnummer 3"/>
          <p:cNvSpPr>
            <a:spLocks noGrp="1"/>
          </p:cNvSpPr>
          <p:nvPr>
            <p:ph type="sldNum" sz="quarter" idx="4294967295"/>
          </p:nvPr>
        </p:nvSpPr>
        <p:spPr/>
        <p:txBody>
          <a:bodyPr/>
          <a:lstStyle/>
          <a:p>
            <a:fld id="{240CCAAE-9961-4CE3-9C52-D0A1DBFF1B9A}" type="slidenum">
              <a:rPr lang="sv-SE" smtClean="0"/>
              <a:t>49</a:t>
            </a:fld>
            <a:endParaRPr lang="sv-SE"/>
          </a:p>
        </p:txBody>
      </p:sp>
    </p:spTree>
    <p:extLst>
      <p:ext uri="{BB962C8B-B14F-4D97-AF65-F5344CB8AC3E}">
        <p14:creationId xmlns:p14="http://schemas.microsoft.com/office/powerpoint/2010/main" val="1832873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gf9b6e43176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9" name="Google Shape;1379;gf9b6e4317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BR" sz="1100" b="0" i="0" kern="1200">
                <a:solidFill>
                  <a:schemeClr val="tx1"/>
                </a:solidFill>
                <a:effectLst/>
                <a:latin typeface="+mn-lt"/>
                <a:ea typeface="+mn-ea"/>
                <a:cs typeface="+mn-cs"/>
              </a:rPr>
              <a:t>Moderadora</a:t>
            </a:r>
          </a:p>
          <a:p>
            <a:endParaRPr lang="pt-BR" sz="1100" b="0" i="0" kern="1200">
              <a:solidFill>
                <a:schemeClr val="tx1"/>
              </a:solidFill>
              <a:effectLst/>
              <a:latin typeface="+mn-lt"/>
              <a:ea typeface="+mn-ea"/>
              <a:cs typeface="+mn-cs"/>
            </a:endParaRPr>
          </a:p>
          <a:p>
            <a:r>
              <a:rPr lang="pt-BR" sz="1100" b="0" i="0" kern="1200">
                <a:solidFill>
                  <a:schemeClr val="tx1"/>
                </a:solidFill>
                <a:effectLst/>
                <a:latin typeface="+mn-lt"/>
                <a:ea typeface="+mn-ea"/>
                <a:cs typeface="+mn-cs"/>
              </a:rPr>
              <a:t>Hoje estou aqui com meus colegas da pesquisa e desenvolvimento</a:t>
            </a:r>
          </a:p>
          <a:p>
            <a:endParaRPr lang="pt-BR" sz="1100" b="0" i="0" kern="1200">
              <a:solidFill>
                <a:schemeClr val="tx1"/>
              </a:solidFill>
              <a:effectLst/>
              <a:latin typeface="+mn-lt"/>
              <a:ea typeface="+mn-ea"/>
              <a:cs typeface="+mn-cs"/>
            </a:endParaRPr>
          </a:p>
          <a:p>
            <a:r>
              <a:rPr lang="pt-BR" sz="1100" b="0" i="0" kern="1200">
                <a:solidFill>
                  <a:schemeClr val="tx1"/>
                </a:solidFill>
                <a:effectLst/>
                <a:latin typeface="+mn-lt"/>
                <a:ea typeface="+mn-ea"/>
                <a:cs typeface="+mn-cs"/>
              </a:rPr>
              <a:t>Deixe-me apresentar a vocês</a:t>
            </a:r>
          </a:p>
          <a:p>
            <a:br>
              <a:rPr lang="pt-BR" sz="1100" b="0" i="0" kern="1200">
                <a:solidFill>
                  <a:schemeClr val="tx1"/>
                </a:solidFill>
                <a:effectLst/>
                <a:latin typeface="+mn-lt"/>
                <a:ea typeface="+mn-ea"/>
                <a:cs typeface="+mn-cs"/>
              </a:rPr>
            </a:br>
            <a:r>
              <a:rPr lang="en-GB" sz="1100" kern="1200">
                <a:solidFill>
                  <a:schemeClr val="tx1"/>
                </a:solidFill>
                <a:effectLst/>
                <a:latin typeface="+mn-lt"/>
                <a:ea typeface="+mn-ea"/>
                <a:cs typeface="+mn-cs"/>
              </a:rPr>
              <a:t>Ricardo de Nardo – </a:t>
            </a:r>
            <a:r>
              <a:rPr lang="en-GB" sz="1100" kern="1200" err="1">
                <a:solidFill>
                  <a:schemeClr val="tx1"/>
                </a:solidFill>
                <a:effectLst/>
                <a:latin typeface="+mn-lt"/>
                <a:ea typeface="+mn-ea"/>
                <a:cs typeface="+mn-cs"/>
              </a:rPr>
              <a:t>Engenheiro</a:t>
            </a:r>
            <a:r>
              <a:rPr lang="en-GB" sz="1100" kern="1200">
                <a:solidFill>
                  <a:schemeClr val="tx1"/>
                </a:solidFill>
                <a:effectLst/>
                <a:latin typeface="+mn-lt"/>
                <a:ea typeface="+mn-ea"/>
                <a:cs typeface="+mn-cs"/>
              </a:rPr>
              <a:t> de </a:t>
            </a:r>
            <a:r>
              <a:rPr lang="en-GB" sz="1100" kern="1200" err="1">
                <a:solidFill>
                  <a:schemeClr val="tx1"/>
                </a:solidFill>
                <a:effectLst/>
                <a:latin typeface="+mn-lt"/>
                <a:ea typeface="+mn-ea"/>
                <a:cs typeface="+mn-cs"/>
              </a:rPr>
              <a:t>Desenvolvimento</a:t>
            </a:r>
            <a:r>
              <a:rPr lang="en-GB" sz="1100" kern="1200">
                <a:solidFill>
                  <a:schemeClr val="tx1"/>
                </a:solidFill>
                <a:effectLst/>
                <a:latin typeface="+mn-lt"/>
                <a:ea typeface="+mn-ea"/>
                <a:cs typeface="+mn-cs"/>
              </a:rPr>
              <a:t> de Powertrain</a:t>
            </a:r>
          </a:p>
          <a:p>
            <a:r>
              <a:rPr lang="en-GB" sz="1100" kern="1200">
                <a:solidFill>
                  <a:schemeClr val="tx1"/>
                </a:solidFill>
                <a:effectLst/>
                <a:latin typeface="+mn-lt"/>
                <a:ea typeface="+mn-ea"/>
                <a:cs typeface="+mn-cs"/>
              </a:rPr>
              <a:t>Cleyton Gomes -  </a:t>
            </a:r>
            <a:r>
              <a:rPr lang="en-GB" sz="1100" kern="1200" err="1">
                <a:solidFill>
                  <a:schemeClr val="tx1"/>
                </a:solidFill>
                <a:effectLst/>
                <a:latin typeface="+mn-lt"/>
                <a:ea typeface="+mn-ea"/>
                <a:cs typeface="+mn-cs"/>
              </a:rPr>
              <a:t>Gerente</a:t>
            </a:r>
            <a:r>
              <a:rPr lang="en-GB" sz="1100" kern="1200">
                <a:solidFill>
                  <a:schemeClr val="tx1"/>
                </a:solidFill>
                <a:effectLst/>
                <a:latin typeface="+mn-lt"/>
                <a:ea typeface="+mn-ea"/>
                <a:cs typeface="+mn-cs"/>
              </a:rPr>
              <a:t> de Grupo de </a:t>
            </a:r>
            <a:r>
              <a:rPr lang="en-GB" sz="1100" kern="1200" err="1">
                <a:solidFill>
                  <a:schemeClr val="tx1"/>
                </a:solidFill>
                <a:effectLst/>
                <a:latin typeface="+mn-lt"/>
                <a:ea typeface="+mn-ea"/>
                <a:cs typeface="+mn-cs"/>
              </a:rPr>
              <a:t>Engenharia</a:t>
            </a:r>
            <a:r>
              <a:rPr lang="en-GB" sz="1100" kern="1200">
                <a:solidFill>
                  <a:schemeClr val="tx1"/>
                </a:solidFill>
                <a:effectLst/>
                <a:latin typeface="+mn-lt"/>
                <a:ea typeface="+mn-ea"/>
                <a:cs typeface="+mn-cs"/>
              </a:rPr>
              <a:t> de </a:t>
            </a:r>
            <a:r>
              <a:rPr lang="en-GB" sz="1100" kern="1200" err="1">
                <a:solidFill>
                  <a:schemeClr val="tx1"/>
                </a:solidFill>
                <a:effectLst/>
                <a:latin typeface="+mn-lt"/>
                <a:ea typeface="+mn-ea"/>
                <a:cs typeface="+mn-cs"/>
              </a:rPr>
              <a:t>Desenvolvimento</a:t>
            </a:r>
            <a:r>
              <a:rPr lang="en-GB" sz="1100" kern="1200">
                <a:solidFill>
                  <a:schemeClr val="tx1"/>
                </a:solidFill>
                <a:effectLst/>
                <a:latin typeface="+mn-lt"/>
                <a:ea typeface="+mn-ea"/>
                <a:cs typeface="+mn-cs"/>
              </a:rPr>
              <a:t> Chassis &amp; </a:t>
            </a:r>
            <a:r>
              <a:rPr lang="en-GB" sz="1100" kern="1200" err="1">
                <a:solidFill>
                  <a:schemeClr val="tx1"/>
                </a:solidFill>
                <a:effectLst/>
                <a:latin typeface="+mn-lt"/>
                <a:ea typeface="+mn-ea"/>
                <a:cs typeface="+mn-cs"/>
              </a:rPr>
              <a:t>Elétrica</a:t>
            </a:r>
            <a:endParaRPr lang="en-GB" sz="1100" kern="1200">
              <a:solidFill>
                <a:schemeClr val="tx1"/>
              </a:solidFill>
              <a:effectLst/>
              <a:latin typeface="+mn-lt"/>
              <a:ea typeface="+mn-ea"/>
              <a:cs typeface="+mn-cs"/>
            </a:endParaRPr>
          </a:p>
          <a:p>
            <a:r>
              <a:rPr lang="en-GB" sz="1100" kern="1200">
                <a:solidFill>
                  <a:schemeClr val="tx1"/>
                </a:solidFill>
                <a:effectLst/>
                <a:latin typeface="+mn-lt"/>
                <a:ea typeface="+mn-ea"/>
                <a:cs typeface="+mn-cs"/>
              </a:rPr>
              <a:t>Marcelo Patucci – </a:t>
            </a:r>
            <a:r>
              <a:rPr lang="en-GB" sz="1100" kern="1200" err="1">
                <a:solidFill>
                  <a:schemeClr val="tx1"/>
                </a:solidFill>
                <a:effectLst/>
                <a:latin typeface="+mn-lt"/>
                <a:ea typeface="+mn-ea"/>
                <a:cs typeface="+mn-cs"/>
              </a:rPr>
              <a:t>Gerente</a:t>
            </a:r>
            <a:r>
              <a:rPr lang="en-GB" sz="1100" kern="1200">
                <a:solidFill>
                  <a:schemeClr val="tx1"/>
                </a:solidFill>
                <a:effectLst/>
                <a:latin typeface="+mn-lt"/>
                <a:ea typeface="+mn-ea"/>
                <a:cs typeface="+mn-cs"/>
              </a:rPr>
              <a:t> de Grupo de </a:t>
            </a:r>
            <a:r>
              <a:rPr lang="en-GB" sz="1100" b="0" i="0" u="none" strike="noStrike" kern="1200" cap="none" err="1">
                <a:solidFill>
                  <a:schemeClr val="tx1"/>
                </a:solidFill>
                <a:effectLst/>
                <a:latin typeface="Arial"/>
                <a:ea typeface="Arial"/>
                <a:cs typeface="Arial"/>
                <a:sym typeface="Arial"/>
              </a:rPr>
              <a:t>Engenharia</a:t>
            </a:r>
            <a:r>
              <a:rPr lang="en-GB" sz="1100" b="0" i="0" u="none" strike="noStrike" kern="1200" cap="none">
                <a:solidFill>
                  <a:schemeClr val="tx1"/>
                </a:solidFill>
                <a:effectLst/>
                <a:latin typeface="Arial"/>
                <a:ea typeface="Arial"/>
                <a:cs typeface="Arial"/>
                <a:sym typeface="Arial"/>
              </a:rPr>
              <a:t> de </a:t>
            </a:r>
            <a:r>
              <a:rPr lang="en-GB" sz="1100" b="0" i="0" u="none" strike="noStrike" kern="1200" cap="none" err="1">
                <a:solidFill>
                  <a:schemeClr val="tx1"/>
                </a:solidFill>
                <a:effectLst/>
                <a:latin typeface="Arial"/>
                <a:ea typeface="Arial"/>
                <a:cs typeface="Arial"/>
                <a:sym typeface="Arial"/>
              </a:rPr>
              <a:t>Desenvolvimento</a:t>
            </a:r>
            <a:r>
              <a:rPr lang="en-GB" sz="1100" b="0" i="0" u="none" strike="noStrike" kern="1200" cap="none">
                <a:solidFill>
                  <a:schemeClr val="tx1"/>
                </a:solidFill>
                <a:effectLst/>
                <a:latin typeface="Arial"/>
                <a:ea typeface="Arial"/>
                <a:cs typeface="Arial"/>
                <a:sym typeface="Arial"/>
              </a:rPr>
              <a:t> </a:t>
            </a:r>
            <a:r>
              <a:rPr lang="en-GB" sz="1100" kern="1200">
                <a:solidFill>
                  <a:schemeClr val="tx1"/>
                </a:solidFill>
                <a:effectLst/>
                <a:latin typeface="+mn-lt"/>
                <a:ea typeface="+mn-ea"/>
                <a:cs typeface="+mn-cs"/>
              </a:rPr>
              <a:t>Powertrain</a:t>
            </a:r>
          </a:p>
          <a:p>
            <a:r>
              <a:rPr lang="en-GB" sz="1100" kern="1200">
                <a:solidFill>
                  <a:schemeClr val="tx1"/>
                </a:solidFill>
                <a:effectLst/>
                <a:latin typeface="+mn-lt"/>
                <a:ea typeface="+mn-ea"/>
                <a:cs typeface="+mn-cs"/>
              </a:rPr>
              <a:t>André Nakamura – </a:t>
            </a:r>
            <a:r>
              <a:rPr lang="en-GB" sz="1100" kern="1200" err="1">
                <a:solidFill>
                  <a:schemeClr val="tx1"/>
                </a:solidFill>
                <a:effectLst/>
                <a:latin typeface="+mn-lt"/>
                <a:ea typeface="+mn-ea"/>
                <a:cs typeface="+mn-cs"/>
              </a:rPr>
              <a:t>Engenheiro</a:t>
            </a:r>
            <a:r>
              <a:rPr lang="en-GB" sz="1100" kern="1200">
                <a:solidFill>
                  <a:schemeClr val="tx1"/>
                </a:solidFill>
                <a:effectLst/>
                <a:latin typeface="+mn-lt"/>
                <a:ea typeface="+mn-ea"/>
                <a:cs typeface="+mn-cs"/>
              </a:rPr>
              <a:t> de </a:t>
            </a:r>
            <a:r>
              <a:rPr lang="en-GB" sz="1100" kern="1200" err="1">
                <a:solidFill>
                  <a:schemeClr val="tx1"/>
                </a:solidFill>
                <a:effectLst/>
                <a:latin typeface="+mn-lt"/>
                <a:ea typeface="+mn-ea"/>
                <a:cs typeface="+mn-cs"/>
              </a:rPr>
              <a:t>Desenvolvimento</a:t>
            </a:r>
            <a:r>
              <a:rPr lang="en-GB" sz="1100" kern="1200">
                <a:solidFill>
                  <a:schemeClr val="tx1"/>
                </a:solidFill>
                <a:effectLst/>
                <a:latin typeface="+mn-lt"/>
                <a:ea typeface="+mn-ea"/>
                <a:cs typeface="+mn-cs"/>
              </a:rPr>
              <a:t> de </a:t>
            </a:r>
            <a:r>
              <a:rPr lang="en-GB" sz="1100" kern="1200" err="1">
                <a:solidFill>
                  <a:schemeClr val="tx1"/>
                </a:solidFill>
                <a:effectLst/>
                <a:latin typeface="+mn-lt"/>
                <a:ea typeface="+mn-ea"/>
                <a:cs typeface="+mn-cs"/>
              </a:rPr>
              <a:t>Sistemas</a:t>
            </a:r>
            <a:r>
              <a:rPr lang="en-GB" sz="1100" kern="1200">
                <a:solidFill>
                  <a:schemeClr val="tx1"/>
                </a:solidFill>
                <a:effectLst/>
                <a:latin typeface="+mn-lt"/>
                <a:ea typeface="+mn-ea"/>
                <a:cs typeface="+mn-cs"/>
              </a:rPr>
              <a:t> </a:t>
            </a:r>
            <a:r>
              <a:rPr lang="en-GB" sz="1100" kern="1200" err="1">
                <a:solidFill>
                  <a:schemeClr val="tx1"/>
                </a:solidFill>
                <a:effectLst/>
                <a:latin typeface="+mn-lt"/>
                <a:ea typeface="+mn-ea"/>
                <a:cs typeface="+mn-cs"/>
              </a:rPr>
              <a:t>Elétricos</a:t>
            </a:r>
            <a:endParaRPr lang="en-GB" sz="1100" kern="1200">
              <a:solidFill>
                <a:schemeClr val="tx1"/>
              </a:solidFill>
              <a:effectLst/>
              <a:latin typeface="+mn-lt"/>
              <a:ea typeface="+mn-ea"/>
              <a:cs typeface="+mn-cs"/>
            </a:endParaRPr>
          </a:p>
          <a:p>
            <a:r>
              <a:rPr lang="en-GB" sz="1100" kern="1200">
                <a:solidFill>
                  <a:schemeClr val="tx1"/>
                </a:solidFill>
                <a:effectLst/>
                <a:latin typeface="+mn-lt"/>
                <a:ea typeface="+mn-ea"/>
                <a:cs typeface="+mn-cs"/>
              </a:rPr>
              <a:t>e Leonardo Sousa – que atua </a:t>
            </a:r>
            <a:r>
              <a:rPr lang="en-GB" sz="1100" kern="1200" err="1">
                <a:solidFill>
                  <a:schemeClr val="tx1"/>
                </a:solidFill>
                <a:effectLst/>
                <a:latin typeface="+mn-lt"/>
                <a:ea typeface="+mn-ea"/>
                <a:cs typeface="+mn-cs"/>
              </a:rPr>
              <a:t>como</a:t>
            </a:r>
            <a:r>
              <a:rPr lang="en-GB" sz="1100" kern="1200">
                <a:solidFill>
                  <a:schemeClr val="tx1"/>
                </a:solidFill>
                <a:effectLst/>
                <a:latin typeface="+mn-lt"/>
                <a:ea typeface="+mn-ea"/>
                <a:cs typeface="+mn-cs"/>
              </a:rPr>
              <a:t> </a:t>
            </a:r>
            <a:r>
              <a:rPr lang="en-GB" sz="1100" kern="1200" err="1">
                <a:solidFill>
                  <a:schemeClr val="tx1"/>
                </a:solidFill>
                <a:effectLst/>
                <a:latin typeface="+mn-lt"/>
                <a:ea typeface="+mn-ea"/>
                <a:cs typeface="+mn-cs"/>
              </a:rPr>
              <a:t>Gerente</a:t>
            </a:r>
            <a:r>
              <a:rPr lang="en-GB" sz="1100" kern="1200">
                <a:solidFill>
                  <a:schemeClr val="tx1"/>
                </a:solidFill>
                <a:effectLst/>
                <a:latin typeface="+mn-lt"/>
                <a:ea typeface="+mn-ea"/>
                <a:cs typeface="+mn-cs"/>
              </a:rPr>
              <a:t> de Grupo da </a:t>
            </a:r>
            <a:r>
              <a:rPr lang="en-GB" sz="1100" kern="1200" err="1">
                <a:solidFill>
                  <a:schemeClr val="tx1"/>
                </a:solidFill>
                <a:effectLst/>
                <a:latin typeface="+mn-lt"/>
                <a:ea typeface="+mn-ea"/>
                <a:cs typeface="+mn-cs"/>
              </a:rPr>
              <a:t>área</a:t>
            </a:r>
            <a:r>
              <a:rPr lang="en-GB" sz="1100" kern="1200">
                <a:solidFill>
                  <a:schemeClr val="tx1"/>
                </a:solidFill>
                <a:effectLst/>
                <a:latin typeface="+mn-lt"/>
                <a:ea typeface="+mn-ea"/>
                <a:cs typeface="+mn-cs"/>
              </a:rPr>
              <a:t> de Suporte </a:t>
            </a:r>
            <a:r>
              <a:rPr lang="en-GB" sz="1100" kern="1200" err="1">
                <a:solidFill>
                  <a:schemeClr val="tx1"/>
                </a:solidFill>
                <a:effectLst/>
                <a:latin typeface="+mn-lt"/>
                <a:ea typeface="+mn-ea"/>
                <a:cs typeface="+mn-cs"/>
              </a:rPr>
              <a:t>ao</a:t>
            </a:r>
            <a:r>
              <a:rPr lang="en-GB" sz="1100" kern="1200">
                <a:solidFill>
                  <a:schemeClr val="tx1"/>
                </a:solidFill>
                <a:effectLst/>
                <a:latin typeface="+mn-lt"/>
                <a:ea typeface="+mn-ea"/>
                <a:cs typeface="+mn-cs"/>
              </a:rPr>
              <a:t> </a:t>
            </a:r>
            <a:r>
              <a:rPr lang="en-GB" sz="1100" kern="1200" err="1">
                <a:solidFill>
                  <a:schemeClr val="tx1"/>
                </a:solidFill>
                <a:effectLst/>
                <a:latin typeface="+mn-lt"/>
                <a:ea typeface="+mn-ea"/>
                <a:cs typeface="+mn-cs"/>
              </a:rPr>
              <a:t>Encarroçador</a:t>
            </a:r>
            <a:endParaRPr lang="en-GB" sz="1100" kern="1200">
              <a:solidFill>
                <a:schemeClr val="tx1"/>
              </a:solidFill>
              <a:effectLst/>
              <a:latin typeface="+mn-lt"/>
              <a:ea typeface="+mn-ea"/>
              <a:cs typeface="+mn-cs"/>
            </a:endParaRPr>
          </a:p>
          <a:p>
            <a:endParaRPr lang="en-GB" sz="1100" kern="1200">
              <a:solidFill>
                <a:schemeClr val="tx1"/>
              </a:solidFill>
              <a:effectLst/>
              <a:latin typeface="+mn-lt"/>
              <a:ea typeface="+mn-ea"/>
              <a:cs typeface="+mn-cs"/>
            </a:endParaRPr>
          </a:p>
          <a:p>
            <a:r>
              <a:rPr lang="en-GB" sz="1100" kern="1200">
                <a:solidFill>
                  <a:schemeClr val="tx1"/>
                </a:solidFill>
                <a:effectLst/>
                <a:latin typeface="+mn-lt"/>
                <a:ea typeface="+mn-ea"/>
                <a:cs typeface="+mn-cs"/>
              </a:rPr>
              <a:t>Agora </a:t>
            </a:r>
            <a:r>
              <a:rPr lang="en-GB" sz="1100" kern="1200" err="1">
                <a:solidFill>
                  <a:schemeClr val="tx1"/>
                </a:solidFill>
                <a:effectLst/>
                <a:latin typeface="+mn-lt"/>
                <a:ea typeface="+mn-ea"/>
                <a:cs typeface="+mn-cs"/>
              </a:rPr>
              <a:t>teremos</a:t>
            </a:r>
            <a:r>
              <a:rPr lang="en-GB" sz="1100" kern="1200">
                <a:solidFill>
                  <a:schemeClr val="tx1"/>
                </a:solidFill>
                <a:effectLst/>
                <a:latin typeface="+mn-lt"/>
                <a:ea typeface="+mn-ea"/>
                <a:cs typeface="+mn-cs"/>
              </a:rPr>
              <a:t> </a:t>
            </a:r>
            <a:r>
              <a:rPr lang="en-GB" sz="1100" kern="1200" err="1">
                <a:solidFill>
                  <a:schemeClr val="tx1"/>
                </a:solidFill>
                <a:effectLst/>
                <a:latin typeface="+mn-lt"/>
                <a:ea typeface="+mn-ea"/>
                <a:cs typeface="+mn-cs"/>
              </a:rPr>
              <a:t>uma</a:t>
            </a:r>
            <a:r>
              <a:rPr lang="en-GB" sz="1100" kern="1200">
                <a:solidFill>
                  <a:schemeClr val="tx1"/>
                </a:solidFill>
                <a:effectLst/>
                <a:latin typeface="+mn-lt"/>
                <a:ea typeface="+mn-ea"/>
                <a:cs typeface="+mn-cs"/>
              </a:rPr>
              <a:t> </a:t>
            </a:r>
            <a:r>
              <a:rPr lang="en-GB" sz="1100" kern="1200" err="1">
                <a:solidFill>
                  <a:schemeClr val="tx1"/>
                </a:solidFill>
                <a:effectLst/>
                <a:latin typeface="+mn-lt"/>
                <a:ea typeface="+mn-ea"/>
                <a:cs typeface="+mn-cs"/>
              </a:rPr>
              <a:t>mensagem</a:t>
            </a:r>
            <a:r>
              <a:rPr lang="en-GB" sz="1100" kern="1200">
                <a:solidFill>
                  <a:schemeClr val="tx1"/>
                </a:solidFill>
                <a:effectLst/>
                <a:latin typeface="+mn-lt"/>
                <a:ea typeface="+mn-ea"/>
                <a:cs typeface="+mn-cs"/>
              </a:rPr>
              <a:t> do </a:t>
            </a:r>
            <a:r>
              <a:rPr lang="en-GB" sz="1100" kern="1200" err="1">
                <a:solidFill>
                  <a:schemeClr val="tx1"/>
                </a:solidFill>
                <a:effectLst/>
                <a:latin typeface="+mn-lt"/>
                <a:ea typeface="+mn-ea"/>
                <a:cs typeface="+mn-cs"/>
              </a:rPr>
              <a:t>nosso</a:t>
            </a:r>
            <a:r>
              <a:rPr lang="en-GB" sz="1100" kern="1200">
                <a:solidFill>
                  <a:schemeClr val="tx1"/>
                </a:solidFill>
                <a:effectLst/>
                <a:latin typeface="+mn-lt"/>
                <a:ea typeface="+mn-ea"/>
                <a:cs typeface="+mn-cs"/>
              </a:rPr>
              <a:t> </a:t>
            </a:r>
            <a:r>
              <a:rPr lang="en-GB" sz="1100" kern="1200" err="1">
                <a:solidFill>
                  <a:schemeClr val="tx1"/>
                </a:solidFill>
                <a:effectLst/>
                <a:latin typeface="+mn-lt"/>
                <a:ea typeface="+mn-ea"/>
                <a:cs typeface="+mn-cs"/>
              </a:rPr>
              <a:t>Gerente</a:t>
            </a:r>
            <a:r>
              <a:rPr lang="en-GB" sz="1100" kern="1200">
                <a:solidFill>
                  <a:schemeClr val="tx1"/>
                </a:solidFill>
                <a:effectLst/>
                <a:latin typeface="+mn-lt"/>
                <a:ea typeface="+mn-ea"/>
                <a:cs typeface="+mn-cs"/>
              </a:rPr>
              <a:t> de </a:t>
            </a:r>
            <a:r>
              <a:rPr lang="en-GB" sz="1100" kern="1200" err="1">
                <a:solidFill>
                  <a:schemeClr val="tx1"/>
                </a:solidFill>
                <a:effectLst/>
                <a:latin typeface="+mn-lt"/>
                <a:ea typeface="+mn-ea"/>
                <a:cs typeface="+mn-cs"/>
              </a:rPr>
              <a:t>Vendas</a:t>
            </a:r>
            <a:r>
              <a:rPr lang="en-GB" sz="1100" kern="1200">
                <a:solidFill>
                  <a:schemeClr val="tx1"/>
                </a:solidFill>
                <a:effectLst/>
                <a:latin typeface="+mn-lt"/>
                <a:ea typeface="+mn-ea"/>
                <a:cs typeface="+mn-cs"/>
              </a:rPr>
              <a:t> &amp; Marketing da </a:t>
            </a:r>
            <a:r>
              <a:rPr lang="en-GB" sz="1100" kern="1200" err="1">
                <a:solidFill>
                  <a:schemeClr val="tx1"/>
                </a:solidFill>
                <a:effectLst/>
                <a:latin typeface="+mn-lt"/>
                <a:ea typeface="+mn-ea"/>
                <a:cs typeface="+mn-cs"/>
              </a:rPr>
              <a:t>área</a:t>
            </a:r>
            <a:r>
              <a:rPr lang="en-GB" sz="1100" kern="1200">
                <a:solidFill>
                  <a:schemeClr val="tx1"/>
                </a:solidFill>
                <a:effectLst/>
                <a:latin typeface="+mn-lt"/>
                <a:ea typeface="+mn-ea"/>
                <a:cs typeface="+mn-cs"/>
              </a:rPr>
              <a:t> de </a:t>
            </a:r>
            <a:r>
              <a:rPr lang="en-GB" sz="1100" kern="1200" err="1">
                <a:solidFill>
                  <a:schemeClr val="tx1"/>
                </a:solidFill>
                <a:effectLst/>
                <a:latin typeface="+mn-lt"/>
                <a:ea typeface="+mn-ea"/>
                <a:cs typeface="+mn-cs"/>
              </a:rPr>
              <a:t>ônibus</a:t>
            </a:r>
            <a:r>
              <a:rPr lang="en-GB" sz="1100" kern="1200">
                <a:solidFill>
                  <a:schemeClr val="tx1"/>
                </a:solidFill>
                <a:effectLst/>
                <a:latin typeface="+mn-lt"/>
                <a:ea typeface="+mn-ea"/>
                <a:cs typeface="+mn-cs"/>
              </a:rPr>
              <a:t> </a:t>
            </a:r>
            <a:r>
              <a:rPr lang="en-GB" sz="1100" kern="1200" err="1">
                <a:solidFill>
                  <a:schemeClr val="tx1"/>
                </a:solidFill>
                <a:effectLst/>
                <a:latin typeface="+mn-lt"/>
                <a:ea typeface="+mn-ea"/>
                <a:cs typeface="+mn-cs"/>
              </a:rPr>
              <a:t>responsável</a:t>
            </a:r>
            <a:r>
              <a:rPr lang="en-GB" sz="1100" kern="1200">
                <a:solidFill>
                  <a:schemeClr val="tx1"/>
                </a:solidFill>
                <a:effectLst/>
                <a:latin typeface="+mn-lt"/>
                <a:ea typeface="+mn-ea"/>
                <a:cs typeface="+mn-cs"/>
              </a:rPr>
              <a:t> pela </a:t>
            </a:r>
            <a:r>
              <a:rPr lang="en-GB" sz="1100" kern="1200" err="1">
                <a:solidFill>
                  <a:schemeClr val="tx1"/>
                </a:solidFill>
                <a:effectLst/>
                <a:latin typeface="+mn-lt"/>
                <a:ea typeface="+mn-ea"/>
                <a:cs typeface="+mn-cs"/>
              </a:rPr>
              <a:t>região</a:t>
            </a:r>
            <a:r>
              <a:rPr lang="en-GB" sz="1100" kern="1200">
                <a:solidFill>
                  <a:schemeClr val="tx1"/>
                </a:solidFill>
                <a:effectLst/>
                <a:latin typeface="+mn-lt"/>
                <a:ea typeface="+mn-ea"/>
                <a:cs typeface="+mn-cs"/>
              </a:rPr>
              <a:t>, André Oliveira, por </a:t>
            </a:r>
            <a:r>
              <a:rPr lang="en-GB" sz="1100" kern="1200" err="1">
                <a:solidFill>
                  <a:schemeClr val="tx1"/>
                </a:solidFill>
                <a:effectLst/>
                <a:latin typeface="+mn-lt"/>
                <a:ea typeface="+mn-ea"/>
                <a:cs typeface="+mn-cs"/>
              </a:rPr>
              <a:t>favor</a:t>
            </a:r>
            <a:r>
              <a:rPr lang="en-GB" sz="1100" kern="1200">
                <a:solidFill>
                  <a:schemeClr val="tx1"/>
                </a:solidFill>
                <a:effectLst/>
                <a:latin typeface="+mn-lt"/>
                <a:ea typeface="+mn-ea"/>
                <a:cs typeface="+mn-cs"/>
              </a:rPr>
              <a:t>:</a:t>
            </a:r>
          </a:p>
          <a:p>
            <a:endParaRPr lang="en-GB" sz="1100" kern="1200">
              <a:solidFill>
                <a:schemeClr val="tx1"/>
              </a:solidFill>
              <a:effectLst/>
              <a:latin typeface="+mn-lt"/>
              <a:ea typeface="+mn-ea"/>
              <a:cs typeface="+mn-cs"/>
            </a:endParaRPr>
          </a:p>
          <a:p>
            <a:r>
              <a:rPr lang="en-GB" sz="1100" kern="1200">
                <a:solidFill>
                  <a:schemeClr val="tx1"/>
                </a:solidFill>
                <a:effectLst/>
                <a:latin typeface="+mn-lt"/>
                <a:ea typeface="+mn-ea"/>
                <a:cs typeface="+mn-cs"/>
              </a:rPr>
              <a:t>----</a:t>
            </a:r>
          </a:p>
          <a:p>
            <a:pPr marL="0" lvl="0" indent="0" algn="l" rtl="0">
              <a:spcBef>
                <a:spcPts val="0"/>
              </a:spcBef>
              <a:spcAft>
                <a:spcPts val="0"/>
              </a:spcAft>
              <a:buNone/>
            </a:pPr>
            <a:endParaRPr/>
          </a:p>
        </p:txBody>
      </p:sp>
    </p:spTree>
    <p:extLst>
      <p:ext uri="{BB962C8B-B14F-4D97-AF65-F5344CB8AC3E}">
        <p14:creationId xmlns:p14="http://schemas.microsoft.com/office/powerpoint/2010/main" val="22283805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defRPr/>
            </a:pPr>
            <a:r>
              <a:rPr lang="en-US"/>
              <a:t>Quando </a:t>
            </a:r>
            <a:r>
              <a:rPr lang="en-US" err="1"/>
              <a:t>olhamos</a:t>
            </a:r>
            <a:r>
              <a:rPr lang="en-US"/>
              <a:t> para o </a:t>
            </a:r>
            <a:r>
              <a:rPr lang="en-US" err="1"/>
              <a:t>painel</a:t>
            </a:r>
            <a:r>
              <a:rPr lang="en-US"/>
              <a:t> de </a:t>
            </a:r>
            <a:r>
              <a:rPr lang="en-US" err="1"/>
              <a:t>instrumentos</a:t>
            </a:r>
            <a:r>
              <a:rPr lang="en-US"/>
              <a:t>, para </a:t>
            </a:r>
            <a:r>
              <a:rPr lang="en-US" err="1"/>
              <a:t>vocês</a:t>
            </a:r>
            <a:r>
              <a:rPr lang="en-US" b="0"/>
              <a:t>, </a:t>
            </a:r>
            <a:r>
              <a:rPr lang="en-US" b="0" err="1"/>
              <a:t>vai</a:t>
            </a:r>
            <a:r>
              <a:rPr lang="en-US" b="0"/>
              <a:t> </a:t>
            </a:r>
            <a:r>
              <a:rPr lang="en-US" b="0" err="1"/>
              <a:t>existir</a:t>
            </a:r>
            <a:r>
              <a:rPr lang="en-US" b="0"/>
              <a:t> </a:t>
            </a:r>
            <a:r>
              <a:rPr lang="en-US" b="0" err="1"/>
              <a:t>uma</a:t>
            </a:r>
            <a:r>
              <a:rPr lang="en-US" b="0"/>
              <a:t> </a:t>
            </a:r>
            <a:r>
              <a:rPr lang="en-US" b="0" err="1"/>
              <a:t>solução</a:t>
            </a:r>
            <a:r>
              <a:rPr lang="en-US" b="0"/>
              <a:t> de </a:t>
            </a:r>
            <a:r>
              <a:rPr lang="en-US" b="0" err="1"/>
              <a:t>transporte</a:t>
            </a:r>
            <a:r>
              <a:rPr lang="en-US" b="0"/>
              <a:t> </a:t>
            </a:r>
            <a:r>
              <a:rPr lang="en-US" err="1"/>
              <a:t>onde</a:t>
            </a:r>
            <a:r>
              <a:rPr lang="en-US"/>
              <a:t>, </a:t>
            </a:r>
            <a:r>
              <a:rPr lang="en-US" err="1"/>
              <a:t>somente</a:t>
            </a:r>
            <a:r>
              <a:rPr lang="en-US"/>
              <a:t> </a:t>
            </a:r>
            <a:r>
              <a:rPr lang="en-US" b="0"/>
              <a:t>as </a:t>
            </a:r>
            <a:r>
              <a:rPr lang="en-US" b="0" err="1"/>
              <a:t>peças</a:t>
            </a:r>
            <a:r>
              <a:rPr lang="en-US" b="0"/>
              <a:t> </a:t>
            </a:r>
            <a:r>
              <a:rPr lang="en-US" b="0" err="1"/>
              <a:t>criticas</a:t>
            </a:r>
            <a:r>
              <a:rPr lang="en-US" b="0"/>
              <a:t> para </a:t>
            </a:r>
            <a:r>
              <a:rPr lang="en-US" b="0" err="1"/>
              <a:t>transporte</a:t>
            </a:r>
            <a:r>
              <a:rPr lang="en-US" b="0"/>
              <a:t> </a:t>
            </a:r>
            <a:r>
              <a:rPr lang="en-US" b="0" err="1"/>
              <a:t>serão</a:t>
            </a:r>
            <a:r>
              <a:rPr lang="en-US" b="0"/>
              <a:t> </a:t>
            </a:r>
            <a:r>
              <a:rPr lang="en-US" b="0" err="1"/>
              <a:t>fornecidas</a:t>
            </a:r>
            <a:r>
              <a:rPr lang="en-US" b="0"/>
              <a:t>.</a:t>
            </a:r>
            <a:endParaRPr lang="pt-BR"/>
          </a:p>
          <a:p>
            <a:pPr marL="0" marR="0" lvl="0" indent="0" algn="l" defTabSz="914400">
              <a:lnSpc>
                <a:spcPct val="100000"/>
              </a:lnSpc>
              <a:spcBef>
                <a:spcPts val="0"/>
              </a:spcBef>
              <a:spcAft>
                <a:spcPts val="0"/>
              </a:spcAft>
              <a:buClrTx/>
              <a:buSzTx/>
              <a:buFontTx/>
              <a:buNone/>
              <a:tabLst/>
              <a:defRPr/>
            </a:pPr>
            <a:endParaRPr lang="en-US" sz="1600" b="0"/>
          </a:p>
        </p:txBody>
      </p:sp>
      <p:sp>
        <p:nvSpPr>
          <p:cNvPr id="4" name="Slide Number Placeholder 3"/>
          <p:cNvSpPr>
            <a:spLocks noGrp="1"/>
          </p:cNvSpPr>
          <p:nvPr>
            <p:ph type="sldNum" sz="quarter" idx="4294967295"/>
          </p:nvPr>
        </p:nvSpPr>
        <p:spPr/>
        <p:txBody>
          <a:bodyPr/>
          <a:lstStyle/>
          <a:p>
            <a:fld id="{240CCAAE-9961-4CE3-9C52-D0A1DBFF1B9A}" type="slidenum">
              <a:rPr lang="en-US" smtClean="0"/>
              <a:t>50</a:t>
            </a:fld>
            <a:endParaRPr lang="en-US"/>
          </a:p>
        </p:txBody>
      </p:sp>
    </p:spTree>
    <p:extLst>
      <p:ext uri="{BB962C8B-B14F-4D97-AF65-F5344CB8AC3E}">
        <p14:creationId xmlns:p14="http://schemas.microsoft.com/office/powerpoint/2010/main" val="3967514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err="1"/>
              <a:t>Estas</a:t>
            </a:r>
            <a:r>
              <a:rPr lang="en-US"/>
              <a:t> </a:t>
            </a:r>
            <a:r>
              <a:rPr lang="en-US" err="1"/>
              <a:t>peças</a:t>
            </a:r>
            <a:r>
              <a:rPr lang="en-US"/>
              <a:t> </a:t>
            </a:r>
            <a:r>
              <a:rPr lang="en-US" err="1"/>
              <a:t>criticas</a:t>
            </a:r>
            <a:r>
              <a:rPr lang="en-US"/>
              <a:t>, </a:t>
            </a:r>
            <a:r>
              <a:rPr lang="en-US" err="1"/>
              <a:t>como</a:t>
            </a:r>
            <a:r>
              <a:rPr lang="en-US"/>
              <a:t> </a:t>
            </a:r>
            <a:r>
              <a:rPr lang="en-US" err="1"/>
              <a:t>direção</a:t>
            </a:r>
            <a:r>
              <a:rPr lang="en-US"/>
              <a:t>, </a:t>
            </a:r>
            <a:r>
              <a:rPr lang="en-US" err="1"/>
              <a:t>por</a:t>
            </a:r>
            <a:r>
              <a:rPr lang="en-US"/>
              <a:t> </a:t>
            </a:r>
            <a:r>
              <a:rPr lang="en-US" err="1"/>
              <a:t>exemplo</a:t>
            </a:r>
            <a:r>
              <a:rPr lang="en-US"/>
              <a:t>, </a:t>
            </a:r>
            <a:r>
              <a:rPr lang="en-US" err="1"/>
              <a:t>serão</a:t>
            </a:r>
            <a:r>
              <a:rPr lang="en-US"/>
              <a:t> </a:t>
            </a:r>
            <a:r>
              <a:rPr lang="en-US" err="1"/>
              <a:t>fixadas</a:t>
            </a:r>
            <a:r>
              <a:rPr lang="en-US"/>
              <a:t> </a:t>
            </a:r>
            <a:r>
              <a:rPr lang="en-US" err="1"/>
              <a:t>por</a:t>
            </a:r>
            <a:r>
              <a:rPr lang="en-US"/>
              <a:t> um </a:t>
            </a:r>
            <a:r>
              <a:rPr lang="en-US" err="1"/>
              <a:t>suporte</a:t>
            </a:r>
            <a:r>
              <a:rPr lang="en-US"/>
              <a:t> </a:t>
            </a:r>
            <a:r>
              <a:rPr lang="en-US" err="1"/>
              <a:t>metálico</a:t>
            </a:r>
            <a:endParaRPr lang="pt-BR" err="1"/>
          </a:p>
          <a:p>
            <a:pPr marL="158750" indent="0">
              <a:buNone/>
            </a:pPr>
            <a:endParaRPr lang="en-US"/>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9005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Agora, </a:t>
            </a:r>
            <a:r>
              <a:rPr lang="en-US" err="1"/>
              <a:t>olhando</a:t>
            </a:r>
            <a:r>
              <a:rPr lang="en-US"/>
              <a:t> para o </a:t>
            </a:r>
            <a:r>
              <a:rPr lang="en-US" err="1"/>
              <a:t>posto</a:t>
            </a:r>
            <a:r>
              <a:rPr lang="en-US"/>
              <a:t> do </a:t>
            </a:r>
            <a:r>
              <a:rPr lang="en-US" err="1"/>
              <a:t>motorista</a:t>
            </a:r>
            <a:r>
              <a:rPr lang="en-US"/>
              <a:t>, </a:t>
            </a:r>
            <a:r>
              <a:rPr lang="en-US" err="1"/>
              <a:t>imagem</a:t>
            </a:r>
            <a:r>
              <a:rPr lang="en-US"/>
              <a:t> </a:t>
            </a:r>
            <a:r>
              <a:rPr lang="en-US" err="1"/>
              <a:t>ao</a:t>
            </a:r>
            <a:r>
              <a:rPr lang="en-US"/>
              <a:t> </a:t>
            </a:r>
            <a:r>
              <a:rPr lang="en-US" err="1"/>
              <a:t>lado</a:t>
            </a:r>
            <a:r>
              <a:rPr lang="en-US"/>
              <a:t> </a:t>
            </a:r>
            <a:r>
              <a:rPr lang="en-US" err="1"/>
              <a:t>direito</a:t>
            </a:r>
            <a:r>
              <a:rPr lang="en-US"/>
              <a:t> da </a:t>
            </a:r>
            <a:r>
              <a:rPr lang="en-US" err="1"/>
              <a:t>tela</a:t>
            </a:r>
            <a:r>
              <a:rPr lang="en-US"/>
              <a:t>, </a:t>
            </a:r>
            <a:r>
              <a:rPr lang="en-US" err="1"/>
              <a:t>vamos</a:t>
            </a:r>
            <a:r>
              <a:rPr lang="en-US"/>
              <a:t> </a:t>
            </a:r>
            <a:r>
              <a:rPr lang="en-US" err="1"/>
              <a:t>citar</a:t>
            </a:r>
            <a:r>
              <a:rPr lang="en-US"/>
              <a:t> </a:t>
            </a:r>
            <a:r>
              <a:rPr lang="en-US" err="1"/>
              <a:t>alguns</a:t>
            </a:r>
            <a:r>
              <a:rPr lang="en-US"/>
              <a:t> </a:t>
            </a:r>
            <a:r>
              <a:rPr lang="en-US" err="1"/>
              <a:t>tópicos</a:t>
            </a:r>
            <a:r>
              <a:rPr lang="en-US"/>
              <a:t> </a:t>
            </a:r>
            <a:r>
              <a:rPr lang="en-US" err="1"/>
              <a:t>principais</a:t>
            </a:r>
            <a:endParaRPr lang="pt-BR" err="1"/>
          </a:p>
          <a:p>
            <a:pPr>
              <a:buNone/>
            </a:pPr>
            <a:r>
              <a:rPr lang="en-US" err="1"/>
              <a:t>Isso</a:t>
            </a:r>
            <a:r>
              <a:rPr lang="en-US"/>
              <a:t> </a:t>
            </a:r>
            <a:r>
              <a:rPr lang="en-US" err="1"/>
              <a:t>será</a:t>
            </a:r>
            <a:r>
              <a:rPr lang="en-US"/>
              <a:t> </a:t>
            </a:r>
            <a:r>
              <a:rPr lang="en-US" err="1"/>
              <a:t>fornecido</a:t>
            </a:r>
            <a:r>
              <a:rPr lang="en-US"/>
              <a:t> </a:t>
            </a:r>
            <a:r>
              <a:rPr lang="en-US" err="1"/>
              <a:t>como</a:t>
            </a:r>
            <a:r>
              <a:rPr lang="en-US"/>
              <a:t> um conjunto </a:t>
            </a:r>
            <a:r>
              <a:rPr lang="en-US" err="1"/>
              <a:t>completo</a:t>
            </a:r>
            <a:r>
              <a:rPr lang="en-US"/>
              <a:t> para ser </a:t>
            </a:r>
            <a:r>
              <a:rPr lang="en-US" err="1"/>
              <a:t>usado</a:t>
            </a:r>
            <a:r>
              <a:rPr lang="en-US"/>
              <a:t> </a:t>
            </a:r>
            <a:r>
              <a:rPr lang="en-US" err="1"/>
              <a:t>na</a:t>
            </a:r>
            <a:r>
              <a:rPr lang="en-US"/>
              <a:t> </a:t>
            </a:r>
            <a:r>
              <a:rPr lang="en-US" err="1"/>
              <a:t>carroceria</a:t>
            </a:r>
            <a:r>
              <a:rPr lang="en-US"/>
              <a:t>.</a:t>
            </a:r>
          </a:p>
          <a:p>
            <a:pPr marL="158750" indent="0">
              <a:buNone/>
            </a:pPr>
            <a:endParaRPr lang="en-US"/>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6785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Vamos </a:t>
            </a:r>
            <a:r>
              <a:rPr lang="en-US" err="1"/>
              <a:t>ter</a:t>
            </a:r>
            <a:r>
              <a:rPr lang="en-US"/>
              <a:t> </a:t>
            </a:r>
            <a:r>
              <a:rPr lang="en-US" err="1"/>
              <a:t>uma</a:t>
            </a:r>
            <a:r>
              <a:rPr lang="en-US"/>
              <a:t> interface </a:t>
            </a:r>
            <a:r>
              <a:rPr lang="en-US" b="1" u="sng" err="1"/>
              <a:t>direta</a:t>
            </a:r>
            <a:r>
              <a:rPr lang="en-US" b="1"/>
              <a:t> </a:t>
            </a:r>
            <a:r>
              <a:rPr lang="en-US"/>
              <a:t>para </a:t>
            </a:r>
            <a:r>
              <a:rPr lang="en-US" err="1"/>
              <a:t>simplificar</a:t>
            </a:r>
            <a:r>
              <a:rPr lang="en-US"/>
              <a:t> o </a:t>
            </a:r>
            <a:r>
              <a:rPr lang="en-US" err="1"/>
              <a:t>trabalho</a:t>
            </a:r>
            <a:r>
              <a:rPr lang="en-US"/>
              <a:t> </a:t>
            </a:r>
            <a:r>
              <a:rPr lang="en-US" err="1"/>
              <a:t>necessário</a:t>
            </a:r>
            <a:r>
              <a:rPr lang="en-US"/>
              <a:t> para </a:t>
            </a:r>
            <a:r>
              <a:rPr lang="en-US" err="1"/>
              <a:t>instalar</a:t>
            </a:r>
            <a:r>
              <a:rPr lang="en-US"/>
              <a:t> o conjunto </a:t>
            </a:r>
            <a:r>
              <a:rPr lang="en-US" err="1"/>
              <a:t>na</a:t>
            </a:r>
            <a:r>
              <a:rPr lang="en-US"/>
              <a:t> </a:t>
            </a:r>
            <a:r>
              <a:rPr lang="en-US" err="1"/>
              <a:t>carroceria</a:t>
            </a:r>
            <a:r>
              <a:rPr lang="en-US"/>
              <a:t>.</a:t>
            </a:r>
            <a:endParaRPr lang="pt-BR"/>
          </a:p>
          <a:p>
            <a:pPr marL="158750" indent="0">
              <a:buNone/>
            </a:pPr>
            <a:endParaRPr lang="en-US"/>
          </a:p>
          <a:p>
            <a:pPr marR="0" lvl="0" algn="l" defTabSz="914400" rtl="0" eaLnBrk="1" fontAlgn="auto" latinLnBrk="0" hangingPunct="1">
              <a:lnSpc>
                <a:spcPct val="100000"/>
              </a:lnSpc>
              <a:spcBef>
                <a:spcPts val="0"/>
              </a:spcBef>
              <a:spcAft>
                <a:spcPts val="0"/>
              </a:spcAft>
              <a:tabLst/>
              <a:defRPr/>
            </a:pPr>
            <a:endParaRPr lang="en-US"/>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7258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Nesta nova </a:t>
            </a:r>
            <a:r>
              <a:rPr lang="en-US" err="1"/>
              <a:t>geração</a:t>
            </a:r>
            <a:r>
              <a:rPr lang="en-US"/>
              <a:t>, </a:t>
            </a:r>
            <a:r>
              <a:rPr lang="en-US" err="1"/>
              <a:t>temos</a:t>
            </a:r>
            <a:r>
              <a:rPr lang="en-US"/>
              <a:t> um Firewall </a:t>
            </a:r>
            <a:r>
              <a:rPr lang="en-US" err="1"/>
              <a:t>selado</a:t>
            </a:r>
            <a:r>
              <a:rPr lang="en-US"/>
              <a:t> </a:t>
            </a:r>
            <a:r>
              <a:rPr lang="en-US" err="1"/>
              <a:t>já</a:t>
            </a:r>
            <a:r>
              <a:rPr lang="en-US"/>
              <a:t> </a:t>
            </a:r>
            <a:r>
              <a:rPr lang="en-US" err="1"/>
              <a:t>incluído</a:t>
            </a:r>
            <a:r>
              <a:rPr lang="en-US"/>
              <a:t> no </a:t>
            </a:r>
            <a:r>
              <a:rPr lang="en-US" err="1"/>
              <a:t>conceito</a:t>
            </a:r>
            <a:r>
              <a:rPr lang="en-US"/>
              <a:t>. Sendo </a:t>
            </a:r>
            <a:r>
              <a:rPr lang="en-US" err="1"/>
              <a:t>assim</a:t>
            </a:r>
            <a:r>
              <a:rPr lang="en-US"/>
              <a:t>, </a:t>
            </a:r>
            <a:r>
              <a:rPr lang="en-US" err="1"/>
              <a:t>não</a:t>
            </a:r>
            <a:r>
              <a:rPr lang="en-US"/>
              <a:t> é </a:t>
            </a:r>
            <a:r>
              <a:rPr lang="en-US" err="1"/>
              <a:t>mais</a:t>
            </a:r>
            <a:r>
              <a:rPr lang="en-US"/>
              <a:t> </a:t>
            </a:r>
            <a:r>
              <a:rPr lang="en-US" err="1"/>
              <a:t>necessário</a:t>
            </a:r>
            <a:r>
              <a:rPr lang="en-US"/>
              <a:t> </a:t>
            </a:r>
            <a:r>
              <a:rPr lang="en-US" err="1"/>
              <a:t>criar</a:t>
            </a:r>
            <a:r>
              <a:rPr lang="en-US"/>
              <a:t> um </a:t>
            </a:r>
            <a:r>
              <a:rPr lang="en-US" err="1"/>
              <a:t>fechamento</a:t>
            </a:r>
            <a:r>
              <a:rPr lang="en-US"/>
              <a:t> </a:t>
            </a:r>
            <a:r>
              <a:rPr lang="en-US" err="1"/>
              <a:t>em</a:t>
            </a:r>
            <a:r>
              <a:rPr lang="en-US"/>
              <a:t> </a:t>
            </a:r>
            <a:r>
              <a:rPr lang="en-US" err="1"/>
              <a:t>chapa</a:t>
            </a:r>
            <a:r>
              <a:rPr lang="en-US"/>
              <a:t> </a:t>
            </a:r>
            <a:r>
              <a:rPr lang="en-US" err="1"/>
              <a:t>ou</a:t>
            </a:r>
            <a:r>
              <a:rPr lang="en-US"/>
              <a:t> com </a:t>
            </a:r>
            <a:r>
              <a:rPr lang="en-US" err="1"/>
              <a:t>peça</a:t>
            </a:r>
            <a:r>
              <a:rPr lang="en-US"/>
              <a:t> </a:t>
            </a:r>
            <a:r>
              <a:rPr lang="en-US" err="1"/>
              <a:t>plástica</a:t>
            </a:r>
            <a:r>
              <a:rPr lang="en-US"/>
              <a:t>.</a:t>
            </a:r>
            <a:endParaRPr lang="pt-BR"/>
          </a:p>
          <a:p>
            <a:pPr marL="158750" indent="0">
              <a:buNone/>
            </a:pPr>
            <a:endParaRPr lang="en-US"/>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5249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err="1"/>
              <a:t>Visando</a:t>
            </a:r>
            <a:r>
              <a:rPr lang="en-US"/>
              <a:t> </a:t>
            </a:r>
            <a:r>
              <a:rPr lang="en-US" err="1"/>
              <a:t>melhoria</a:t>
            </a:r>
            <a:r>
              <a:rPr lang="en-US"/>
              <a:t> </a:t>
            </a:r>
            <a:r>
              <a:rPr lang="en-US" err="1"/>
              <a:t>na</a:t>
            </a:r>
            <a:r>
              <a:rPr lang="en-US"/>
              <a:t> </a:t>
            </a:r>
            <a:r>
              <a:rPr lang="en-US" err="1"/>
              <a:t>qualidade</a:t>
            </a:r>
            <a:r>
              <a:rPr lang="en-US"/>
              <a:t> do </a:t>
            </a:r>
            <a:r>
              <a:rPr lang="en-US" err="1"/>
              <a:t>nosso</a:t>
            </a:r>
            <a:r>
              <a:rPr lang="en-US"/>
              <a:t> </a:t>
            </a:r>
            <a:r>
              <a:rPr lang="en-US" err="1"/>
              <a:t>produto</a:t>
            </a:r>
            <a:r>
              <a:rPr lang="en-US"/>
              <a:t>, </a:t>
            </a:r>
            <a:r>
              <a:rPr lang="en-US" err="1"/>
              <a:t>uma</a:t>
            </a:r>
            <a:r>
              <a:rPr lang="en-US"/>
              <a:t> </a:t>
            </a:r>
            <a:r>
              <a:rPr lang="en-US" err="1"/>
              <a:t>instalação</a:t>
            </a:r>
            <a:r>
              <a:rPr lang="en-US"/>
              <a:t> </a:t>
            </a:r>
            <a:r>
              <a:rPr lang="en-US" err="1"/>
              <a:t>robusta</a:t>
            </a:r>
            <a:r>
              <a:rPr lang="en-US"/>
              <a:t> é </a:t>
            </a:r>
            <a:r>
              <a:rPr lang="en-US" err="1"/>
              <a:t>usada</a:t>
            </a:r>
            <a:r>
              <a:rPr lang="en-US"/>
              <a:t> para </a:t>
            </a:r>
            <a:r>
              <a:rPr lang="en-US" err="1"/>
              <a:t>aumentar</a:t>
            </a:r>
            <a:r>
              <a:rPr lang="en-US"/>
              <a:t> a </a:t>
            </a:r>
            <a:r>
              <a:rPr lang="en-US" err="1"/>
              <a:t>frequencia</a:t>
            </a:r>
            <a:r>
              <a:rPr lang="en-US"/>
              <a:t> natural da </a:t>
            </a:r>
            <a:r>
              <a:rPr lang="en-US" err="1"/>
              <a:t>coluna</a:t>
            </a:r>
            <a:r>
              <a:rPr lang="en-US"/>
              <a:t> de </a:t>
            </a:r>
            <a:r>
              <a:rPr lang="en-US" err="1"/>
              <a:t>direção</a:t>
            </a:r>
            <a:r>
              <a:rPr lang="en-US"/>
              <a:t>, volante e </a:t>
            </a:r>
            <a:r>
              <a:rPr lang="en-US" err="1"/>
              <a:t>painel</a:t>
            </a:r>
            <a:r>
              <a:rPr lang="en-US"/>
              <a:t> de </a:t>
            </a:r>
            <a:r>
              <a:rPr lang="en-US" err="1"/>
              <a:t>instrumentos</a:t>
            </a:r>
            <a:r>
              <a:rPr lang="en-US"/>
              <a:t>.</a:t>
            </a:r>
            <a:endParaRPr lang="pt-BR"/>
          </a:p>
          <a:p>
            <a:pPr marL="158750" indent="0">
              <a:buNone/>
            </a:pPr>
            <a:endParaRPr lang="en-US"/>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5971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err="1"/>
              <a:t>Esta</a:t>
            </a:r>
            <a:r>
              <a:rPr lang="en-US"/>
              <a:t> </a:t>
            </a:r>
            <a:r>
              <a:rPr lang="en-US" err="1"/>
              <a:t>instalação</a:t>
            </a:r>
            <a:r>
              <a:rPr lang="en-US"/>
              <a:t> </a:t>
            </a:r>
            <a:r>
              <a:rPr lang="en-US" err="1"/>
              <a:t>mais</a:t>
            </a:r>
            <a:r>
              <a:rPr lang="en-US"/>
              <a:t> </a:t>
            </a:r>
            <a:r>
              <a:rPr lang="en-US" err="1"/>
              <a:t>robusta</a:t>
            </a:r>
            <a:r>
              <a:rPr lang="en-US"/>
              <a:t>, </a:t>
            </a:r>
            <a:r>
              <a:rPr lang="en-US" err="1"/>
              <a:t>foi</a:t>
            </a:r>
            <a:r>
              <a:rPr lang="en-US"/>
              <a:t> </a:t>
            </a:r>
            <a:r>
              <a:rPr lang="en-US" err="1"/>
              <a:t>possivel</a:t>
            </a:r>
            <a:r>
              <a:rPr lang="en-US"/>
              <a:t> </a:t>
            </a:r>
            <a:r>
              <a:rPr lang="en-US" err="1"/>
              <a:t>quando</a:t>
            </a:r>
            <a:r>
              <a:rPr lang="en-US"/>
              <a:t> </a:t>
            </a:r>
            <a:r>
              <a:rPr lang="en-US" err="1"/>
              <a:t>utilizamos</a:t>
            </a:r>
            <a:r>
              <a:rPr lang="en-US"/>
              <a:t> </a:t>
            </a:r>
            <a:r>
              <a:rPr lang="en-US" err="1"/>
              <a:t>peças</a:t>
            </a:r>
            <a:r>
              <a:rPr lang="en-US"/>
              <a:t> </a:t>
            </a:r>
            <a:r>
              <a:rPr lang="en-US" err="1"/>
              <a:t>metalicas</a:t>
            </a:r>
            <a:r>
              <a:rPr lang="en-US"/>
              <a:t> </a:t>
            </a:r>
            <a:r>
              <a:rPr lang="en-US" err="1"/>
              <a:t>em</a:t>
            </a:r>
            <a:r>
              <a:rPr lang="en-US"/>
              <a:t> um </a:t>
            </a:r>
            <a:r>
              <a:rPr lang="en-US" err="1"/>
              <a:t>formato</a:t>
            </a:r>
            <a:r>
              <a:rPr lang="en-US"/>
              <a:t> triangular, </a:t>
            </a:r>
            <a:r>
              <a:rPr lang="en-US" err="1"/>
              <a:t>simbolizado</a:t>
            </a:r>
            <a:r>
              <a:rPr lang="en-US"/>
              <a:t> </a:t>
            </a:r>
            <a:r>
              <a:rPr lang="en-US" err="1"/>
              <a:t>pelas</a:t>
            </a:r>
            <a:r>
              <a:rPr lang="en-US"/>
              <a:t> </a:t>
            </a:r>
            <a:r>
              <a:rPr lang="en-US" err="1"/>
              <a:t>linhas</a:t>
            </a:r>
            <a:r>
              <a:rPr lang="en-US"/>
              <a:t> </a:t>
            </a:r>
            <a:r>
              <a:rPr lang="en-US" err="1"/>
              <a:t>amarelas</a:t>
            </a:r>
            <a:r>
              <a:rPr lang="en-US"/>
              <a:t> </a:t>
            </a:r>
            <a:r>
              <a:rPr lang="en-US" err="1"/>
              <a:t>na</a:t>
            </a:r>
            <a:r>
              <a:rPr lang="en-US"/>
              <a:t> </a:t>
            </a:r>
            <a:r>
              <a:rPr lang="en-US" err="1"/>
              <a:t>figura</a:t>
            </a:r>
            <a:r>
              <a:rPr lang="en-US"/>
              <a:t>.</a:t>
            </a:r>
            <a:endParaRPr lang="pt-BR"/>
          </a:p>
          <a:p>
            <a:pPr marL="158750" indent="0">
              <a:buNone/>
            </a:pPr>
            <a:endParaRPr lang="en-US"/>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0619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pt-BR"/>
              <a:t>Continuando com as novidades, somente um angulo na coluna de direção será usado para duas alturas </a:t>
            </a:r>
            <a:r>
              <a:rPr lang="pt-BR" err="1"/>
              <a:t>possiveis</a:t>
            </a:r>
            <a:r>
              <a:rPr lang="pt-BR"/>
              <a:t>. Onde, este angulo é otimizado para todos os segmentos de </a:t>
            </a:r>
            <a:r>
              <a:rPr lang="pt-BR" err="1"/>
              <a:t>onibus</a:t>
            </a:r>
            <a:r>
              <a:rPr lang="pt-BR"/>
              <a:t>. Portanto, o risco de confundi-los no processo de pedido do chassis é removido.</a:t>
            </a:r>
          </a:p>
          <a:p>
            <a:pPr marL="158750" indent="0">
              <a:buNone/>
            </a:pPr>
            <a:endParaRPr lang="pt-B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037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err="1"/>
              <a:t>Além</a:t>
            </a:r>
            <a:r>
              <a:rPr lang="en-US"/>
              <a:t> das </a:t>
            </a:r>
            <a:r>
              <a:rPr lang="en-US" err="1"/>
              <a:t>melhorias</a:t>
            </a:r>
            <a:r>
              <a:rPr lang="en-US"/>
              <a:t> </a:t>
            </a:r>
            <a:r>
              <a:rPr lang="en-US" err="1"/>
              <a:t>já</a:t>
            </a:r>
            <a:r>
              <a:rPr lang="en-US"/>
              <a:t> </a:t>
            </a:r>
            <a:r>
              <a:rPr lang="en-US" err="1"/>
              <a:t>citadas</a:t>
            </a:r>
            <a:r>
              <a:rPr lang="en-US"/>
              <a:t>, vale </a:t>
            </a:r>
            <a:r>
              <a:rPr lang="en-US" err="1"/>
              <a:t>ressaltar</a:t>
            </a:r>
            <a:r>
              <a:rPr lang="en-US"/>
              <a:t> que, </a:t>
            </a:r>
            <a:r>
              <a:rPr lang="en-US" err="1"/>
              <a:t>nesta</a:t>
            </a:r>
            <a:r>
              <a:rPr lang="en-US"/>
              <a:t> nova </a:t>
            </a:r>
            <a:r>
              <a:rPr lang="en-US" err="1"/>
              <a:t>geração</a:t>
            </a:r>
            <a:r>
              <a:rPr lang="en-US"/>
              <a:t> de chassis, </a:t>
            </a:r>
            <a:r>
              <a:rPr lang="en-US" err="1"/>
              <a:t>nenhuma</a:t>
            </a:r>
            <a:r>
              <a:rPr lang="en-US"/>
              <a:t> ECU </a:t>
            </a:r>
            <a:r>
              <a:rPr lang="en-US" err="1"/>
              <a:t>será</a:t>
            </a:r>
            <a:r>
              <a:rPr lang="en-US"/>
              <a:t> </a:t>
            </a:r>
            <a:r>
              <a:rPr lang="en-US" err="1"/>
              <a:t>instalada</a:t>
            </a:r>
            <a:r>
              <a:rPr lang="en-US"/>
              <a:t> no </a:t>
            </a:r>
            <a:r>
              <a:rPr lang="en-US" err="1"/>
              <a:t>posto</a:t>
            </a:r>
            <a:r>
              <a:rPr lang="en-US"/>
              <a:t> do </a:t>
            </a:r>
            <a:r>
              <a:rPr lang="en-US" err="1"/>
              <a:t>motorista</a:t>
            </a:r>
            <a:r>
              <a:rPr lang="en-US"/>
              <a:t>. </a:t>
            </a:r>
            <a:r>
              <a:rPr lang="en-US" err="1"/>
              <a:t>Portanto</a:t>
            </a:r>
            <a:r>
              <a:rPr lang="en-US"/>
              <a:t>, com </a:t>
            </a:r>
            <a:r>
              <a:rPr lang="en-US" err="1"/>
              <a:t>menos</a:t>
            </a:r>
            <a:r>
              <a:rPr lang="en-US"/>
              <a:t> chicotes </a:t>
            </a:r>
            <a:r>
              <a:rPr lang="en-US" err="1"/>
              <a:t>eletricos</a:t>
            </a:r>
            <a:r>
              <a:rPr lang="en-US"/>
              <a:t>, </a:t>
            </a:r>
            <a:r>
              <a:rPr lang="en-US" err="1"/>
              <a:t>será</a:t>
            </a:r>
            <a:r>
              <a:rPr lang="en-US"/>
              <a:t> </a:t>
            </a:r>
            <a:r>
              <a:rPr lang="en-US" err="1"/>
              <a:t>mais</a:t>
            </a:r>
            <a:r>
              <a:rPr lang="en-US"/>
              <a:t> </a:t>
            </a:r>
            <a:r>
              <a:rPr lang="en-US" err="1"/>
              <a:t>facil</a:t>
            </a:r>
            <a:r>
              <a:rPr lang="en-US"/>
              <a:t> </a:t>
            </a:r>
            <a:r>
              <a:rPr lang="en-US" err="1"/>
              <a:t>sua</a:t>
            </a:r>
            <a:r>
              <a:rPr lang="en-US"/>
              <a:t> </a:t>
            </a:r>
            <a:r>
              <a:rPr lang="en-US" err="1"/>
              <a:t>instalação</a:t>
            </a:r>
            <a:r>
              <a:rPr lang="en-US"/>
              <a:t> </a:t>
            </a:r>
            <a:r>
              <a:rPr lang="en-US" err="1"/>
              <a:t>na</a:t>
            </a:r>
            <a:r>
              <a:rPr lang="en-US"/>
              <a:t> </a:t>
            </a:r>
            <a:r>
              <a:rPr lang="en-US" err="1"/>
              <a:t>carroceria</a:t>
            </a:r>
            <a:r>
              <a:rPr lang="en-US"/>
              <a:t>.</a:t>
            </a:r>
            <a:endParaRPr lang="pt-BR"/>
          </a:p>
          <a:p>
            <a:pPr marL="158750" indent="0">
              <a:buNone/>
            </a:pPr>
            <a:endParaRPr lang="en-US"/>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5829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err="1"/>
              <a:t>Teremos</a:t>
            </a:r>
            <a:r>
              <a:rPr lang="en-US"/>
              <a:t> </a:t>
            </a:r>
            <a:r>
              <a:rPr lang="en-US" err="1"/>
              <a:t>também</a:t>
            </a:r>
            <a:r>
              <a:rPr lang="en-US"/>
              <a:t>, o </a:t>
            </a:r>
            <a:r>
              <a:rPr lang="en-US" err="1"/>
              <a:t>suporte</a:t>
            </a:r>
            <a:r>
              <a:rPr lang="en-US"/>
              <a:t> da </a:t>
            </a:r>
            <a:r>
              <a:rPr lang="en-US" err="1"/>
              <a:t>caixa</a:t>
            </a:r>
            <a:r>
              <a:rPr lang="en-US"/>
              <a:t> angular </a:t>
            </a:r>
            <a:r>
              <a:rPr lang="en-US" err="1"/>
              <a:t>incluido</a:t>
            </a:r>
            <a:r>
              <a:rPr lang="en-US"/>
              <a:t> no </a:t>
            </a:r>
            <a:r>
              <a:rPr lang="en-US" err="1"/>
              <a:t>posto</a:t>
            </a:r>
            <a:r>
              <a:rPr lang="en-US"/>
              <a:t> do </a:t>
            </a:r>
            <a:r>
              <a:rPr lang="en-US" err="1"/>
              <a:t>motorista</a:t>
            </a:r>
            <a:r>
              <a:rPr lang="en-US"/>
              <a:t>. Sendo </a:t>
            </a:r>
            <a:r>
              <a:rPr lang="en-US" err="1"/>
              <a:t>assim</a:t>
            </a:r>
            <a:r>
              <a:rPr lang="en-US"/>
              <a:t>, </a:t>
            </a:r>
            <a:r>
              <a:rPr lang="en-US" err="1"/>
              <a:t>os</a:t>
            </a:r>
            <a:r>
              <a:rPr lang="en-US"/>
              <a:t> </a:t>
            </a:r>
            <a:r>
              <a:rPr lang="en-US" err="1"/>
              <a:t>angulos</a:t>
            </a:r>
            <a:r>
              <a:rPr lang="en-US"/>
              <a:t> </a:t>
            </a:r>
            <a:r>
              <a:rPr lang="en-US" err="1"/>
              <a:t>nas</a:t>
            </a:r>
            <a:r>
              <a:rPr lang="en-US"/>
              <a:t> juntas de </a:t>
            </a:r>
            <a:r>
              <a:rPr lang="en-US" err="1"/>
              <a:t>direção</a:t>
            </a:r>
            <a:r>
              <a:rPr lang="en-US"/>
              <a:t> </a:t>
            </a:r>
            <a:r>
              <a:rPr lang="en-US" err="1"/>
              <a:t>serão</a:t>
            </a:r>
            <a:r>
              <a:rPr lang="en-US"/>
              <a:t> </a:t>
            </a:r>
            <a:r>
              <a:rPr lang="en-US" err="1"/>
              <a:t>controlados</a:t>
            </a:r>
            <a:r>
              <a:rPr lang="en-US"/>
              <a:t> </a:t>
            </a:r>
            <a:r>
              <a:rPr lang="en-US" err="1"/>
              <a:t>pelo</a:t>
            </a:r>
            <a:r>
              <a:rPr lang="en-US"/>
              <a:t> proprio conjunto. O que </a:t>
            </a:r>
            <a:r>
              <a:rPr lang="en-US" err="1"/>
              <a:t>amplia</a:t>
            </a:r>
            <a:r>
              <a:rPr lang="en-US"/>
              <a:t>, </a:t>
            </a:r>
            <a:r>
              <a:rPr lang="en-US" err="1"/>
              <a:t>consequentemente</a:t>
            </a:r>
            <a:r>
              <a:rPr lang="en-US"/>
              <a:t>, as </a:t>
            </a:r>
            <a:r>
              <a:rPr lang="en-US" err="1"/>
              <a:t>possibilidades</a:t>
            </a:r>
            <a:r>
              <a:rPr lang="en-US"/>
              <a:t> </a:t>
            </a:r>
            <a:r>
              <a:rPr lang="en-US" err="1"/>
              <a:t>em</a:t>
            </a:r>
            <a:r>
              <a:rPr lang="en-US"/>
              <a:t> </a:t>
            </a:r>
            <a:r>
              <a:rPr lang="en-US" err="1"/>
              <a:t>relação</a:t>
            </a:r>
            <a:r>
              <a:rPr lang="en-US"/>
              <a:t> </a:t>
            </a:r>
            <a:r>
              <a:rPr lang="en-US" err="1"/>
              <a:t>ao</a:t>
            </a:r>
            <a:r>
              <a:rPr lang="en-US"/>
              <a:t> </a:t>
            </a:r>
            <a:r>
              <a:rPr lang="en-US" err="1"/>
              <a:t>mesmo</a:t>
            </a:r>
            <a:r>
              <a:rPr lang="en-US"/>
              <a:t>.</a:t>
            </a:r>
            <a:endParaRPr lang="pt-BR"/>
          </a:p>
          <a:p>
            <a:pPr marL="158750" indent="0">
              <a:buNone/>
            </a:pPr>
            <a:endParaRPr lang="en-US"/>
          </a:p>
          <a:p>
            <a:endParaRPr lang="en-US"/>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55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90104">
              <a:defRPr/>
            </a:pPr>
            <a:r>
              <a:rPr lang="en-GB" b="1">
                <a:solidFill>
                  <a:schemeClr val="bg1"/>
                </a:solidFill>
              </a:rPr>
              <a:t>BEV offering</a:t>
            </a:r>
            <a:endParaRPr lang="sv-SE">
              <a:solidFill>
                <a:schemeClr val="bg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24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No </a:t>
            </a:r>
            <a:r>
              <a:rPr lang="en-US" err="1"/>
              <a:t>conceito</a:t>
            </a:r>
            <a:r>
              <a:rPr lang="en-US"/>
              <a:t> </a:t>
            </a:r>
            <a:r>
              <a:rPr lang="en-US" err="1"/>
              <a:t>valido</a:t>
            </a:r>
            <a:r>
              <a:rPr lang="en-US"/>
              <a:t> </a:t>
            </a:r>
            <a:r>
              <a:rPr lang="en-US" err="1"/>
              <a:t>até</a:t>
            </a:r>
            <a:r>
              <a:rPr lang="en-US"/>
              <a:t> </a:t>
            </a:r>
            <a:r>
              <a:rPr lang="en-US" err="1"/>
              <a:t>então</a:t>
            </a:r>
            <a:r>
              <a:rPr lang="en-US"/>
              <a:t>, o conjunto do </a:t>
            </a:r>
            <a:r>
              <a:rPr lang="en-US" err="1"/>
              <a:t>posto</a:t>
            </a:r>
            <a:r>
              <a:rPr lang="en-US"/>
              <a:t> do </a:t>
            </a:r>
            <a:r>
              <a:rPr lang="en-US" err="1"/>
              <a:t>motorista</a:t>
            </a:r>
            <a:r>
              <a:rPr lang="en-US"/>
              <a:t> é </a:t>
            </a:r>
            <a:r>
              <a:rPr lang="en-US" err="1"/>
              <a:t>conectato</a:t>
            </a:r>
            <a:r>
              <a:rPr lang="en-US"/>
              <a:t> </a:t>
            </a:r>
            <a:r>
              <a:rPr lang="en-US" err="1"/>
              <a:t>ao</a:t>
            </a:r>
            <a:r>
              <a:rPr lang="en-US"/>
              <a:t> chassis com um pilar para a </a:t>
            </a:r>
            <a:r>
              <a:rPr lang="en-US" err="1"/>
              <a:t>direção</a:t>
            </a:r>
            <a:r>
              <a:rPr lang="en-US"/>
              <a:t>. Desta forma </a:t>
            </a:r>
            <a:r>
              <a:rPr lang="en-US" err="1"/>
              <a:t>temos</a:t>
            </a:r>
            <a:r>
              <a:rPr lang="en-US"/>
              <a:t> a </a:t>
            </a:r>
            <a:r>
              <a:rPr lang="en-US" err="1"/>
              <a:t>possibilidade</a:t>
            </a:r>
            <a:r>
              <a:rPr lang="en-US"/>
              <a:t> de </a:t>
            </a:r>
            <a:r>
              <a:rPr lang="en-US" err="1"/>
              <a:t>ajuste</a:t>
            </a:r>
            <a:r>
              <a:rPr lang="en-US"/>
              <a:t> de </a:t>
            </a:r>
            <a:r>
              <a:rPr lang="en-US" err="1"/>
              <a:t>posicionamento</a:t>
            </a:r>
            <a:r>
              <a:rPr lang="en-US"/>
              <a:t> </a:t>
            </a:r>
            <a:r>
              <a:rPr lang="en-US" err="1"/>
              <a:t>em</a:t>
            </a:r>
            <a:r>
              <a:rPr lang="en-US"/>
              <a:t> </a:t>
            </a:r>
            <a:r>
              <a:rPr lang="en-US" err="1"/>
              <a:t>distancias</a:t>
            </a:r>
            <a:r>
              <a:rPr lang="en-US"/>
              <a:t> </a:t>
            </a:r>
            <a:r>
              <a:rPr lang="en-US" err="1"/>
              <a:t>pré</a:t>
            </a:r>
            <a:r>
              <a:rPr lang="en-US"/>
              <a:t> </a:t>
            </a:r>
            <a:r>
              <a:rPr lang="en-US" err="1"/>
              <a:t>determinadas</a:t>
            </a:r>
            <a:r>
              <a:rPr lang="en-US"/>
              <a:t> pela </a:t>
            </a:r>
            <a:r>
              <a:rPr lang="en-US" err="1"/>
              <a:t>furação</a:t>
            </a:r>
            <a:r>
              <a:rPr lang="en-US"/>
              <a:t> </a:t>
            </a:r>
            <a:r>
              <a:rPr lang="en-US" err="1"/>
              <a:t>existente</a:t>
            </a:r>
            <a:r>
              <a:rPr lang="en-US"/>
              <a:t> </a:t>
            </a:r>
            <a:r>
              <a:rPr lang="en-US" err="1"/>
              <a:t>em</a:t>
            </a:r>
            <a:r>
              <a:rPr lang="en-US"/>
              <a:t> x, y e z.</a:t>
            </a:r>
            <a:endParaRPr lang="pt-BR"/>
          </a:p>
          <a:p>
            <a:pPr marL="158750" indent="0">
              <a:lnSpc>
                <a:spcPct val="90000"/>
              </a:lnSpc>
              <a:spcBef>
                <a:spcPts val="1200"/>
              </a:spcBef>
              <a:buNone/>
            </a:pPr>
            <a:endParaRPr lang="en-US"/>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3574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err="1"/>
              <a:t>Já</a:t>
            </a:r>
            <a:r>
              <a:rPr lang="en-US"/>
              <a:t> </a:t>
            </a:r>
            <a:r>
              <a:rPr lang="en-US" err="1"/>
              <a:t>na</a:t>
            </a:r>
            <a:r>
              <a:rPr lang="en-US"/>
              <a:t> nova </a:t>
            </a:r>
            <a:r>
              <a:rPr lang="en-US" err="1"/>
              <a:t>geração</a:t>
            </a:r>
            <a:r>
              <a:rPr lang="en-US"/>
              <a:t>, </a:t>
            </a:r>
            <a:r>
              <a:rPr lang="en-US" err="1"/>
              <a:t>não</a:t>
            </a:r>
            <a:r>
              <a:rPr lang="en-US"/>
              <a:t> </a:t>
            </a:r>
            <a:r>
              <a:rPr lang="en-US" err="1"/>
              <a:t>há</a:t>
            </a:r>
            <a:r>
              <a:rPr lang="en-US"/>
              <a:t> </a:t>
            </a:r>
            <a:r>
              <a:rPr lang="en-US" err="1"/>
              <a:t>conexões</a:t>
            </a:r>
            <a:r>
              <a:rPr lang="en-US"/>
              <a:t>, </a:t>
            </a:r>
            <a:r>
              <a:rPr lang="en-US" err="1"/>
              <a:t>nem</a:t>
            </a:r>
            <a:r>
              <a:rPr lang="en-US"/>
              <a:t> </a:t>
            </a:r>
            <a:r>
              <a:rPr lang="en-US" err="1"/>
              <a:t>suportes</a:t>
            </a:r>
            <a:r>
              <a:rPr lang="en-US"/>
              <a:t> com </a:t>
            </a:r>
            <a:r>
              <a:rPr lang="en-US" err="1"/>
              <a:t>furações</a:t>
            </a:r>
            <a:r>
              <a:rPr lang="en-US"/>
              <a:t> </a:t>
            </a:r>
            <a:r>
              <a:rPr lang="en-US" err="1"/>
              <a:t>pré</a:t>
            </a:r>
            <a:r>
              <a:rPr lang="en-US"/>
              <a:t> </a:t>
            </a:r>
            <a:r>
              <a:rPr lang="en-US" err="1"/>
              <a:t>determinadas</a:t>
            </a:r>
            <a:r>
              <a:rPr lang="en-US"/>
              <a:t>, entre o </a:t>
            </a:r>
            <a:r>
              <a:rPr lang="en-US" err="1"/>
              <a:t>posto</a:t>
            </a:r>
            <a:r>
              <a:rPr lang="en-US"/>
              <a:t> do </a:t>
            </a:r>
            <a:r>
              <a:rPr lang="en-US" err="1"/>
              <a:t>motorista</a:t>
            </a:r>
            <a:r>
              <a:rPr lang="en-US"/>
              <a:t> e o chassis. Com </a:t>
            </a:r>
            <a:r>
              <a:rPr lang="en-US" err="1"/>
              <a:t>isso</a:t>
            </a:r>
            <a:r>
              <a:rPr lang="en-US"/>
              <a:t>, o conjunto é </a:t>
            </a:r>
            <a:r>
              <a:rPr lang="en-US" err="1"/>
              <a:t>ajustavel</a:t>
            </a:r>
            <a:r>
              <a:rPr lang="en-US"/>
              <a:t> </a:t>
            </a:r>
            <a:r>
              <a:rPr lang="en-US" err="1"/>
              <a:t>em</a:t>
            </a:r>
            <a:r>
              <a:rPr lang="en-US"/>
              <a:t> X, Y e Z </a:t>
            </a:r>
            <a:r>
              <a:rPr lang="en-US" err="1"/>
              <a:t>livremente</a:t>
            </a:r>
            <a:r>
              <a:rPr lang="en-US"/>
              <a:t>.</a:t>
            </a:r>
            <a:endParaRPr lang="pt-BR"/>
          </a:p>
          <a:p>
            <a:pPr>
              <a:buNone/>
            </a:pPr>
            <a:r>
              <a:rPr lang="en-US" err="1"/>
              <a:t>Portanto</a:t>
            </a:r>
            <a:r>
              <a:rPr lang="en-US"/>
              <a:t>, Podemos </a:t>
            </a:r>
            <a:r>
              <a:rPr lang="en-US" err="1"/>
              <a:t>ter</a:t>
            </a:r>
            <a:r>
              <a:rPr lang="en-US"/>
              <a:t> o </a:t>
            </a:r>
            <a:r>
              <a:rPr lang="en-US" err="1"/>
              <a:t>posicionamento</a:t>
            </a:r>
            <a:r>
              <a:rPr lang="en-US"/>
              <a:t> </a:t>
            </a:r>
            <a:r>
              <a:rPr lang="en-US" err="1"/>
              <a:t>direto</a:t>
            </a:r>
            <a:r>
              <a:rPr lang="en-US"/>
              <a:t> no chassis, </a:t>
            </a:r>
            <a:r>
              <a:rPr lang="en-US" err="1"/>
              <a:t>como</a:t>
            </a:r>
            <a:r>
              <a:rPr lang="en-US"/>
              <a:t> </a:t>
            </a:r>
            <a:r>
              <a:rPr lang="en-US" err="1"/>
              <a:t>pode</a:t>
            </a:r>
            <a:r>
              <a:rPr lang="en-US"/>
              <a:t> ser visto </a:t>
            </a:r>
            <a:r>
              <a:rPr lang="en-US" err="1"/>
              <a:t>na</a:t>
            </a:r>
            <a:r>
              <a:rPr lang="en-US"/>
              <a:t> </a:t>
            </a:r>
            <a:r>
              <a:rPr lang="en-US" err="1"/>
              <a:t>imagem</a:t>
            </a:r>
            <a:r>
              <a:rPr lang="en-US"/>
              <a:t> </a:t>
            </a:r>
            <a:r>
              <a:rPr lang="en-US" err="1"/>
              <a:t>em</a:t>
            </a:r>
            <a:r>
              <a:rPr lang="en-US"/>
              <a:t> </a:t>
            </a:r>
            <a:r>
              <a:rPr lang="en-US" err="1"/>
              <a:t>destaque</a:t>
            </a:r>
            <a:r>
              <a:rPr lang="en-US"/>
              <a:t>.</a:t>
            </a:r>
          </a:p>
          <a:p>
            <a:pPr marL="158750" indent="0">
              <a:lnSpc>
                <a:spcPct val="90000"/>
              </a:lnSpc>
              <a:spcBef>
                <a:spcPts val="1200"/>
              </a:spcBef>
              <a:buNone/>
            </a:pPr>
            <a:endParaRPr lang="en-US"/>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4119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sv-SE" err="1"/>
              <a:t>Ou</a:t>
            </a:r>
            <a:r>
              <a:rPr lang="sv-SE"/>
              <a:t>, ser </a:t>
            </a:r>
            <a:r>
              <a:rPr lang="sv-SE" err="1"/>
              <a:t>movido</a:t>
            </a:r>
            <a:r>
              <a:rPr lang="sv-SE"/>
              <a:t> para </a:t>
            </a:r>
            <a:r>
              <a:rPr lang="sv-SE" err="1"/>
              <a:t>outra</a:t>
            </a:r>
            <a:r>
              <a:rPr lang="sv-SE"/>
              <a:t> </a:t>
            </a:r>
            <a:r>
              <a:rPr lang="sv-SE" err="1"/>
              <a:t>posição</a:t>
            </a:r>
            <a:r>
              <a:rPr lang="sv-SE"/>
              <a:t> </a:t>
            </a:r>
            <a:r>
              <a:rPr lang="sv-SE" err="1"/>
              <a:t>que</a:t>
            </a:r>
            <a:r>
              <a:rPr lang="sv-SE"/>
              <a:t> </a:t>
            </a:r>
            <a:r>
              <a:rPr lang="sv-SE" err="1"/>
              <a:t>melhor</a:t>
            </a:r>
            <a:r>
              <a:rPr lang="sv-SE"/>
              <a:t> se </a:t>
            </a:r>
            <a:r>
              <a:rPr lang="sv-SE" err="1"/>
              <a:t>adapta</a:t>
            </a:r>
            <a:r>
              <a:rPr lang="sv-SE"/>
              <a:t> para </a:t>
            </a:r>
            <a:r>
              <a:rPr lang="sv-SE" err="1"/>
              <a:t>cada</a:t>
            </a:r>
            <a:r>
              <a:rPr lang="sv-SE"/>
              <a:t> </a:t>
            </a:r>
            <a:r>
              <a:rPr lang="sv-SE" err="1"/>
              <a:t>carroceria</a:t>
            </a:r>
            <a:r>
              <a:rPr lang="sv-SE"/>
              <a:t>.</a:t>
            </a:r>
            <a:endParaRPr lang="pt-BR"/>
          </a:p>
          <a:p>
            <a:pPr marL="158750" indent="0">
              <a:lnSpc>
                <a:spcPct val="90000"/>
              </a:lnSpc>
              <a:spcBef>
                <a:spcPts val="1200"/>
              </a:spcBef>
              <a:buNone/>
            </a:pPr>
            <a:endParaRPr lang="sv-SE"/>
          </a:p>
          <a:p>
            <a:endParaRPr lang="en-US"/>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537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sv-SE"/>
              <a:t>A </a:t>
            </a:r>
            <a:r>
              <a:rPr lang="sv-SE" err="1"/>
              <a:t>restrição</a:t>
            </a:r>
            <a:r>
              <a:rPr lang="sv-SE"/>
              <a:t> </a:t>
            </a:r>
            <a:r>
              <a:rPr lang="sv-SE" err="1"/>
              <a:t>que</a:t>
            </a:r>
            <a:r>
              <a:rPr lang="sv-SE"/>
              <a:t> </a:t>
            </a:r>
            <a:r>
              <a:rPr lang="sv-SE" err="1"/>
              <a:t>teremos</a:t>
            </a:r>
            <a:r>
              <a:rPr lang="sv-SE"/>
              <a:t> para </a:t>
            </a:r>
            <a:r>
              <a:rPr lang="sv-SE" err="1"/>
              <a:t>esta</a:t>
            </a:r>
            <a:r>
              <a:rPr lang="sv-SE"/>
              <a:t> nova </a:t>
            </a:r>
            <a:r>
              <a:rPr lang="sv-SE" err="1"/>
              <a:t>geração</a:t>
            </a:r>
            <a:r>
              <a:rPr lang="sv-SE"/>
              <a:t> </a:t>
            </a:r>
            <a:r>
              <a:rPr lang="sv-SE" err="1"/>
              <a:t>será</a:t>
            </a:r>
            <a:r>
              <a:rPr lang="sv-SE"/>
              <a:t> </a:t>
            </a:r>
            <a:r>
              <a:rPr lang="sv-SE" err="1"/>
              <a:t>guiada</a:t>
            </a:r>
            <a:r>
              <a:rPr lang="sv-SE"/>
              <a:t> </a:t>
            </a:r>
            <a:r>
              <a:rPr lang="sv-SE" err="1"/>
              <a:t>pelo</a:t>
            </a:r>
            <a:r>
              <a:rPr lang="sv-SE"/>
              <a:t> </a:t>
            </a:r>
            <a:r>
              <a:rPr lang="sv-SE" err="1"/>
              <a:t>maximo</a:t>
            </a:r>
            <a:r>
              <a:rPr lang="sv-SE"/>
              <a:t> </a:t>
            </a:r>
            <a:r>
              <a:rPr lang="sv-SE" err="1"/>
              <a:t>angulo</a:t>
            </a:r>
            <a:r>
              <a:rPr lang="sv-SE"/>
              <a:t> </a:t>
            </a:r>
            <a:r>
              <a:rPr lang="sv-SE" err="1"/>
              <a:t>permitido</a:t>
            </a:r>
            <a:r>
              <a:rPr lang="sv-SE"/>
              <a:t> do </a:t>
            </a:r>
            <a:r>
              <a:rPr lang="sv-SE" err="1"/>
              <a:t>funcionamento</a:t>
            </a:r>
            <a:r>
              <a:rPr lang="sv-SE"/>
              <a:t> da </a:t>
            </a:r>
            <a:r>
              <a:rPr lang="sv-SE" err="1"/>
              <a:t>caixa</a:t>
            </a:r>
            <a:r>
              <a:rPr lang="sv-SE"/>
              <a:t> </a:t>
            </a:r>
            <a:r>
              <a:rPr lang="sv-SE" err="1"/>
              <a:t>angular</a:t>
            </a:r>
            <a:r>
              <a:rPr lang="sv-SE"/>
              <a:t>.</a:t>
            </a:r>
            <a:endParaRPr lang="pt-BR"/>
          </a:p>
          <a:p>
            <a:pPr>
              <a:buNone/>
            </a:pPr>
            <a:r>
              <a:rPr lang="sv-SE"/>
              <a:t>É </a:t>
            </a:r>
            <a:r>
              <a:rPr lang="sv-SE" err="1"/>
              <a:t>possivel</a:t>
            </a:r>
            <a:r>
              <a:rPr lang="sv-SE"/>
              <a:t> </a:t>
            </a:r>
            <a:r>
              <a:rPr lang="sv-SE" err="1"/>
              <a:t>observar</a:t>
            </a:r>
            <a:r>
              <a:rPr lang="sv-SE"/>
              <a:t> </a:t>
            </a:r>
            <a:r>
              <a:rPr lang="sv-SE" err="1"/>
              <a:t>que</a:t>
            </a:r>
            <a:r>
              <a:rPr lang="sv-SE"/>
              <a:t> </a:t>
            </a:r>
            <a:r>
              <a:rPr lang="sv-SE" err="1"/>
              <a:t>nesta</a:t>
            </a:r>
            <a:r>
              <a:rPr lang="sv-SE"/>
              <a:t> </a:t>
            </a:r>
            <a:r>
              <a:rPr lang="sv-SE" err="1"/>
              <a:t>imagem</a:t>
            </a:r>
            <a:r>
              <a:rPr lang="sv-SE"/>
              <a:t>, a junta de </a:t>
            </a:r>
            <a:r>
              <a:rPr lang="sv-SE" err="1"/>
              <a:t>conexão</a:t>
            </a:r>
            <a:r>
              <a:rPr lang="sv-SE"/>
              <a:t> da </a:t>
            </a:r>
            <a:r>
              <a:rPr lang="sv-SE" err="1"/>
              <a:t>caixa</a:t>
            </a:r>
            <a:r>
              <a:rPr lang="sv-SE"/>
              <a:t> </a:t>
            </a:r>
            <a:r>
              <a:rPr lang="sv-SE" err="1"/>
              <a:t>angular</a:t>
            </a:r>
            <a:r>
              <a:rPr lang="sv-SE"/>
              <a:t> </a:t>
            </a:r>
            <a:r>
              <a:rPr lang="sv-SE" err="1"/>
              <a:t>está</a:t>
            </a:r>
            <a:r>
              <a:rPr lang="sv-SE"/>
              <a:t> </a:t>
            </a:r>
            <a:r>
              <a:rPr lang="sv-SE" err="1"/>
              <a:t>destacada</a:t>
            </a:r>
            <a:r>
              <a:rPr lang="sv-SE"/>
              <a:t> </a:t>
            </a:r>
            <a:r>
              <a:rPr lang="sv-SE" err="1"/>
              <a:t>como</a:t>
            </a:r>
            <a:r>
              <a:rPr lang="sv-SE"/>
              <a:t> </a:t>
            </a:r>
            <a:r>
              <a:rPr lang="sv-SE" err="1"/>
              <a:t>um</a:t>
            </a:r>
            <a:r>
              <a:rPr lang="sv-SE"/>
              <a:t> </a:t>
            </a:r>
            <a:r>
              <a:rPr lang="sv-SE" err="1"/>
              <a:t>ponto</a:t>
            </a:r>
            <a:r>
              <a:rPr lang="sv-SE"/>
              <a:t> </a:t>
            </a:r>
            <a:r>
              <a:rPr lang="sv-SE" err="1"/>
              <a:t>amarelo</a:t>
            </a:r>
            <a:r>
              <a:rPr lang="sv-SE"/>
              <a:t>.</a:t>
            </a:r>
          </a:p>
          <a:p>
            <a:pPr>
              <a:buNone/>
            </a:pPr>
            <a:r>
              <a:rPr lang="sv-SE"/>
              <a:t>E as </a:t>
            </a:r>
            <a:r>
              <a:rPr lang="sv-SE" err="1"/>
              <a:t>restrições</a:t>
            </a:r>
            <a:r>
              <a:rPr lang="sv-SE"/>
              <a:t> de </a:t>
            </a:r>
            <a:r>
              <a:rPr lang="sv-SE" err="1"/>
              <a:t>posição</a:t>
            </a:r>
            <a:r>
              <a:rPr lang="sv-SE"/>
              <a:t> </a:t>
            </a:r>
            <a:r>
              <a:rPr lang="sv-SE" err="1"/>
              <a:t>são</a:t>
            </a:r>
            <a:r>
              <a:rPr lang="sv-SE"/>
              <a:t> </a:t>
            </a:r>
            <a:r>
              <a:rPr lang="sv-SE" err="1"/>
              <a:t>representadas</a:t>
            </a:r>
            <a:r>
              <a:rPr lang="sv-SE"/>
              <a:t> </a:t>
            </a:r>
            <a:r>
              <a:rPr lang="sv-SE" err="1"/>
              <a:t>pelo</a:t>
            </a:r>
            <a:r>
              <a:rPr lang="sv-SE"/>
              <a:t> </a:t>
            </a:r>
            <a:r>
              <a:rPr lang="sv-SE" err="1"/>
              <a:t>cone</a:t>
            </a:r>
            <a:r>
              <a:rPr lang="sv-SE"/>
              <a:t> </a:t>
            </a:r>
            <a:r>
              <a:rPr lang="sv-SE" err="1"/>
              <a:t>azul</a:t>
            </a:r>
            <a:r>
              <a:rPr lang="sv-SE"/>
              <a:t>. </a:t>
            </a:r>
          </a:p>
          <a:p>
            <a:pPr>
              <a:buNone/>
            </a:pPr>
            <a:r>
              <a:rPr lang="sv-SE" err="1"/>
              <a:t>Portanto</a:t>
            </a:r>
            <a:r>
              <a:rPr lang="sv-SE"/>
              <a:t>, </a:t>
            </a:r>
            <a:r>
              <a:rPr lang="sv-SE" err="1"/>
              <a:t>sempre</a:t>
            </a:r>
            <a:r>
              <a:rPr lang="sv-SE"/>
              <a:t> </a:t>
            </a:r>
            <a:r>
              <a:rPr lang="sv-SE" err="1"/>
              <a:t>que</a:t>
            </a:r>
            <a:r>
              <a:rPr lang="sv-SE"/>
              <a:t> o </a:t>
            </a:r>
            <a:r>
              <a:rPr lang="sv-SE" err="1"/>
              <a:t>ponto</a:t>
            </a:r>
            <a:r>
              <a:rPr lang="sv-SE"/>
              <a:t> </a:t>
            </a:r>
            <a:r>
              <a:rPr lang="sv-SE" err="1"/>
              <a:t>amarelo</a:t>
            </a:r>
            <a:r>
              <a:rPr lang="sv-SE"/>
              <a:t> </a:t>
            </a:r>
            <a:r>
              <a:rPr lang="sv-SE" err="1"/>
              <a:t>estiver</a:t>
            </a:r>
            <a:r>
              <a:rPr lang="sv-SE"/>
              <a:t> </a:t>
            </a:r>
            <a:r>
              <a:rPr lang="sv-SE" err="1"/>
              <a:t>dentro</a:t>
            </a:r>
            <a:r>
              <a:rPr lang="sv-SE"/>
              <a:t> do </a:t>
            </a:r>
            <a:r>
              <a:rPr lang="sv-SE" err="1"/>
              <a:t>cone</a:t>
            </a:r>
            <a:r>
              <a:rPr lang="sv-SE"/>
              <a:t> </a:t>
            </a:r>
            <a:r>
              <a:rPr lang="sv-SE" err="1"/>
              <a:t>azul</a:t>
            </a:r>
            <a:r>
              <a:rPr lang="sv-SE"/>
              <a:t>, </a:t>
            </a:r>
            <a:r>
              <a:rPr lang="sv-SE" err="1"/>
              <a:t>teremos</a:t>
            </a:r>
            <a:r>
              <a:rPr lang="sv-SE"/>
              <a:t> </a:t>
            </a:r>
            <a:r>
              <a:rPr lang="sv-SE" err="1"/>
              <a:t>um</a:t>
            </a:r>
            <a:r>
              <a:rPr lang="sv-SE"/>
              <a:t> bom </a:t>
            </a:r>
            <a:r>
              <a:rPr lang="sv-SE" err="1"/>
              <a:t>angulo</a:t>
            </a:r>
            <a:r>
              <a:rPr lang="sv-SE"/>
              <a:t> de </a:t>
            </a:r>
            <a:r>
              <a:rPr lang="sv-SE" err="1"/>
              <a:t>trabalho</a:t>
            </a:r>
            <a:r>
              <a:rPr lang="sv-SE"/>
              <a:t>.</a:t>
            </a:r>
          </a:p>
          <a:p>
            <a:pPr>
              <a:buNone/>
            </a:pPr>
            <a:r>
              <a:rPr lang="sv-SE" err="1"/>
              <a:t>Fique</a:t>
            </a:r>
            <a:r>
              <a:rPr lang="sv-SE"/>
              <a:t> </a:t>
            </a:r>
            <a:r>
              <a:rPr lang="sv-SE" err="1"/>
              <a:t>tranquilo</a:t>
            </a:r>
            <a:r>
              <a:rPr lang="sv-SE"/>
              <a:t>, </a:t>
            </a:r>
            <a:r>
              <a:rPr lang="sv-SE" err="1"/>
              <a:t>este</a:t>
            </a:r>
            <a:r>
              <a:rPr lang="sv-SE"/>
              <a:t> </a:t>
            </a:r>
            <a:r>
              <a:rPr lang="sv-SE" err="1"/>
              <a:t>modelo</a:t>
            </a:r>
            <a:r>
              <a:rPr lang="sv-SE"/>
              <a:t> 3D </a:t>
            </a:r>
            <a:r>
              <a:rPr lang="sv-SE" err="1"/>
              <a:t>com</a:t>
            </a:r>
            <a:r>
              <a:rPr lang="sv-SE"/>
              <a:t> </a:t>
            </a:r>
            <a:r>
              <a:rPr lang="sv-SE" err="1"/>
              <a:t>essa</a:t>
            </a:r>
            <a:r>
              <a:rPr lang="sv-SE"/>
              <a:t> </a:t>
            </a:r>
            <a:r>
              <a:rPr lang="sv-SE" err="1"/>
              <a:t>representação</a:t>
            </a:r>
            <a:r>
              <a:rPr lang="sv-SE"/>
              <a:t>, </a:t>
            </a:r>
            <a:r>
              <a:rPr lang="sv-SE" err="1"/>
              <a:t>será</a:t>
            </a:r>
            <a:r>
              <a:rPr lang="sv-SE"/>
              <a:t> </a:t>
            </a:r>
            <a:r>
              <a:rPr lang="sv-SE" err="1"/>
              <a:t>enviada</a:t>
            </a:r>
            <a:r>
              <a:rPr lang="sv-SE"/>
              <a:t> </a:t>
            </a:r>
            <a:r>
              <a:rPr lang="sv-SE" err="1"/>
              <a:t>com</a:t>
            </a:r>
            <a:r>
              <a:rPr lang="sv-SE"/>
              <a:t> o restante da </a:t>
            </a:r>
            <a:r>
              <a:rPr lang="sv-SE" err="1"/>
              <a:t>documentação</a:t>
            </a:r>
            <a:r>
              <a:rPr lang="sv-SE"/>
              <a:t> </a:t>
            </a:r>
            <a:r>
              <a:rPr lang="sv-SE" err="1"/>
              <a:t>em</a:t>
            </a:r>
            <a:r>
              <a:rPr lang="sv-SE"/>
              <a:t> 3D.</a:t>
            </a:r>
          </a:p>
          <a:p>
            <a:pPr marL="158750" indent="0">
              <a:lnSpc>
                <a:spcPct val="90000"/>
              </a:lnSpc>
              <a:spcBef>
                <a:spcPts val="1200"/>
              </a:spcBef>
              <a:buNone/>
            </a:pPr>
            <a:endParaRPr lang="sv-SE" sz="1200">
              <a:solidFill>
                <a:schemeClr val="accent1"/>
              </a:solidFill>
            </a:endParaRPr>
          </a:p>
          <a:p>
            <a:pPr>
              <a:lnSpc>
                <a:spcPct val="90000"/>
              </a:lnSpc>
              <a:spcBef>
                <a:spcPts val="1200"/>
              </a:spcBef>
            </a:pPr>
            <a:endParaRPr lang="sv-SE" sz="1200">
              <a:solidFill>
                <a:srgbClr val="058DC7"/>
              </a:solidFill>
            </a:endParaRP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5635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sv-SE" err="1"/>
              <a:t>Quando</a:t>
            </a:r>
            <a:r>
              <a:rPr lang="sv-SE"/>
              <a:t> </a:t>
            </a:r>
            <a:r>
              <a:rPr lang="sv-SE" err="1"/>
              <a:t>sua</a:t>
            </a:r>
            <a:r>
              <a:rPr lang="sv-SE"/>
              <a:t> </a:t>
            </a:r>
            <a:r>
              <a:rPr lang="sv-SE" err="1"/>
              <a:t>posição</a:t>
            </a:r>
            <a:r>
              <a:rPr lang="sv-SE"/>
              <a:t> for </a:t>
            </a:r>
            <a:r>
              <a:rPr lang="sv-SE" err="1"/>
              <a:t>decidida</a:t>
            </a:r>
            <a:r>
              <a:rPr lang="sv-SE"/>
              <a:t>, o posto do </a:t>
            </a:r>
            <a:r>
              <a:rPr lang="sv-SE" err="1"/>
              <a:t>motorista</a:t>
            </a:r>
            <a:r>
              <a:rPr lang="sv-SE"/>
              <a:t> </a:t>
            </a:r>
            <a:r>
              <a:rPr lang="sv-SE" err="1"/>
              <a:t>deve</a:t>
            </a:r>
            <a:r>
              <a:rPr lang="sv-SE"/>
              <a:t> ser </a:t>
            </a:r>
            <a:r>
              <a:rPr lang="sv-SE" err="1"/>
              <a:t>fixado</a:t>
            </a:r>
            <a:r>
              <a:rPr lang="sv-SE"/>
              <a:t> a </a:t>
            </a:r>
            <a:r>
              <a:rPr lang="sv-SE" err="1"/>
              <a:t>estrutura</a:t>
            </a:r>
            <a:r>
              <a:rPr lang="sv-SE"/>
              <a:t> de </a:t>
            </a:r>
            <a:r>
              <a:rPr lang="sv-SE" err="1"/>
              <a:t>maneira</a:t>
            </a:r>
            <a:r>
              <a:rPr lang="sv-SE"/>
              <a:t> </a:t>
            </a:r>
            <a:r>
              <a:rPr lang="sv-SE" err="1"/>
              <a:t>similar</a:t>
            </a:r>
            <a:r>
              <a:rPr lang="sv-SE"/>
              <a:t> a </a:t>
            </a:r>
            <a:r>
              <a:rPr lang="sv-SE" err="1"/>
              <a:t>variação</a:t>
            </a:r>
            <a:r>
              <a:rPr lang="sv-SE"/>
              <a:t> </a:t>
            </a:r>
            <a:r>
              <a:rPr lang="sv-SE" err="1"/>
              <a:t>existente</a:t>
            </a:r>
            <a:r>
              <a:rPr lang="sv-SE"/>
              <a:t>.</a:t>
            </a:r>
            <a:endParaRPr lang="pt-BR"/>
          </a:p>
          <a:p>
            <a:pPr>
              <a:buNone/>
            </a:pPr>
            <a:r>
              <a:rPr lang="sv-SE"/>
              <a:t>Bom, vale </a:t>
            </a:r>
            <a:r>
              <a:rPr lang="sv-SE" err="1"/>
              <a:t>relembrar</a:t>
            </a:r>
            <a:r>
              <a:rPr lang="sv-SE"/>
              <a:t> a </a:t>
            </a:r>
            <a:r>
              <a:rPr lang="sv-SE" err="1"/>
              <a:t>importancia</a:t>
            </a:r>
            <a:r>
              <a:rPr lang="sv-SE"/>
              <a:t> da </a:t>
            </a:r>
            <a:r>
              <a:rPr lang="sv-SE" err="1"/>
              <a:t>correta</a:t>
            </a:r>
            <a:r>
              <a:rPr lang="sv-SE"/>
              <a:t> </a:t>
            </a:r>
            <a:r>
              <a:rPr lang="sv-SE" err="1"/>
              <a:t>fixação</a:t>
            </a:r>
            <a:r>
              <a:rPr lang="sv-SE"/>
              <a:t> do </a:t>
            </a:r>
            <a:r>
              <a:rPr lang="sv-SE" err="1"/>
              <a:t>conjunto</a:t>
            </a:r>
            <a:r>
              <a:rPr lang="sv-SE"/>
              <a:t>. </a:t>
            </a:r>
            <a:r>
              <a:rPr lang="sv-SE" err="1"/>
              <a:t>Possibilitanto</a:t>
            </a:r>
            <a:r>
              <a:rPr lang="sv-SE"/>
              <a:t> </a:t>
            </a:r>
            <a:r>
              <a:rPr lang="sv-SE" err="1"/>
              <a:t>assim</a:t>
            </a:r>
            <a:r>
              <a:rPr lang="sv-SE"/>
              <a:t>, </a:t>
            </a:r>
            <a:r>
              <a:rPr lang="sv-SE" err="1"/>
              <a:t>uma</a:t>
            </a:r>
            <a:r>
              <a:rPr lang="sv-SE"/>
              <a:t> boa </a:t>
            </a:r>
            <a:r>
              <a:rPr lang="sv-SE" err="1"/>
              <a:t>estabilidade</a:t>
            </a:r>
            <a:r>
              <a:rPr lang="sv-SE"/>
              <a:t> do </a:t>
            </a:r>
            <a:r>
              <a:rPr lang="sv-SE" err="1"/>
              <a:t>mesmo</a:t>
            </a:r>
            <a:r>
              <a:rPr lang="sv-SE"/>
              <a:t> para </a:t>
            </a:r>
            <a:r>
              <a:rPr lang="sv-SE" err="1"/>
              <a:t>evitar</a:t>
            </a:r>
            <a:r>
              <a:rPr lang="sv-SE"/>
              <a:t> </a:t>
            </a:r>
            <a:r>
              <a:rPr lang="sv-SE" err="1"/>
              <a:t>uma</a:t>
            </a:r>
            <a:r>
              <a:rPr lang="sv-SE"/>
              <a:t> </a:t>
            </a:r>
            <a:r>
              <a:rPr lang="sv-SE" err="1"/>
              <a:t>baixa</a:t>
            </a:r>
            <a:r>
              <a:rPr lang="sv-SE"/>
              <a:t> </a:t>
            </a:r>
            <a:r>
              <a:rPr lang="sv-SE" err="1"/>
              <a:t>frequencia</a:t>
            </a:r>
            <a:r>
              <a:rPr lang="sv-SE"/>
              <a:t> </a:t>
            </a:r>
            <a:r>
              <a:rPr lang="sv-SE" err="1"/>
              <a:t>natutal</a:t>
            </a:r>
            <a:r>
              <a:rPr lang="sv-SE"/>
              <a:t>.</a:t>
            </a:r>
          </a:p>
          <a:p>
            <a:pPr marL="158750" indent="0">
              <a:lnSpc>
                <a:spcPct val="90000"/>
              </a:lnSpc>
              <a:spcBef>
                <a:spcPts val="1200"/>
              </a:spcBef>
              <a:buNone/>
            </a:pPr>
            <a:endParaRPr lang="sv-SE"/>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1152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err="1"/>
              <a:t>Virando</a:t>
            </a:r>
            <a:r>
              <a:rPr lang="en-US"/>
              <a:t> a </a:t>
            </a:r>
            <a:r>
              <a:rPr lang="en-US" err="1"/>
              <a:t>página</a:t>
            </a:r>
            <a:r>
              <a:rPr lang="en-US"/>
              <a:t>, </a:t>
            </a:r>
            <a:r>
              <a:rPr lang="en-US" err="1"/>
              <a:t>vamos</a:t>
            </a:r>
            <a:r>
              <a:rPr lang="en-US"/>
              <a:t> </a:t>
            </a:r>
            <a:r>
              <a:rPr lang="en-US" err="1"/>
              <a:t>ver</a:t>
            </a:r>
            <a:r>
              <a:rPr lang="en-US"/>
              <a:t> </a:t>
            </a:r>
            <a:r>
              <a:rPr lang="en-US" err="1"/>
              <a:t>outras</a:t>
            </a:r>
            <a:r>
              <a:rPr lang="en-US"/>
              <a:t> </a:t>
            </a:r>
            <a:r>
              <a:rPr lang="en-US" err="1"/>
              <a:t>alterações</a:t>
            </a:r>
            <a:r>
              <a:rPr lang="en-US"/>
              <a:t> </a:t>
            </a:r>
            <a:r>
              <a:rPr lang="en-US" err="1"/>
              <a:t>relevantes</a:t>
            </a:r>
            <a:r>
              <a:rPr lang="en-US"/>
              <a:t> no </a:t>
            </a:r>
            <a:r>
              <a:rPr lang="en-US" err="1"/>
              <a:t>nosso</a:t>
            </a:r>
            <a:r>
              <a:rPr lang="en-US"/>
              <a:t> </a:t>
            </a:r>
            <a:r>
              <a:rPr lang="en-US" err="1"/>
              <a:t>produto</a:t>
            </a:r>
            <a:r>
              <a:rPr lang="en-US"/>
              <a:t>.</a:t>
            </a:r>
            <a:endParaRPr lang="pt-BR"/>
          </a:p>
          <a:p>
            <a:pPr>
              <a:buNone/>
            </a:pPr>
            <a:r>
              <a:rPr lang="en-US"/>
              <a:t>Na nova </a:t>
            </a:r>
            <a:r>
              <a:rPr lang="en-US" err="1"/>
              <a:t>geração</a:t>
            </a:r>
            <a:r>
              <a:rPr lang="en-US"/>
              <a:t>, o </a:t>
            </a:r>
            <a:r>
              <a:rPr lang="en-US" err="1"/>
              <a:t>suporte</a:t>
            </a:r>
            <a:r>
              <a:rPr lang="en-US"/>
              <a:t> do </a:t>
            </a:r>
            <a:r>
              <a:rPr lang="en-US" err="1"/>
              <a:t>piso</a:t>
            </a:r>
            <a:r>
              <a:rPr lang="en-US"/>
              <a:t> </a:t>
            </a:r>
            <a:r>
              <a:rPr lang="en-US" err="1"/>
              <a:t>já</a:t>
            </a:r>
            <a:r>
              <a:rPr lang="en-US"/>
              <a:t> </a:t>
            </a:r>
            <a:r>
              <a:rPr lang="en-US" err="1"/>
              <a:t>será</a:t>
            </a:r>
            <a:r>
              <a:rPr lang="en-US"/>
              <a:t> </a:t>
            </a:r>
            <a:r>
              <a:rPr lang="en-US" err="1"/>
              <a:t>incluido</a:t>
            </a:r>
            <a:r>
              <a:rPr lang="en-US"/>
              <a:t> no chassis </a:t>
            </a:r>
            <a:r>
              <a:rPr lang="en-US" err="1"/>
              <a:t>entregue</a:t>
            </a:r>
            <a:r>
              <a:rPr lang="en-US"/>
              <a:t> e, o </a:t>
            </a:r>
            <a:r>
              <a:rPr lang="en-US" err="1"/>
              <a:t>assoalho</a:t>
            </a:r>
            <a:r>
              <a:rPr lang="en-US"/>
              <a:t> final, </a:t>
            </a:r>
            <a:r>
              <a:rPr lang="en-US" err="1"/>
              <a:t>deve</a:t>
            </a:r>
            <a:r>
              <a:rPr lang="en-US"/>
              <a:t> ser </a:t>
            </a:r>
            <a:r>
              <a:rPr lang="en-US" err="1"/>
              <a:t>posicionado</a:t>
            </a:r>
            <a:r>
              <a:rPr lang="en-US"/>
              <a:t> no </a:t>
            </a:r>
            <a:r>
              <a:rPr lang="en-US" err="1"/>
              <a:t>suporte</a:t>
            </a:r>
            <a:r>
              <a:rPr lang="en-US"/>
              <a:t> com </a:t>
            </a:r>
            <a:r>
              <a:rPr lang="en-US" err="1"/>
              <a:t>uma</a:t>
            </a:r>
            <a:r>
              <a:rPr lang="en-US"/>
              <a:t> </a:t>
            </a:r>
            <a:r>
              <a:rPr lang="en-US" err="1"/>
              <a:t>espessura</a:t>
            </a:r>
            <a:r>
              <a:rPr lang="en-US"/>
              <a:t> maxima de 31mm.</a:t>
            </a:r>
          </a:p>
          <a:p>
            <a:pPr>
              <a:buNone/>
            </a:pPr>
            <a:r>
              <a:rPr lang="en-US" err="1"/>
              <a:t>Porém</a:t>
            </a:r>
            <a:r>
              <a:rPr lang="en-US"/>
              <a:t>, </a:t>
            </a:r>
            <a:r>
              <a:rPr lang="en-US" err="1"/>
              <a:t>nós</a:t>
            </a:r>
            <a:r>
              <a:rPr lang="en-US"/>
              <a:t> </a:t>
            </a:r>
            <a:r>
              <a:rPr lang="en-US" err="1"/>
              <a:t>recomendamos</a:t>
            </a:r>
            <a:r>
              <a:rPr lang="en-US"/>
              <a:t> que a </a:t>
            </a:r>
            <a:r>
              <a:rPr lang="en-US" err="1"/>
              <a:t>espessura</a:t>
            </a:r>
            <a:r>
              <a:rPr lang="en-US"/>
              <a:t> do </a:t>
            </a:r>
            <a:r>
              <a:rPr lang="en-US" err="1"/>
              <a:t>piso</a:t>
            </a:r>
            <a:r>
              <a:rPr lang="en-US"/>
              <a:t> </a:t>
            </a:r>
            <a:r>
              <a:rPr lang="en-US" err="1"/>
              <a:t>sejá</a:t>
            </a:r>
            <a:r>
              <a:rPr lang="en-US"/>
              <a:t> de </a:t>
            </a:r>
            <a:r>
              <a:rPr lang="en-US" err="1"/>
              <a:t>até</a:t>
            </a:r>
            <a:r>
              <a:rPr lang="en-US"/>
              <a:t> 21mm para </a:t>
            </a:r>
            <a:r>
              <a:rPr lang="en-US" err="1"/>
              <a:t>uma</a:t>
            </a:r>
            <a:r>
              <a:rPr lang="en-US"/>
              <a:t> </a:t>
            </a:r>
            <a:r>
              <a:rPr lang="en-US" err="1"/>
              <a:t>melhor</a:t>
            </a:r>
            <a:r>
              <a:rPr lang="en-US"/>
              <a:t> </a:t>
            </a:r>
            <a:r>
              <a:rPr lang="en-US" err="1"/>
              <a:t>ergonomia</a:t>
            </a:r>
            <a:r>
              <a:rPr lang="en-US"/>
              <a:t> do pedal.</a:t>
            </a:r>
          </a:p>
          <a:p>
            <a:pPr>
              <a:buNone/>
            </a:pPr>
            <a:r>
              <a:rPr lang="en-US"/>
              <a:t>Se o </a:t>
            </a:r>
            <a:r>
              <a:rPr lang="en-US" err="1"/>
              <a:t>assoalho</a:t>
            </a:r>
            <a:r>
              <a:rPr lang="en-US"/>
              <a:t> for </a:t>
            </a:r>
            <a:r>
              <a:rPr lang="en-US" err="1"/>
              <a:t>mais</a:t>
            </a:r>
            <a:r>
              <a:rPr lang="en-US"/>
              <a:t> grosso que 31mm, </a:t>
            </a:r>
            <a:r>
              <a:rPr lang="en-US" err="1"/>
              <a:t>isso</a:t>
            </a:r>
            <a:r>
              <a:rPr lang="en-US"/>
              <a:t> </a:t>
            </a:r>
            <a:r>
              <a:rPr lang="en-US" err="1"/>
              <a:t>ficará</a:t>
            </a:r>
            <a:r>
              <a:rPr lang="en-US"/>
              <a:t> </a:t>
            </a:r>
            <a:r>
              <a:rPr lang="en-US" err="1"/>
              <a:t>muito</a:t>
            </a:r>
            <a:r>
              <a:rPr lang="en-US"/>
              <a:t> proximo do pedal </a:t>
            </a:r>
            <a:r>
              <a:rPr lang="en-US" err="1"/>
              <a:t>na</a:t>
            </a:r>
            <a:r>
              <a:rPr lang="en-US"/>
              <a:t> </a:t>
            </a:r>
            <a:r>
              <a:rPr lang="en-US" err="1"/>
              <a:t>sua</a:t>
            </a:r>
            <a:r>
              <a:rPr lang="en-US"/>
              <a:t> </a:t>
            </a:r>
            <a:r>
              <a:rPr lang="en-US" err="1"/>
              <a:t>posição</a:t>
            </a:r>
            <a:r>
              <a:rPr lang="en-US"/>
              <a:t> </a:t>
            </a:r>
            <a:r>
              <a:rPr lang="en-US" err="1"/>
              <a:t>mais</a:t>
            </a:r>
            <a:r>
              <a:rPr lang="en-US"/>
              <a:t> </a:t>
            </a:r>
            <a:r>
              <a:rPr lang="en-US" err="1"/>
              <a:t>baixa</a:t>
            </a:r>
            <a:r>
              <a:rPr lang="en-US"/>
              <a:t>.</a:t>
            </a:r>
          </a:p>
          <a:p>
            <a:pPr marL="158750" indent="0">
              <a:buNone/>
            </a:pPr>
            <a:endParaRPr lang="en-US"/>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8559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Um </a:t>
            </a:r>
            <a:r>
              <a:rPr lang="en-US" err="1"/>
              <a:t>piso</a:t>
            </a:r>
            <a:r>
              <a:rPr lang="en-US"/>
              <a:t> </a:t>
            </a:r>
            <a:r>
              <a:rPr lang="en-US" err="1"/>
              <a:t>inclinado</a:t>
            </a:r>
            <a:r>
              <a:rPr lang="en-US"/>
              <a:t> é </a:t>
            </a:r>
            <a:r>
              <a:rPr lang="en-US" err="1"/>
              <a:t>também</a:t>
            </a:r>
            <a:r>
              <a:rPr lang="en-US"/>
              <a:t> </a:t>
            </a:r>
            <a:r>
              <a:rPr lang="en-US" err="1"/>
              <a:t>uma</a:t>
            </a:r>
            <a:r>
              <a:rPr lang="en-US"/>
              <a:t> </a:t>
            </a:r>
            <a:r>
              <a:rPr lang="en-US" err="1"/>
              <a:t>possibilidade</a:t>
            </a:r>
            <a:r>
              <a:rPr lang="en-US"/>
              <a:t> a ser </a:t>
            </a:r>
            <a:r>
              <a:rPr lang="en-US" err="1"/>
              <a:t>considerada</a:t>
            </a:r>
            <a:r>
              <a:rPr lang="en-US"/>
              <a:t>, </a:t>
            </a:r>
            <a:r>
              <a:rPr lang="en-US" err="1"/>
              <a:t>porém</a:t>
            </a:r>
            <a:r>
              <a:rPr lang="en-US"/>
              <a:t> </a:t>
            </a:r>
            <a:r>
              <a:rPr lang="en-US" err="1"/>
              <a:t>os</a:t>
            </a:r>
            <a:r>
              <a:rPr lang="en-US"/>
              <a:t> </a:t>
            </a:r>
            <a:r>
              <a:rPr lang="en-US" err="1"/>
              <a:t>requisitos</a:t>
            </a:r>
            <a:r>
              <a:rPr lang="en-US"/>
              <a:t> de </a:t>
            </a:r>
            <a:r>
              <a:rPr lang="en-US" err="1"/>
              <a:t>altura</a:t>
            </a:r>
            <a:r>
              <a:rPr lang="en-US"/>
              <a:t> </a:t>
            </a:r>
            <a:r>
              <a:rPr lang="en-US" err="1"/>
              <a:t>devem</a:t>
            </a:r>
            <a:r>
              <a:rPr lang="en-US"/>
              <a:t> ser </a:t>
            </a:r>
            <a:r>
              <a:rPr lang="en-US" err="1"/>
              <a:t>respeitados</a:t>
            </a:r>
            <a:r>
              <a:rPr lang="en-US"/>
              <a:t>.</a:t>
            </a:r>
            <a:endParaRPr lang="pt-BR"/>
          </a:p>
          <a:p>
            <a:pPr marL="158750" indent="0">
              <a:buNone/>
            </a:pPr>
            <a:endParaRPr lang="en-US"/>
          </a:p>
          <a:p>
            <a:endParaRPr lang="en-US"/>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251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defRPr/>
            </a:pPr>
            <a:r>
              <a:rPr lang="en-US" err="1"/>
              <a:t>Apesar</a:t>
            </a:r>
            <a:r>
              <a:rPr lang="en-US"/>
              <a:t> de </a:t>
            </a:r>
            <a:r>
              <a:rPr lang="en-US" err="1"/>
              <a:t>termos</a:t>
            </a:r>
            <a:r>
              <a:rPr lang="en-US"/>
              <a:t> </a:t>
            </a:r>
            <a:r>
              <a:rPr lang="en-US" err="1"/>
              <a:t>trabalhado</a:t>
            </a:r>
            <a:r>
              <a:rPr lang="en-US"/>
              <a:t> </a:t>
            </a:r>
            <a:r>
              <a:rPr lang="en-US" err="1"/>
              <a:t>bastante</a:t>
            </a:r>
            <a:r>
              <a:rPr lang="en-US"/>
              <a:t> com </a:t>
            </a:r>
            <a:r>
              <a:rPr lang="en-US" err="1"/>
              <a:t>simplificação</a:t>
            </a:r>
            <a:r>
              <a:rPr lang="en-US"/>
              <a:t> da interface, </a:t>
            </a:r>
            <a:r>
              <a:rPr lang="en-US" err="1"/>
              <a:t>existe</a:t>
            </a:r>
            <a:r>
              <a:rPr lang="en-US"/>
              <a:t> um </a:t>
            </a:r>
            <a:r>
              <a:rPr lang="en-US" err="1"/>
              <a:t>ponto</a:t>
            </a:r>
            <a:r>
              <a:rPr lang="en-US"/>
              <a:t> que </a:t>
            </a:r>
            <a:r>
              <a:rPr lang="en-US" err="1"/>
              <a:t>deve</a:t>
            </a:r>
            <a:r>
              <a:rPr lang="en-US"/>
              <a:t> ser </a:t>
            </a:r>
            <a:r>
              <a:rPr lang="en-US" err="1"/>
              <a:t>mecionado</a:t>
            </a:r>
            <a:r>
              <a:rPr lang="en-US"/>
              <a:t>. O </a:t>
            </a:r>
            <a:r>
              <a:rPr lang="en-US" err="1"/>
              <a:t>suporte</a:t>
            </a:r>
            <a:r>
              <a:rPr lang="en-US"/>
              <a:t> do modulo do </a:t>
            </a:r>
            <a:r>
              <a:rPr lang="en-US" err="1"/>
              <a:t>freio</a:t>
            </a:r>
            <a:r>
              <a:rPr lang="en-US"/>
              <a:t>, </a:t>
            </a:r>
            <a:r>
              <a:rPr lang="en-US" err="1"/>
              <a:t>destacado</a:t>
            </a:r>
            <a:r>
              <a:rPr lang="en-US"/>
              <a:t> </a:t>
            </a:r>
            <a:r>
              <a:rPr lang="en-US" err="1"/>
              <a:t>em</a:t>
            </a:r>
            <a:r>
              <a:rPr lang="en-US"/>
              <a:t> </a:t>
            </a:r>
            <a:r>
              <a:rPr lang="en-US" err="1"/>
              <a:t>laranja</a:t>
            </a:r>
            <a:r>
              <a:rPr lang="en-US"/>
              <a:t>, </a:t>
            </a:r>
            <a:r>
              <a:rPr lang="en-US" err="1"/>
              <a:t>estara</a:t>
            </a:r>
            <a:r>
              <a:rPr lang="en-US"/>
              <a:t> 48mm </a:t>
            </a:r>
            <a:r>
              <a:rPr lang="en-US" err="1"/>
              <a:t>mais</a:t>
            </a:r>
            <a:r>
              <a:rPr lang="en-US"/>
              <a:t> </a:t>
            </a:r>
            <a:r>
              <a:rPr lang="en-US" err="1"/>
              <a:t>saliente</a:t>
            </a:r>
            <a:r>
              <a:rPr lang="en-US"/>
              <a:t> </a:t>
            </a:r>
            <a:r>
              <a:rPr lang="en-US" err="1"/>
              <a:t>comparado</a:t>
            </a:r>
            <a:r>
              <a:rPr lang="en-US"/>
              <a:t> com o modulo do </a:t>
            </a:r>
            <a:r>
              <a:rPr lang="en-US" err="1"/>
              <a:t>freio</a:t>
            </a:r>
            <a:r>
              <a:rPr lang="en-US"/>
              <a:t> da </a:t>
            </a:r>
            <a:r>
              <a:rPr lang="en-US" err="1"/>
              <a:t>montagem</a:t>
            </a:r>
            <a:r>
              <a:rPr lang="en-US"/>
              <a:t> </a:t>
            </a:r>
            <a:r>
              <a:rPr lang="en-US" err="1"/>
              <a:t>atual</a:t>
            </a:r>
            <a:r>
              <a:rPr lang="en-US"/>
              <a:t>.</a:t>
            </a:r>
            <a:endParaRPr lang="pt-BR"/>
          </a:p>
          <a:p>
            <a:pPr marL="0" marR="0" lvl="0" indent="0" algn="l" defTabSz="914400">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7242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defRPr/>
            </a:pPr>
            <a:r>
              <a:rPr lang="en-US"/>
              <a:t>Aqui </a:t>
            </a:r>
            <a:r>
              <a:rPr lang="en-US" err="1"/>
              <a:t>tem</a:t>
            </a:r>
            <a:r>
              <a:rPr lang="en-US"/>
              <a:t> </a:t>
            </a:r>
            <a:r>
              <a:rPr lang="en-US" err="1"/>
              <a:t>uma</a:t>
            </a:r>
            <a:r>
              <a:rPr lang="en-US"/>
              <a:t> </a:t>
            </a:r>
            <a:r>
              <a:rPr lang="en-US" err="1"/>
              <a:t>outra</a:t>
            </a:r>
            <a:r>
              <a:rPr lang="en-US"/>
              <a:t> </a:t>
            </a:r>
            <a:r>
              <a:rPr lang="en-US" err="1"/>
              <a:t>imagem</a:t>
            </a:r>
            <a:r>
              <a:rPr lang="en-US"/>
              <a:t> que </a:t>
            </a:r>
            <a:r>
              <a:rPr lang="en-US" err="1"/>
              <a:t>mostra</a:t>
            </a:r>
            <a:r>
              <a:rPr lang="en-US"/>
              <a:t> a nova </a:t>
            </a:r>
            <a:r>
              <a:rPr lang="en-US" err="1"/>
              <a:t>geração</a:t>
            </a:r>
            <a:r>
              <a:rPr lang="en-US"/>
              <a:t> de </a:t>
            </a:r>
            <a:r>
              <a:rPr lang="en-US" err="1"/>
              <a:t>onibus</a:t>
            </a:r>
            <a:r>
              <a:rPr lang="en-US"/>
              <a:t> e a nova </a:t>
            </a:r>
            <a:r>
              <a:rPr lang="en-US" err="1"/>
              <a:t>posição</a:t>
            </a:r>
            <a:r>
              <a:rPr lang="en-US"/>
              <a:t> do modulo do </a:t>
            </a:r>
            <a:r>
              <a:rPr lang="en-US" err="1"/>
              <a:t>freio</a:t>
            </a:r>
            <a:endParaRPr lang="pt-BR" err="1"/>
          </a:p>
          <a:p>
            <a:pPr marL="0" marR="0" lvl="0" indent="0" algn="l" defTabSz="914400">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5992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err="1"/>
              <a:t>Outra</a:t>
            </a:r>
            <a:r>
              <a:rPr lang="en-US"/>
              <a:t> </a:t>
            </a:r>
            <a:r>
              <a:rPr lang="en-US" err="1"/>
              <a:t>novidade</a:t>
            </a:r>
            <a:r>
              <a:rPr lang="en-US"/>
              <a:t> </a:t>
            </a:r>
            <a:r>
              <a:rPr lang="en-US" err="1"/>
              <a:t>vem</a:t>
            </a:r>
            <a:r>
              <a:rPr lang="en-US"/>
              <a:t> </a:t>
            </a:r>
            <a:r>
              <a:rPr lang="en-US" err="1"/>
              <a:t>quando</a:t>
            </a:r>
            <a:r>
              <a:rPr lang="en-US"/>
              <a:t> </a:t>
            </a:r>
            <a:r>
              <a:rPr lang="en-US" err="1"/>
              <a:t>comparamos</a:t>
            </a:r>
            <a:r>
              <a:rPr lang="en-US"/>
              <a:t> a </a:t>
            </a:r>
            <a:r>
              <a:rPr lang="en-US" err="1"/>
              <a:t>variedade</a:t>
            </a:r>
            <a:r>
              <a:rPr lang="en-US"/>
              <a:t> de </a:t>
            </a:r>
            <a:r>
              <a:rPr lang="en-US" err="1"/>
              <a:t>colunas</a:t>
            </a:r>
            <a:r>
              <a:rPr lang="en-US"/>
              <a:t> de </a:t>
            </a:r>
            <a:r>
              <a:rPr lang="en-US" err="1"/>
              <a:t>direção</a:t>
            </a:r>
            <a:r>
              <a:rPr lang="en-US"/>
              <a:t> </a:t>
            </a:r>
            <a:r>
              <a:rPr lang="en-US" err="1"/>
              <a:t>existentes</a:t>
            </a:r>
            <a:r>
              <a:rPr lang="en-US"/>
              <a:t>. Agora o </a:t>
            </a:r>
            <a:r>
              <a:rPr lang="en-US" err="1"/>
              <a:t>deslocamento</a:t>
            </a:r>
            <a:r>
              <a:rPr lang="en-US"/>
              <a:t> </a:t>
            </a:r>
            <a:r>
              <a:rPr lang="en-US" err="1"/>
              <a:t>aumentou</a:t>
            </a:r>
            <a:r>
              <a:rPr lang="en-US"/>
              <a:t>! Na </a:t>
            </a:r>
            <a:r>
              <a:rPr lang="en-US" err="1"/>
              <a:t>série</a:t>
            </a:r>
            <a:r>
              <a:rPr lang="en-US"/>
              <a:t> </a:t>
            </a:r>
            <a:r>
              <a:rPr lang="en-US" err="1"/>
              <a:t>atual</a:t>
            </a:r>
            <a:r>
              <a:rPr lang="en-US"/>
              <a:t>, o </a:t>
            </a:r>
            <a:r>
              <a:rPr lang="en-US" err="1"/>
              <a:t>deslocamento</a:t>
            </a:r>
            <a:r>
              <a:rPr lang="en-US"/>
              <a:t> é de 60mm. </a:t>
            </a:r>
            <a:r>
              <a:rPr lang="en-US" err="1"/>
              <a:t>Já</a:t>
            </a:r>
            <a:r>
              <a:rPr lang="en-US"/>
              <a:t> </a:t>
            </a:r>
            <a:r>
              <a:rPr lang="en-US" err="1"/>
              <a:t>na</a:t>
            </a:r>
            <a:r>
              <a:rPr lang="en-US"/>
              <a:t> nova </a:t>
            </a:r>
            <a:r>
              <a:rPr lang="en-US" err="1"/>
              <a:t>geração</a:t>
            </a:r>
            <a:r>
              <a:rPr lang="en-US"/>
              <a:t> é </a:t>
            </a:r>
            <a:r>
              <a:rPr lang="en-US" err="1"/>
              <a:t>possivel</a:t>
            </a:r>
            <a:r>
              <a:rPr lang="en-US"/>
              <a:t> </a:t>
            </a:r>
            <a:r>
              <a:rPr lang="en-US" err="1"/>
              <a:t>escolher</a:t>
            </a:r>
            <a:r>
              <a:rPr lang="en-US"/>
              <a:t> entre 85mm </a:t>
            </a:r>
            <a:r>
              <a:rPr lang="en-US" err="1"/>
              <a:t>ou</a:t>
            </a:r>
            <a:r>
              <a:rPr lang="en-US"/>
              <a:t> 110mm. A </a:t>
            </a:r>
            <a:r>
              <a:rPr lang="en-US" err="1"/>
              <a:t>última</a:t>
            </a:r>
            <a:r>
              <a:rPr lang="en-US"/>
              <a:t> </a:t>
            </a:r>
            <a:r>
              <a:rPr lang="en-US" err="1"/>
              <a:t>opção</a:t>
            </a:r>
            <a:r>
              <a:rPr lang="en-US"/>
              <a:t> visa </a:t>
            </a:r>
            <a:r>
              <a:rPr lang="en-US" err="1"/>
              <a:t>especialmente</a:t>
            </a:r>
            <a:r>
              <a:rPr lang="en-US"/>
              <a:t> </a:t>
            </a:r>
            <a:r>
              <a:rPr lang="en-US" err="1"/>
              <a:t>ônibus</a:t>
            </a:r>
            <a:r>
              <a:rPr lang="en-US"/>
              <a:t> </a:t>
            </a:r>
            <a:r>
              <a:rPr lang="en-US" err="1"/>
              <a:t>urbano</a:t>
            </a:r>
            <a:r>
              <a:rPr lang="en-US"/>
              <a:t> com o </a:t>
            </a:r>
            <a:r>
              <a:rPr lang="en-US" err="1"/>
              <a:t>intuito</a:t>
            </a:r>
            <a:r>
              <a:rPr lang="en-US"/>
              <a:t> de </a:t>
            </a:r>
            <a:r>
              <a:rPr lang="en-US" err="1"/>
              <a:t>atender</a:t>
            </a:r>
            <a:r>
              <a:rPr lang="en-US"/>
              <a:t> </a:t>
            </a:r>
            <a:r>
              <a:rPr lang="en-US" err="1"/>
              <a:t>os</a:t>
            </a:r>
            <a:r>
              <a:rPr lang="en-US"/>
              <a:t> </a:t>
            </a:r>
            <a:r>
              <a:rPr lang="en-US" err="1"/>
              <a:t>requerimentos</a:t>
            </a:r>
            <a:r>
              <a:rPr lang="en-US"/>
              <a:t> da EBSF (The European Bus System of the Future)</a:t>
            </a:r>
            <a:endParaRPr lang="pt-BR"/>
          </a:p>
          <a:p>
            <a:pPr marL="158750" indent="0">
              <a:buNone/>
            </a:pPr>
            <a:endParaRPr lang="en-US"/>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516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f9b6e43176_1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f9b6e43176_1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pt-PT"/>
              <a:t>Moderadora </a:t>
            </a:r>
          </a:p>
          <a:p>
            <a:pPr marL="158750" indent="0">
              <a:buNone/>
            </a:pPr>
            <a:endParaRPr lang="pt-PT"/>
          </a:p>
          <a:p>
            <a:pPr marL="158750" indent="0">
              <a:buNone/>
            </a:pPr>
            <a:r>
              <a:rPr lang="pt-PT"/>
              <a:t>Muito Obrigada André.</a:t>
            </a:r>
          </a:p>
          <a:p>
            <a:endParaRPr lang="pt-PT"/>
          </a:p>
          <a:p>
            <a:r>
              <a:rPr lang="pt-PT"/>
              <a:t>Bom, hoje nós iremos guiá-lo pelas novidades e atualizações relacionadas ao nosso powertrain, chassis, posto do motorista e sistema elétrico.</a:t>
            </a:r>
          </a:p>
          <a:p>
            <a:endParaRPr lang="pt-PT"/>
          </a:p>
          <a:p>
            <a:r>
              <a:rPr lang="pt-PT"/>
              <a:t>E, antes de resumir este webinar, apresentaremos nossa nova interface digital para os encarroçadores, nosso Bodybuilder Portal. </a:t>
            </a:r>
          </a:p>
          <a:p>
            <a:endParaRPr lang="pt-PT"/>
          </a:p>
          <a:p>
            <a:r>
              <a:rPr lang="pt-PT"/>
              <a:t>Com certeza temos muitos tópicos interessantes para tratar hoje, mas antes de abrir espaço no palco para meus colegas, gostaria apenas de aproveitar a oportunidade para fazer uma breve introdução, uma visão panorâmica, sobre quais os benefícios que podemos esperar de nossos novos produtos de ônibus e também passar algumas informações sobre o POR QUE estamos fazendo esses grandes esforços de desenvolvimento.</a:t>
            </a:r>
            <a:endParaRPr lang="en-GB" sz="1100" kern="1200">
              <a:solidFill>
                <a:schemeClr val="tx1"/>
              </a:solidFill>
              <a:effectLst/>
              <a:latin typeface="+mn-lt"/>
              <a:ea typeface="+mn-ea"/>
              <a:cs typeface="+mn-cs"/>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4308740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Neste </a:t>
            </a:r>
            <a:r>
              <a:rPr lang="en-US" err="1"/>
              <a:t>sistema</a:t>
            </a:r>
            <a:r>
              <a:rPr lang="en-US"/>
              <a:t>, o </a:t>
            </a:r>
            <a:r>
              <a:rPr lang="en-US" err="1"/>
              <a:t>espaço</a:t>
            </a:r>
            <a:r>
              <a:rPr lang="en-US"/>
              <a:t> para o </a:t>
            </a:r>
            <a:r>
              <a:rPr lang="en-US" err="1"/>
              <a:t>joelho</a:t>
            </a:r>
            <a:r>
              <a:rPr lang="en-US"/>
              <a:t> </a:t>
            </a:r>
            <a:r>
              <a:rPr lang="en-US" err="1"/>
              <a:t>foi</a:t>
            </a:r>
            <a:r>
              <a:rPr lang="en-US"/>
              <a:t> </a:t>
            </a:r>
            <a:r>
              <a:rPr lang="en-US" err="1"/>
              <a:t>melhorado</a:t>
            </a:r>
            <a:r>
              <a:rPr lang="en-US"/>
              <a:t>.</a:t>
            </a:r>
            <a:endParaRPr lang="pt-BR"/>
          </a:p>
          <a:p>
            <a:pPr>
              <a:buNone/>
            </a:pPr>
            <a:r>
              <a:rPr lang="en-US"/>
              <a:t>Para a </a:t>
            </a:r>
            <a:r>
              <a:rPr lang="en-US" err="1"/>
              <a:t>função</a:t>
            </a:r>
            <a:r>
              <a:rPr lang="en-US"/>
              <a:t> de </a:t>
            </a:r>
            <a:r>
              <a:rPr lang="en-US" err="1"/>
              <a:t>partida</a:t>
            </a:r>
            <a:r>
              <a:rPr lang="en-US"/>
              <a:t> </a:t>
            </a:r>
            <a:r>
              <a:rPr lang="en-US" err="1"/>
              <a:t>há</a:t>
            </a:r>
            <a:r>
              <a:rPr lang="en-US"/>
              <a:t> tanto o </a:t>
            </a:r>
            <a:r>
              <a:rPr lang="en-US" err="1"/>
              <a:t>interruptor</a:t>
            </a:r>
            <a:r>
              <a:rPr lang="en-US"/>
              <a:t> </a:t>
            </a:r>
            <a:r>
              <a:rPr lang="en-US" err="1"/>
              <a:t>quanto</a:t>
            </a:r>
            <a:r>
              <a:rPr lang="en-US"/>
              <a:t> a </a:t>
            </a:r>
            <a:r>
              <a:rPr lang="en-US" err="1"/>
              <a:t>chave</a:t>
            </a:r>
            <a:r>
              <a:rPr lang="en-US"/>
              <a:t> de </a:t>
            </a:r>
            <a:r>
              <a:rPr lang="en-US" err="1"/>
              <a:t>partida</a:t>
            </a:r>
            <a:r>
              <a:rPr lang="en-US"/>
              <a:t>. Se a </a:t>
            </a:r>
            <a:r>
              <a:rPr lang="en-US" err="1"/>
              <a:t>opção</a:t>
            </a:r>
            <a:r>
              <a:rPr lang="en-US"/>
              <a:t> de </a:t>
            </a:r>
            <a:r>
              <a:rPr lang="en-US" err="1"/>
              <a:t>chave</a:t>
            </a:r>
            <a:r>
              <a:rPr lang="en-US"/>
              <a:t> de </a:t>
            </a:r>
            <a:r>
              <a:rPr lang="en-US" err="1"/>
              <a:t>partida</a:t>
            </a:r>
            <a:r>
              <a:rPr lang="en-US"/>
              <a:t> for </a:t>
            </a:r>
            <a:r>
              <a:rPr lang="en-US" err="1"/>
              <a:t>escolhida</a:t>
            </a:r>
            <a:r>
              <a:rPr lang="en-US"/>
              <a:t> </a:t>
            </a:r>
            <a:r>
              <a:rPr lang="en-US" err="1"/>
              <a:t>em</a:t>
            </a:r>
            <a:r>
              <a:rPr lang="en-US"/>
              <a:t> conjunto com a </a:t>
            </a:r>
            <a:r>
              <a:rPr lang="en-US" err="1"/>
              <a:t>coluna</a:t>
            </a:r>
            <a:r>
              <a:rPr lang="en-US"/>
              <a:t> de </a:t>
            </a:r>
            <a:r>
              <a:rPr lang="en-US" err="1"/>
              <a:t>direção</a:t>
            </a:r>
            <a:r>
              <a:rPr lang="en-US"/>
              <a:t> de </a:t>
            </a:r>
            <a:r>
              <a:rPr lang="en-US" err="1"/>
              <a:t>deslocamento</a:t>
            </a:r>
            <a:r>
              <a:rPr lang="en-US"/>
              <a:t> 110mm, a </a:t>
            </a:r>
            <a:r>
              <a:rPr lang="en-US" err="1"/>
              <a:t>mesma</a:t>
            </a:r>
            <a:r>
              <a:rPr lang="en-US"/>
              <a:t> </a:t>
            </a:r>
            <a:r>
              <a:rPr lang="en-US" err="1"/>
              <a:t>deverá</a:t>
            </a:r>
            <a:r>
              <a:rPr lang="en-US"/>
              <a:t> ser </a:t>
            </a:r>
            <a:r>
              <a:rPr lang="en-US" err="1"/>
              <a:t>posicionada</a:t>
            </a:r>
            <a:r>
              <a:rPr lang="en-US"/>
              <a:t> </a:t>
            </a:r>
            <a:r>
              <a:rPr lang="en-US" err="1"/>
              <a:t>por</a:t>
            </a:r>
            <a:r>
              <a:rPr lang="en-US"/>
              <a:t> </a:t>
            </a:r>
            <a:r>
              <a:rPr lang="en-US" err="1"/>
              <a:t>você</a:t>
            </a:r>
            <a:r>
              <a:rPr lang="en-US"/>
              <a:t> </a:t>
            </a:r>
            <a:r>
              <a:rPr lang="en-US" err="1"/>
              <a:t>na</a:t>
            </a:r>
            <a:r>
              <a:rPr lang="en-US"/>
              <a:t> lateral </a:t>
            </a:r>
            <a:r>
              <a:rPr lang="en-US" err="1"/>
              <a:t>ou</a:t>
            </a:r>
            <a:r>
              <a:rPr lang="en-US"/>
              <a:t> no </a:t>
            </a:r>
            <a:r>
              <a:rPr lang="en-US" err="1"/>
              <a:t>centro</a:t>
            </a:r>
            <a:r>
              <a:rPr lang="en-US"/>
              <a:t> do </a:t>
            </a:r>
            <a:r>
              <a:rPr lang="en-US" err="1"/>
              <a:t>painel</a:t>
            </a:r>
            <a:r>
              <a:rPr lang="en-US"/>
              <a:t>.</a:t>
            </a:r>
          </a:p>
          <a:p>
            <a:pPr marL="158750" indent="0">
              <a:buNone/>
            </a:pPr>
            <a:endParaRPr lang="en-US"/>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51382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a:buNone/>
            </a:pPr>
            <a:r>
              <a:rPr lang="sv-SE"/>
              <a:t>Mais </a:t>
            </a:r>
            <a:r>
              <a:rPr lang="sv-SE" err="1"/>
              <a:t>uma</a:t>
            </a:r>
            <a:r>
              <a:rPr lang="sv-SE"/>
              <a:t> </a:t>
            </a:r>
            <a:r>
              <a:rPr lang="sv-SE" err="1"/>
              <a:t>melhoria</a:t>
            </a:r>
            <a:r>
              <a:rPr lang="sv-SE"/>
              <a:t> vem </a:t>
            </a:r>
            <a:r>
              <a:rPr lang="sv-SE" err="1"/>
              <a:t>com</a:t>
            </a:r>
            <a:r>
              <a:rPr lang="sv-SE"/>
              <a:t> a </a:t>
            </a:r>
            <a:r>
              <a:rPr lang="sv-SE" err="1"/>
              <a:t>utilização</a:t>
            </a:r>
            <a:r>
              <a:rPr lang="sv-SE"/>
              <a:t> de </a:t>
            </a:r>
            <a:r>
              <a:rPr lang="sv-SE" err="1"/>
              <a:t>módulos</a:t>
            </a:r>
            <a:r>
              <a:rPr lang="sv-SE"/>
              <a:t> de </a:t>
            </a:r>
            <a:r>
              <a:rPr lang="sv-SE" err="1"/>
              <a:t>switches</a:t>
            </a:r>
            <a:r>
              <a:rPr lang="sv-SE"/>
              <a:t> </a:t>
            </a:r>
            <a:r>
              <a:rPr lang="sv-SE" err="1"/>
              <a:t>com</a:t>
            </a:r>
            <a:r>
              <a:rPr lang="sv-SE"/>
              <a:t> </a:t>
            </a:r>
            <a:r>
              <a:rPr lang="sv-SE" err="1"/>
              <a:t>comunicação</a:t>
            </a:r>
            <a:r>
              <a:rPr lang="sv-SE"/>
              <a:t> CAN, </a:t>
            </a:r>
            <a:r>
              <a:rPr lang="sv-SE" err="1"/>
              <a:t>ao</a:t>
            </a:r>
            <a:r>
              <a:rPr lang="sv-SE"/>
              <a:t> </a:t>
            </a:r>
            <a:r>
              <a:rPr lang="sv-SE" err="1"/>
              <a:t>invés</a:t>
            </a:r>
            <a:r>
              <a:rPr lang="sv-SE"/>
              <a:t> do </a:t>
            </a:r>
            <a:r>
              <a:rPr lang="sv-SE" err="1"/>
              <a:t>atual</a:t>
            </a:r>
            <a:r>
              <a:rPr lang="sv-SE"/>
              <a:t> </a:t>
            </a:r>
            <a:r>
              <a:rPr lang="sv-SE" err="1"/>
              <a:t>com</a:t>
            </a:r>
            <a:r>
              <a:rPr lang="sv-SE"/>
              <a:t> </a:t>
            </a:r>
            <a:r>
              <a:rPr lang="sv-SE" err="1"/>
              <a:t>comunicação</a:t>
            </a:r>
            <a:r>
              <a:rPr lang="sv-SE"/>
              <a:t> </a:t>
            </a:r>
            <a:r>
              <a:rPr lang="sv-SE" err="1"/>
              <a:t>discreta</a:t>
            </a:r>
            <a:r>
              <a:rPr lang="sv-SE"/>
              <a:t>.  Isto </a:t>
            </a:r>
            <a:r>
              <a:rPr lang="sv-SE" err="1"/>
              <a:t>irá</a:t>
            </a:r>
            <a:r>
              <a:rPr lang="sv-SE"/>
              <a:t>, por </a:t>
            </a:r>
            <a:r>
              <a:rPr lang="sv-SE" err="1"/>
              <a:t>exemplo</a:t>
            </a:r>
            <a:r>
              <a:rPr lang="sv-SE"/>
              <a:t>, </a:t>
            </a:r>
            <a:r>
              <a:rPr lang="sv-SE" err="1"/>
              <a:t>gerar</a:t>
            </a:r>
            <a:r>
              <a:rPr lang="sv-SE"/>
              <a:t>  </a:t>
            </a:r>
            <a:r>
              <a:rPr lang="sv-SE" err="1"/>
              <a:t>um</a:t>
            </a:r>
            <a:r>
              <a:rPr lang="sv-SE"/>
              <a:t> </a:t>
            </a:r>
            <a:r>
              <a:rPr lang="sv-SE" err="1"/>
              <a:t>menor</a:t>
            </a:r>
            <a:r>
              <a:rPr lang="sv-SE"/>
              <a:t> </a:t>
            </a:r>
            <a:r>
              <a:rPr lang="sv-SE" err="1"/>
              <a:t>número</a:t>
            </a:r>
            <a:r>
              <a:rPr lang="sv-SE"/>
              <a:t> de </a:t>
            </a:r>
            <a:r>
              <a:rPr lang="sv-SE" err="1"/>
              <a:t>conexões</a:t>
            </a:r>
            <a:r>
              <a:rPr lang="sv-SE"/>
              <a:t> de </a:t>
            </a:r>
            <a:r>
              <a:rPr lang="sv-SE" err="1"/>
              <a:t>chicote</a:t>
            </a:r>
            <a:r>
              <a:rPr lang="sv-SE"/>
              <a:t> </a:t>
            </a:r>
            <a:r>
              <a:rPr lang="sv-SE" err="1"/>
              <a:t>elétrico</a:t>
            </a:r>
            <a:r>
              <a:rPr lang="sv-SE"/>
              <a:t>.</a:t>
            </a:r>
            <a:endParaRPr lang="pt-BR"/>
          </a:p>
          <a:p>
            <a:pPr marL="158750" indent="0">
              <a:buNone/>
            </a:pPr>
            <a:endParaRPr lang="sv-SE"/>
          </a:p>
        </p:txBody>
      </p:sp>
      <p:sp>
        <p:nvSpPr>
          <p:cNvPr id="4" name="Platshållare för bildnumm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7942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a:buNone/>
            </a:pPr>
            <a:r>
              <a:rPr lang="sv-SE" err="1"/>
              <a:t>Além</a:t>
            </a:r>
            <a:r>
              <a:rPr lang="sv-SE"/>
              <a:t> dos </a:t>
            </a:r>
            <a:r>
              <a:rPr lang="sv-SE" err="1"/>
              <a:t>novos</a:t>
            </a:r>
            <a:r>
              <a:rPr lang="sv-SE"/>
              <a:t> </a:t>
            </a:r>
            <a:r>
              <a:rPr lang="sv-SE" err="1"/>
              <a:t>módulos</a:t>
            </a:r>
            <a:r>
              <a:rPr lang="sv-SE"/>
              <a:t> de </a:t>
            </a:r>
            <a:r>
              <a:rPr lang="sv-SE" err="1"/>
              <a:t>switches</a:t>
            </a:r>
            <a:r>
              <a:rPr lang="sv-SE"/>
              <a:t>, os </a:t>
            </a:r>
            <a:r>
              <a:rPr lang="sv-SE" err="1"/>
              <a:t>botões</a:t>
            </a:r>
            <a:r>
              <a:rPr lang="sv-SE"/>
              <a:t> </a:t>
            </a:r>
            <a:r>
              <a:rPr lang="sv-SE" err="1"/>
              <a:t>também</a:t>
            </a:r>
            <a:r>
              <a:rPr lang="sv-SE"/>
              <a:t> </a:t>
            </a:r>
            <a:r>
              <a:rPr lang="sv-SE" err="1"/>
              <a:t>precisarão</a:t>
            </a:r>
            <a:r>
              <a:rPr lang="sv-SE"/>
              <a:t> de </a:t>
            </a:r>
            <a:r>
              <a:rPr lang="sv-SE" err="1"/>
              <a:t>menos</a:t>
            </a:r>
            <a:r>
              <a:rPr lang="sv-SE"/>
              <a:t> </a:t>
            </a:r>
            <a:r>
              <a:rPr lang="sv-SE" err="1"/>
              <a:t>espaço</a:t>
            </a:r>
            <a:r>
              <a:rPr lang="sv-SE"/>
              <a:t>.  Isto </a:t>
            </a:r>
            <a:r>
              <a:rPr lang="sv-SE" err="1"/>
              <a:t>significa</a:t>
            </a:r>
            <a:r>
              <a:rPr lang="sv-SE"/>
              <a:t> </a:t>
            </a:r>
            <a:r>
              <a:rPr lang="sv-SE" err="1"/>
              <a:t>que</a:t>
            </a:r>
            <a:r>
              <a:rPr lang="sv-SE"/>
              <a:t> </a:t>
            </a:r>
            <a:r>
              <a:rPr lang="sv-SE" err="1"/>
              <a:t>mais</a:t>
            </a:r>
            <a:r>
              <a:rPr lang="sv-SE"/>
              <a:t> </a:t>
            </a:r>
            <a:r>
              <a:rPr lang="sv-SE" err="1"/>
              <a:t>funções</a:t>
            </a:r>
            <a:r>
              <a:rPr lang="sv-SE"/>
              <a:t> </a:t>
            </a:r>
            <a:r>
              <a:rPr lang="sv-SE" err="1"/>
              <a:t>podem</a:t>
            </a:r>
            <a:r>
              <a:rPr lang="sv-SE"/>
              <a:t> ser </a:t>
            </a:r>
            <a:r>
              <a:rPr lang="sv-SE" err="1"/>
              <a:t>posicionadas</a:t>
            </a:r>
            <a:r>
              <a:rPr lang="sv-SE"/>
              <a:t> </a:t>
            </a:r>
            <a:r>
              <a:rPr lang="sv-SE" err="1"/>
              <a:t>na</a:t>
            </a:r>
            <a:r>
              <a:rPr lang="sv-SE"/>
              <a:t> </a:t>
            </a:r>
            <a:r>
              <a:rPr lang="sv-SE" err="1"/>
              <a:t>melhor</a:t>
            </a:r>
            <a:r>
              <a:rPr lang="sv-SE"/>
              <a:t> </a:t>
            </a:r>
            <a:r>
              <a:rPr lang="sv-SE" err="1"/>
              <a:t>região</a:t>
            </a:r>
            <a:r>
              <a:rPr lang="sv-SE"/>
              <a:t> para o </a:t>
            </a:r>
            <a:r>
              <a:rPr lang="sv-SE" err="1"/>
              <a:t>motorista</a:t>
            </a:r>
            <a:r>
              <a:rPr lang="sv-SE"/>
              <a:t>. </a:t>
            </a:r>
            <a:endParaRPr lang="pt-BR"/>
          </a:p>
          <a:p>
            <a:pPr>
              <a:buNone/>
            </a:pPr>
            <a:r>
              <a:rPr lang="sv-SE" err="1"/>
              <a:t>Meu</a:t>
            </a:r>
            <a:r>
              <a:rPr lang="sv-SE"/>
              <a:t> </a:t>
            </a:r>
            <a:r>
              <a:rPr lang="sv-SE" err="1"/>
              <a:t>colega</a:t>
            </a:r>
            <a:r>
              <a:rPr lang="sv-SE"/>
              <a:t> André </a:t>
            </a:r>
            <a:r>
              <a:rPr lang="sv-SE" err="1"/>
              <a:t>detalhará</a:t>
            </a:r>
            <a:r>
              <a:rPr lang="sv-SE"/>
              <a:t> </a:t>
            </a:r>
            <a:r>
              <a:rPr lang="sv-SE" err="1"/>
              <a:t>estes</a:t>
            </a:r>
            <a:r>
              <a:rPr lang="sv-SE"/>
              <a:t> </a:t>
            </a:r>
            <a:r>
              <a:rPr lang="sv-SE" err="1"/>
              <a:t>módulos</a:t>
            </a:r>
            <a:r>
              <a:rPr lang="sv-SE"/>
              <a:t> </a:t>
            </a:r>
            <a:r>
              <a:rPr lang="sv-SE" err="1"/>
              <a:t>na</a:t>
            </a:r>
            <a:r>
              <a:rPr lang="sv-SE"/>
              <a:t> </a:t>
            </a:r>
            <a:r>
              <a:rPr lang="sv-SE" err="1"/>
              <a:t>próxima</a:t>
            </a:r>
            <a:r>
              <a:rPr lang="sv-SE"/>
              <a:t> </a:t>
            </a:r>
            <a:r>
              <a:rPr lang="sv-SE" err="1"/>
              <a:t>apresentação</a:t>
            </a:r>
            <a:r>
              <a:rPr lang="sv-SE"/>
              <a:t>.</a:t>
            </a:r>
          </a:p>
          <a:p>
            <a:pPr marL="158750" indent="0">
              <a:buNone/>
            </a:pPr>
            <a:endParaRPr lang="sv-SE"/>
          </a:p>
        </p:txBody>
      </p:sp>
      <p:sp>
        <p:nvSpPr>
          <p:cNvPr id="4" name="Platshållare för bildnumm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3128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f9b6e43176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f9b6e43176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sv-SE" err="1"/>
              <a:t>Então</a:t>
            </a:r>
            <a:r>
              <a:rPr lang="sv-SE"/>
              <a:t>, antes do André </a:t>
            </a:r>
            <a:r>
              <a:rPr lang="sv-SE" err="1"/>
              <a:t>continuar</a:t>
            </a:r>
            <a:r>
              <a:rPr lang="sv-SE"/>
              <a:t>, </a:t>
            </a:r>
            <a:r>
              <a:rPr lang="sv-SE" err="1"/>
              <a:t>aqui</a:t>
            </a:r>
            <a:r>
              <a:rPr lang="sv-SE"/>
              <a:t> </a:t>
            </a:r>
            <a:r>
              <a:rPr lang="sv-SE" err="1"/>
              <a:t>estão</a:t>
            </a:r>
            <a:r>
              <a:rPr lang="sv-SE"/>
              <a:t> os </a:t>
            </a:r>
            <a:r>
              <a:rPr lang="sv-SE" err="1"/>
              <a:t>três</a:t>
            </a:r>
            <a:r>
              <a:rPr lang="sv-SE"/>
              <a:t> </a:t>
            </a:r>
            <a:r>
              <a:rPr lang="sv-SE" err="1"/>
              <a:t>pontos</a:t>
            </a:r>
            <a:r>
              <a:rPr lang="sv-SE"/>
              <a:t> </a:t>
            </a:r>
            <a:r>
              <a:rPr lang="sv-SE" err="1"/>
              <a:t>chave</a:t>
            </a:r>
            <a:r>
              <a:rPr lang="sv-SE"/>
              <a:t>:</a:t>
            </a:r>
            <a:endParaRPr lang="pt-BR"/>
          </a:p>
          <a:p>
            <a:r>
              <a:rPr lang="sv-SE" b="1" err="1"/>
              <a:t>Click</a:t>
            </a:r>
            <a:endParaRPr lang="sv-SE" b="1"/>
          </a:p>
          <a:p>
            <a:r>
              <a:rPr lang="sv-SE" err="1"/>
              <a:t>Um</a:t>
            </a:r>
            <a:r>
              <a:rPr lang="sv-SE"/>
              <a:t> </a:t>
            </a:r>
            <a:r>
              <a:rPr lang="sv-SE" err="1"/>
              <a:t>novo</a:t>
            </a:r>
            <a:r>
              <a:rPr lang="sv-SE"/>
              <a:t> </a:t>
            </a:r>
            <a:r>
              <a:rPr lang="sv-SE" err="1"/>
              <a:t>painel</a:t>
            </a:r>
            <a:r>
              <a:rPr lang="sv-SE"/>
              <a:t> de </a:t>
            </a:r>
            <a:r>
              <a:rPr lang="sv-SE" err="1"/>
              <a:t>instrumentos</a:t>
            </a:r>
            <a:r>
              <a:rPr lang="sv-SE"/>
              <a:t>.</a:t>
            </a:r>
          </a:p>
          <a:p>
            <a:r>
              <a:rPr lang="sv-SE" b="1" err="1"/>
              <a:t>Click</a:t>
            </a:r>
            <a:endParaRPr lang="sv-SE" b="1"/>
          </a:p>
          <a:p>
            <a:r>
              <a:rPr lang="sv-SE" err="1"/>
              <a:t>Um</a:t>
            </a:r>
            <a:r>
              <a:rPr lang="sv-SE"/>
              <a:t> </a:t>
            </a:r>
            <a:r>
              <a:rPr lang="sv-SE" err="1"/>
              <a:t>novo</a:t>
            </a:r>
            <a:r>
              <a:rPr lang="sv-SE"/>
              <a:t> posto do </a:t>
            </a:r>
            <a:r>
              <a:rPr lang="sv-SE" err="1"/>
              <a:t>motorista</a:t>
            </a:r>
            <a:r>
              <a:rPr lang="sv-SE"/>
              <a:t> </a:t>
            </a:r>
            <a:r>
              <a:rPr lang="sv-SE" err="1"/>
              <a:t>com</a:t>
            </a:r>
            <a:r>
              <a:rPr lang="sv-SE"/>
              <a:t> </a:t>
            </a:r>
            <a:r>
              <a:rPr lang="sv-SE" err="1"/>
              <a:t>diversos</a:t>
            </a:r>
            <a:r>
              <a:rPr lang="sv-SE"/>
              <a:t> </a:t>
            </a:r>
            <a:r>
              <a:rPr lang="sv-SE" err="1"/>
              <a:t>recursos</a:t>
            </a:r>
            <a:r>
              <a:rPr lang="sv-SE"/>
              <a:t> </a:t>
            </a:r>
            <a:r>
              <a:rPr lang="sv-SE" err="1"/>
              <a:t>atualizados</a:t>
            </a:r>
            <a:endParaRPr lang="sv-SE"/>
          </a:p>
          <a:p>
            <a:r>
              <a:rPr lang="sv-SE" b="1" err="1"/>
              <a:t>Click</a:t>
            </a:r>
            <a:endParaRPr lang="sv-SE" b="1"/>
          </a:p>
          <a:p>
            <a:r>
              <a:rPr lang="sv-SE" err="1"/>
              <a:t>Uma</a:t>
            </a:r>
            <a:r>
              <a:rPr lang="sv-SE"/>
              <a:t> nova </a:t>
            </a:r>
            <a:r>
              <a:rPr lang="sv-SE" err="1"/>
              <a:t>maneira</a:t>
            </a:r>
            <a:r>
              <a:rPr lang="sv-SE"/>
              <a:t> de </a:t>
            </a:r>
            <a:r>
              <a:rPr lang="sv-SE" err="1"/>
              <a:t>posicionar</a:t>
            </a:r>
            <a:r>
              <a:rPr lang="sv-SE"/>
              <a:t> o posto do </a:t>
            </a:r>
            <a:r>
              <a:rPr lang="sv-SE" err="1"/>
              <a:t>motorista</a:t>
            </a:r>
            <a:r>
              <a:rPr lang="sv-SE"/>
              <a:t> </a:t>
            </a:r>
            <a:r>
              <a:rPr lang="sv-SE" err="1"/>
              <a:t>livremente</a:t>
            </a:r>
            <a:r>
              <a:rPr lang="sv-SE"/>
              <a:t> </a:t>
            </a:r>
            <a:r>
              <a:rPr lang="sv-SE" err="1"/>
              <a:t>em</a:t>
            </a:r>
            <a:r>
              <a:rPr lang="sv-SE"/>
              <a:t> X, Y e Z.</a:t>
            </a:r>
          </a:p>
          <a:p>
            <a:pPr marL="0" lvl="0" indent="0" algn="l">
              <a:spcBef>
                <a:spcPts val="0"/>
              </a:spcBef>
              <a:spcAft>
                <a:spcPts val="0"/>
              </a:spcAft>
              <a:buNone/>
            </a:pPr>
            <a:endParaRPr lang="sv-SE"/>
          </a:p>
        </p:txBody>
      </p:sp>
    </p:spTree>
    <p:extLst>
      <p:ext uri="{BB962C8B-B14F-4D97-AF65-F5344CB8AC3E}">
        <p14:creationId xmlns:p14="http://schemas.microsoft.com/office/powerpoint/2010/main" val="1730748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b="1" err="1"/>
              <a:t>Moderador</a:t>
            </a:r>
            <a:endParaRPr lang="sv-SE" b="1"/>
          </a:p>
          <a:p>
            <a:pPr marL="0" marR="0" lvl="0" indent="0" algn="l" defTabSz="914400" rtl="0" eaLnBrk="1" fontAlgn="auto" latinLnBrk="0" hangingPunct="1">
              <a:lnSpc>
                <a:spcPct val="100000"/>
              </a:lnSpc>
              <a:spcBef>
                <a:spcPts val="0"/>
              </a:spcBef>
              <a:spcAft>
                <a:spcPts val="0"/>
              </a:spcAft>
              <a:buClrTx/>
              <a:buSzTx/>
              <a:buFontTx/>
              <a:buNone/>
              <a:tabLst/>
              <a:defRPr/>
            </a:pPr>
            <a:r>
              <a:rPr lang="sv-SE" b="0"/>
              <a:t>Agora </a:t>
            </a:r>
            <a:r>
              <a:rPr lang="sv-SE" b="0" err="1"/>
              <a:t>teremos</a:t>
            </a:r>
            <a:r>
              <a:rPr lang="sv-SE" b="0"/>
              <a:t> </a:t>
            </a:r>
            <a:r>
              <a:rPr lang="sv-SE" b="0" err="1"/>
              <a:t>alguns</a:t>
            </a:r>
            <a:r>
              <a:rPr lang="sv-SE" b="0"/>
              <a:t> </a:t>
            </a:r>
            <a:r>
              <a:rPr lang="sv-SE" b="0" err="1"/>
              <a:t>minutos</a:t>
            </a:r>
            <a:r>
              <a:rPr lang="sv-SE" b="0"/>
              <a:t> para </a:t>
            </a:r>
            <a:r>
              <a:rPr lang="sv-SE" b="0" err="1"/>
              <a:t>reflexão</a:t>
            </a:r>
            <a:r>
              <a:rPr lang="sv-SE" b="0"/>
              <a:t>. Se </a:t>
            </a:r>
            <a:r>
              <a:rPr lang="sv-SE" b="0" err="1"/>
              <a:t>você</a:t>
            </a:r>
            <a:r>
              <a:rPr lang="sv-SE" b="0"/>
              <a:t> </a:t>
            </a:r>
            <a:r>
              <a:rPr lang="sv-SE" b="0" err="1"/>
              <a:t>tiver</a:t>
            </a:r>
            <a:r>
              <a:rPr lang="sv-SE" b="0"/>
              <a:t> </a:t>
            </a:r>
            <a:r>
              <a:rPr lang="sv-SE" b="0" err="1"/>
              <a:t>alguma</a:t>
            </a:r>
            <a:r>
              <a:rPr lang="sv-SE" b="0"/>
              <a:t> </a:t>
            </a:r>
            <a:r>
              <a:rPr lang="sv-SE" b="0" err="1"/>
              <a:t>dúvida</a:t>
            </a:r>
            <a:r>
              <a:rPr lang="sv-SE" b="0"/>
              <a:t> </a:t>
            </a:r>
            <a:r>
              <a:rPr lang="sv-SE" b="0" err="1"/>
              <a:t>conectada</a:t>
            </a:r>
            <a:r>
              <a:rPr lang="sv-SE" b="0"/>
              <a:t> a </a:t>
            </a:r>
            <a:r>
              <a:rPr lang="sv-SE" b="0" err="1"/>
              <a:t>essa</a:t>
            </a:r>
            <a:r>
              <a:rPr lang="sv-SE" b="0"/>
              <a:t> </a:t>
            </a:r>
            <a:r>
              <a:rPr lang="sv-SE" b="0" err="1"/>
              <a:t>seção</a:t>
            </a:r>
            <a:r>
              <a:rPr lang="sv-SE" b="0"/>
              <a:t>, por </a:t>
            </a:r>
            <a:r>
              <a:rPr lang="sv-SE" b="0" err="1"/>
              <a:t>favor</a:t>
            </a:r>
            <a:r>
              <a:rPr lang="sv-SE" b="0"/>
              <a:t> sinta-se à </a:t>
            </a:r>
            <a:r>
              <a:rPr lang="sv-SE" b="0" err="1"/>
              <a:t>vontade</a:t>
            </a:r>
            <a:r>
              <a:rPr lang="sv-SE" b="0"/>
              <a:t> para </a:t>
            </a:r>
            <a:r>
              <a:rPr lang="sv-SE" b="0" err="1"/>
              <a:t>enviar</a:t>
            </a:r>
            <a:r>
              <a:rPr lang="sv-SE" b="0"/>
              <a:t> via </a:t>
            </a:r>
            <a:r>
              <a:rPr lang="sv-SE" b="0" err="1"/>
              <a:t>chat</a:t>
            </a:r>
            <a:r>
              <a:rPr lang="sv-SE" b="0"/>
              <a:t> </a:t>
            </a:r>
            <a:r>
              <a:rPr lang="sv-SE" b="0" err="1"/>
              <a:t>ou</a:t>
            </a:r>
            <a:r>
              <a:rPr lang="sv-SE" b="0"/>
              <a:t> </a:t>
            </a:r>
            <a:r>
              <a:rPr lang="sv-SE" b="0" err="1"/>
              <a:t>enviar</a:t>
            </a:r>
            <a:r>
              <a:rPr lang="sv-SE" b="0"/>
              <a:t> </a:t>
            </a:r>
            <a:r>
              <a:rPr lang="sv-SE" b="0" err="1"/>
              <a:t>um</a:t>
            </a:r>
            <a:r>
              <a:rPr lang="sv-SE" b="0"/>
              <a:t> e-mail para : </a:t>
            </a:r>
            <a:r>
              <a:rPr lang="sv-SE" b="1" i="1"/>
              <a:t>busbuilderhelp.brazil@scania.com</a:t>
            </a:r>
            <a:r>
              <a:rPr lang="sv-SE" b="0"/>
              <a:t>. </a:t>
            </a:r>
            <a:r>
              <a:rPr lang="sv-SE" b="0" err="1"/>
              <a:t>Você</a:t>
            </a:r>
            <a:r>
              <a:rPr lang="sv-SE" b="0"/>
              <a:t> </a:t>
            </a:r>
            <a:r>
              <a:rPr lang="sv-SE" b="0" err="1"/>
              <a:t>também</a:t>
            </a:r>
            <a:r>
              <a:rPr lang="sv-SE" b="0"/>
              <a:t> </a:t>
            </a:r>
            <a:r>
              <a:rPr lang="sv-SE" b="0" err="1"/>
              <a:t>pode</a:t>
            </a:r>
            <a:r>
              <a:rPr lang="sv-SE" b="0"/>
              <a:t> </a:t>
            </a:r>
            <a:r>
              <a:rPr lang="sv-SE" b="0" err="1"/>
              <a:t>ver</a:t>
            </a:r>
            <a:r>
              <a:rPr lang="sv-SE" b="0"/>
              <a:t> o </a:t>
            </a:r>
            <a:r>
              <a:rPr lang="sv-SE" b="0" err="1"/>
              <a:t>endereço</a:t>
            </a:r>
            <a:r>
              <a:rPr lang="sv-SE" b="0"/>
              <a:t> de e-mail no </a:t>
            </a:r>
            <a:r>
              <a:rPr lang="sv-SE" b="0" err="1"/>
              <a:t>slide</a:t>
            </a:r>
            <a:r>
              <a:rPr lang="sv-SE" b="0"/>
              <a:t>. </a:t>
            </a:r>
            <a:r>
              <a:rPr lang="sv-SE" b="0" err="1"/>
              <a:t>Todas</a:t>
            </a:r>
            <a:r>
              <a:rPr lang="sv-SE" b="0"/>
              <a:t> as </a:t>
            </a:r>
            <a:r>
              <a:rPr lang="sv-SE" b="0" err="1"/>
              <a:t>questões</a:t>
            </a:r>
            <a:r>
              <a:rPr lang="sv-SE" b="0"/>
              <a:t> </a:t>
            </a:r>
            <a:r>
              <a:rPr lang="sv-SE" b="0" err="1"/>
              <a:t>serão</a:t>
            </a:r>
            <a:r>
              <a:rPr lang="sv-SE" b="0"/>
              <a:t> </a:t>
            </a:r>
            <a:r>
              <a:rPr lang="sv-SE" b="0" err="1"/>
              <a:t>respondidas</a:t>
            </a:r>
            <a:r>
              <a:rPr lang="sv-SE" b="0"/>
              <a:t> </a:t>
            </a:r>
            <a:r>
              <a:rPr lang="sv-SE" b="0" err="1"/>
              <a:t>após</a:t>
            </a:r>
            <a:r>
              <a:rPr lang="sv-SE" b="0"/>
              <a:t> o </a:t>
            </a:r>
            <a:r>
              <a:rPr lang="sv-SE" b="0" err="1"/>
              <a:t>webinar</a:t>
            </a:r>
            <a:r>
              <a:rPr lang="sv-SE" b="0"/>
              <a:t>.</a:t>
            </a:r>
          </a:p>
          <a:p>
            <a:endParaRPr lang="sv-SE" b="1"/>
          </a:p>
          <a:p>
            <a:endParaRPr lang="sv-SE"/>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0342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f9b6e43176_1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f9b6e43176_1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sv-SE"/>
          </a:p>
          <a:p>
            <a:r>
              <a:rPr lang="sv-SE"/>
              <a:t>Ok, </a:t>
            </a:r>
            <a:r>
              <a:rPr lang="sv-SE" err="1"/>
              <a:t>obrigado</a:t>
            </a:r>
            <a:r>
              <a:rPr lang="sv-SE"/>
              <a:t> </a:t>
            </a:r>
            <a:r>
              <a:rPr lang="sv-SE" err="1"/>
              <a:t>pela</a:t>
            </a:r>
            <a:r>
              <a:rPr lang="sv-SE"/>
              <a:t> </a:t>
            </a:r>
            <a:r>
              <a:rPr lang="sv-SE" err="1"/>
              <a:t>atenção</a:t>
            </a:r>
            <a:r>
              <a:rPr lang="sv-SE"/>
              <a:t>.</a:t>
            </a:r>
          </a:p>
          <a:p>
            <a:endParaRPr lang="sv-SE"/>
          </a:p>
          <a:p>
            <a:r>
              <a:rPr lang="sv-SE" err="1"/>
              <a:t>Nós</a:t>
            </a:r>
            <a:r>
              <a:rPr lang="sv-SE"/>
              <a:t> </a:t>
            </a:r>
            <a:r>
              <a:rPr lang="sv-SE" err="1"/>
              <a:t>seguimos</a:t>
            </a:r>
            <a:r>
              <a:rPr lang="sv-SE"/>
              <a:t> </a:t>
            </a:r>
            <a:r>
              <a:rPr lang="sv-SE" err="1"/>
              <a:t>agora</a:t>
            </a:r>
            <a:r>
              <a:rPr lang="sv-SE"/>
              <a:t> do posto de </a:t>
            </a:r>
            <a:r>
              <a:rPr lang="sv-SE" err="1"/>
              <a:t>motorista</a:t>
            </a:r>
            <a:r>
              <a:rPr lang="sv-SE"/>
              <a:t> para as </a:t>
            </a:r>
            <a:r>
              <a:rPr lang="sv-SE" err="1"/>
              <a:t>novidades</a:t>
            </a:r>
            <a:r>
              <a:rPr lang="sv-SE"/>
              <a:t> do </a:t>
            </a:r>
            <a:r>
              <a:rPr lang="sv-SE" err="1"/>
              <a:t>sistema</a:t>
            </a:r>
            <a:r>
              <a:rPr lang="sv-SE"/>
              <a:t> </a:t>
            </a:r>
            <a:r>
              <a:rPr lang="sv-SE" err="1"/>
              <a:t>eleétrico</a:t>
            </a:r>
            <a:r>
              <a:rPr lang="sv-SE"/>
              <a:t>.</a:t>
            </a:r>
          </a:p>
          <a:p>
            <a:endParaRPr lang="sv-SE"/>
          </a:p>
          <a:p>
            <a:r>
              <a:rPr lang="sv-SE"/>
              <a:t>Eu </a:t>
            </a:r>
            <a:r>
              <a:rPr lang="sv-SE" err="1"/>
              <a:t>deixo</a:t>
            </a:r>
            <a:r>
              <a:rPr lang="sv-SE"/>
              <a:t> a </a:t>
            </a:r>
            <a:r>
              <a:rPr lang="sv-SE" err="1"/>
              <a:t>palavra</a:t>
            </a:r>
            <a:r>
              <a:rPr lang="sv-SE"/>
              <a:t> </a:t>
            </a:r>
            <a:r>
              <a:rPr lang="sv-SE" err="1"/>
              <a:t>com</a:t>
            </a:r>
            <a:r>
              <a:rPr lang="sv-SE"/>
              <a:t> o </a:t>
            </a:r>
            <a:r>
              <a:rPr lang="sv-SE" err="1"/>
              <a:t>com</a:t>
            </a:r>
            <a:r>
              <a:rPr lang="sv-SE"/>
              <a:t> o Andre Nakamura.</a:t>
            </a:r>
            <a:endParaRPr lang="en-GB"/>
          </a:p>
          <a:p>
            <a:pPr marL="0" lvl="0" indent="0" algn="l" rtl="0">
              <a:spcBef>
                <a:spcPts val="0"/>
              </a:spcBef>
              <a:spcAft>
                <a:spcPts val="0"/>
              </a:spcAft>
              <a:buNone/>
            </a:pPr>
            <a:endParaRPr/>
          </a:p>
        </p:txBody>
      </p:sp>
    </p:spTree>
    <p:extLst>
      <p:ext uri="{BB962C8B-B14F-4D97-AF65-F5344CB8AC3E}">
        <p14:creationId xmlns:p14="http://schemas.microsoft.com/office/powerpoint/2010/main" val="36518180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err="1"/>
              <a:t>Obrigado</a:t>
            </a:r>
            <a:r>
              <a:rPr lang="en-US"/>
              <a:t> </a:t>
            </a:r>
            <a:r>
              <a:rPr lang="en-US" err="1"/>
              <a:t>Hemmely</a:t>
            </a:r>
            <a:r>
              <a:rPr lang="en-US"/>
              <a:t>.  Boa </a:t>
            </a:r>
            <a:r>
              <a:rPr lang="en-US" err="1"/>
              <a:t>tarde</a:t>
            </a:r>
            <a:r>
              <a:rPr lang="en-US"/>
              <a:t> a </a:t>
            </a:r>
            <a:r>
              <a:rPr lang="en-US" err="1"/>
              <a:t>todos</a:t>
            </a:r>
            <a:r>
              <a:rPr lang="en-US"/>
              <a:t>, meu </a:t>
            </a:r>
            <a:r>
              <a:rPr lang="en-US" err="1"/>
              <a:t>nome</a:t>
            </a:r>
            <a:r>
              <a:rPr lang="en-US"/>
              <a:t> é André Nakamura e </a:t>
            </a:r>
            <a:r>
              <a:rPr lang="en-US" err="1"/>
              <a:t>trabalho</a:t>
            </a:r>
            <a:r>
              <a:rPr lang="en-US"/>
              <a:t> </a:t>
            </a:r>
            <a:r>
              <a:rPr lang="en-US" err="1"/>
              <a:t>como</a:t>
            </a:r>
            <a:r>
              <a:rPr lang="en-US"/>
              <a:t> </a:t>
            </a:r>
            <a:r>
              <a:rPr lang="en-US" err="1"/>
              <a:t>engenheiro</a:t>
            </a:r>
            <a:r>
              <a:rPr lang="en-US"/>
              <a:t> de </a:t>
            </a:r>
            <a:r>
              <a:rPr lang="en-US" err="1"/>
              <a:t>desenvolvimento</a:t>
            </a:r>
            <a:r>
              <a:rPr lang="en-US"/>
              <a:t> do </a:t>
            </a:r>
            <a:r>
              <a:rPr lang="en-US" err="1"/>
              <a:t>sistemas</a:t>
            </a:r>
            <a:r>
              <a:rPr lang="en-US"/>
              <a:t> </a:t>
            </a:r>
            <a:r>
              <a:rPr lang="en-US" err="1"/>
              <a:t>elétrico</a:t>
            </a:r>
            <a:r>
              <a:rPr lang="en-US"/>
              <a:t> do chassis de </a:t>
            </a:r>
            <a:r>
              <a:rPr lang="en-US" err="1"/>
              <a:t>ônibus</a:t>
            </a:r>
            <a:r>
              <a:rPr lang="en-US"/>
              <a:t>.  </a:t>
            </a:r>
          </a:p>
          <a:p>
            <a:r>
              <a:rPr lang="en-US"/>
              <a:t>Eu </a:t>
            </a:r>
            <a:r>
              <a:rPr lang="en-US" err="1"/>
              <a:t>irei</a:t>
            </a:r>
            <a:r>
              <a:rPr lang="en-US"/>
              <a:t> </a:t>
            </a:r>
            <a:r>
              <a:rPr lang="en-US" err="1"/>
              <a:t>apresentar</a:t>
            </a:r>
            <a:r>
              <a:rPr lang="en-US"/>
              <a:t> as </a:t>
            </a:r>
            <a:r>
              <a:rPr lang="en-US" err="1"/>
              <a:t>principais</a:t>
            </a:r>
            <a:r>
              <a:rPr lang="en-US"/>
              <a:t> </a:t>
            </a:r>
            <a:r>
              <a:rPr lang="en-US" err="1"/>
              <a:t>mudanças</a:t>
            </a:r>
            <a:r>
              <a:rPr lang="en-US"/>
              <a:t> no Sistema </a:t>
            </a:r>
            <a:r>
              <a:rPr lang="en-US" err="1"/>
              <a:t>elétrico</a:t>
            </a:r>
            <a:r>
              <a:rPr lang="en-US"/>
              <a:t> que </a:t>
            </a:r>
            <a:r>
              <a:rPr lang="en-US" err="1"/>
              <a:t>afetarão</a:t>
            </a:r>
            <a:r>
              <a:rPr lang="en-US"/>
              <a:t> </a:t>
            </a:r>
            <a:r>
              <a:rPr lang="en-US" err="1"/>
              <a:t>vocês</a:t>
            </a:r>
            <a:r>
              <a:rPr lang="en-US"/>
              <a:t>.</a:t>
            </a:r>
            <a:endParaRPr lang="sv-SE"/>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7960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Eu </a:t>
            </a:r>
            <a:r>
              <a:rPr lang="en-US" err="1"/>
              <a:t>começarei</a:t>
            </a:r>
            <a:r>
              <a:rPr lang="en-US"/>
              <a:t> com as </a:t>
            </a:r>
            <a:r>
              <a:rPr lang="en-US" err="1"/>
              <a:t>mudanças</a:t>
            </a:r>
            <a:r>
              <a:rPr lang="en-US"/>
              <a:t> </a:t>
            </a:r>
            <a:r>
              <a:rPr lang="en-US" err="1"/>
              <a:t>mais</a:t>
            </a:r>
            <a:r>
              <a:rPr lang="en-US"/>
              <a:t> </a:t>
            </a:r>
            <a:r>
              <a:rPr lang="en-US" err="1"/>
              <a:t>críticas</a:t>
            </a:r>
            <a:r>
              <a:rPr lang="en-US"/>
              <a:t> e </a:t>
            </a:r>
            <a:r>
              <a:rPr lang="en-US" err="1"/>
              <a:t>finalizarei</a:t>
            </a:r>
            <a:r>
              <a:rPr lang="en-US"/>
              <a:t> com </a:t>
            </a:r>
            <a:r>
              <a:rPr lang="en-US" err="1"/>
              <a:t>os</a:t>
            </a:r>
            <a:r>
              <a:rPr lang="en-US"/>
              <a:t> </a:t>
            </a:r>
            <a:r>
              <a:rPr lang="en-US" err="1"/>
              <a:t>recursos</a:t>
            </a:r>
            <a:r>
              <a:rPr lang="en-US"/>
              <a:t> que, </a:t>
            </a:r>
            <a:r>
              <a:rPr lang="en-US" err="1"/>
              <a:t>esperamos</a:t>
            </a:r>
            <a:r>
              <a:rPr lang="en-US"/>
              <a:t>, </a:t>
            </a:r>
            <a:r>
              <a:rPr lang="en-US" err="1"/>
              <a:t>facilitarão</a:t>
            </a:r>
            <a:r>
              <a:rPr lang="en-US"/>
              <a:t> o </a:t>
            </a:r>
            <a:r>
              <a:rPr lang="en-US" err="1"/>
              <a:t>processo</a:t>
            </a:r>
            <a:r>
              <a:rPr lang="en-US"/>
              <a:t> de </a:t>
            </a:r>
            <a:r>
              <a:rPr lang="en-US" err="1"/>
              <a:t>encarroçamento</a:t>
            </a:r>
            <a:r>
              <a:rPr lang="en-US"/>
              <a:t> da nova </a:t>
            </a:r>
            <a:r>
              <a:rPr lang="en-US" err="1"/>
              <a:t>geração</a:t>
            </a:r>
            <a:r>
              <a:rPr lang="en-US"/>
              <a:t> de chassis de </a:t>
            </a:r>
            <a:r>
              <a:rPr lang="en-US" err="1"/>
              <a:t>ônibus</a:t>
            </a:r>
            <a:r>
              <a:rPr lang="en-US"/>
              <a:t>.</a:t>
            </a:r>
          </a:p>
          <a:p>
            <a:r>
              <a:rPr lang="pt-BR"/>
              <a:t>Para atender às futuras demandas dos clientes e requisitos legais, a nova geração de chassis de ônibus vem com um novo sistema elétrico e, como consequência, algumas das interfaces com a carroceria foram alteradas.</a:t>
            </a:r>
            <a:endParaRPr lang="en-US"/>
          </a:p>
          <a:p>
            <a:endParaRPr lang="en-US"/>
          </a:p>
          <a:p>
            <a:r>
              <a:rPr lang="en-US" b="1"/>
              <a:t>Click</a:t>
            </a:r>
          </a:p>
          <a:p>
            <a:r>
              <a:rPr lang="en-US" b="0"/>
              <a:t>Vou </a:t>
            </a:r>
            <a:r>
              <a:rPr lang="en-US" b="0" err="1"/>
              <a:t>falar</a:t>
            </a:r>
            <a:r>
              <a:rPr lang="en-US" b="0"/>
              <a:t> um </a:t>
            </a:r>
            <a:r>
              <a:rPr lang="en-US" b="0" err="1"/>
              <a:t>pouco</a:t>
            </a:r>
            <a:r>
              <a:rPr lang="en-US" b="0"/>
              <a:t> </a:t>
            </a:r>
            <a:r>
              <a:rPr lang="en-US" b="0" err="1"/>
              <a:t>sobre</a:t>
            </a:r>
            <a:r>
              <a:rPr lang="en-US" b="0"/>
              <a:t> o Sistema de </a:t>
            </a:r>
            <a:r>
              <a:rPr lang="en-US" b="0" err="1"/>
              <a:t>alimentação</a:t>
            </a:r>
            <a:r>
              <a:rPr lang="en-US" b="0"/>
              <a:t> (power supply),</a:t>
            </a:r>
          </a:p>
          <a:p>
            <a:endParaRPr lang="en-US" b="0"/>
          </a:p>
          <a:p>
            <a:r>
              <a:rPr lang="en-US" b="1"/>
              <a:t>Click	</a:t>
            </a:r>
          </a:p>
          <a:p>
            <a:r>
              <a:rPr lang="en-US" b="0"/>
              <a:t>as </a:t>
            </a:r>
            <a:r>
              <a:rPr lang="en-US" b="0" err="1"/>
              <a:t>mudanças</a:t>
            </a:r>
            <a:r>
              <a:rPr lang="en-US" b="0"/>
              <a:t> </a:t>
            </a:r>
            <a:r>
              <a:rPr lang="en-US" b="0" err="1"/>
              <a:t>na</a:t>
            </a:r>
            <a:r>
              <a:rPr lang="en-US" b="0"/>
              <a:t> interface de </a:t>
            </a:r>
            <a:r>
              <a:rPr lang="en-US" b="0" err="1"/>
              <a:t>sinais</a:t>
            </a:r>
            <a:r>
              <a:rPr lang="en-US" b="0"/>
              <a:t>,</a:t>
            </a:r>
          </a:p>
          <a:p>
            <a:endParaRPr lang="en-US" b="0"/>
          </a:p>
          <a:p>
            <a:r>
              <a:rPr lang="en-US" b="1"/>
              <a:t>Click</a:t>
            </a:r>
          </a:p>
          <a:p>
            <a:r>
              <a:rPr lang="en-US" b="0"/>
              <a:t>e no final, </a:t>
            </a:r>
            <a:r>
              <a:rPr lang="en-US" b="0" err="1"/>
              <a:t>falarei</a:t>
            </a:r>
            <a:r>
              <a:rPr lang="en-US" b="0"/>
              <a:t> </a:t>
            </a:r>
            <a:r>
              <a:rPr lang="en-US" b="0" err="1"/>
              <a:t>sobre</a:t>
            </a:r>
            <a:r>
              <a:rPr lang="en-US" b="0"/>
              <a:t> </a:t>
            </a:r>
            <a:r>
              <a:rPr lang="en-US" b="0" err="1"/>
              <a:t>alguns</a:t>
            </a:r>
            <a:r>
              <a:rPr lang="en-US" b="0"/>
              <a:t> dos </a:t>
            </a:r>
            <a:r>
              <a:rPr lang="en-US" b="0" err="1"/>
              <a:t>novos</a:t>
            </a:r>
            <a:r>
              <a:rPr lang="en-US" b="0"/>
              <a:t> </a:t>
            </a:r>
            <a:r>
              <a:rPr lang="en-US" b="0" err="1"/>
              <a:t>recursos</a:t>
            </a:r>
            <a:r>
              <a:rPr lang="en-US" b="0"/>
              <a:t> que </a:t>
            </a:r>
            <a:r>
              <a:rPr lang="en-US" b="0" err="1"/>
              <a:t>poderão</a:t>
            </a:r>
            <a:r>
              <a:rPr lang="en-US" b="0"/>
              <a:t> ser </a:t>
            </a:r>
            <a:r>
              <a:rPr lang="en-US" b="0" err="1"/>
              <a:t>utilizados</a:t>
            </a:r>
            <a:r>
              <a:rPr lang="en-US" b="0"/>
              <a:t> por </a:t>
            </a:r>
            <a:r>
              <a:rPr lang="en-US" b="0" err="1"/>
              <a:t>vocês</a:t>
            </a:r>
            <a:r>
              <a:rPr lang="en-US" b="0"/>
              <a:t>, </a:t>
            </a:r>
            <a:r>
              <a:rPr lang="en-US" b="0" err="1"/>
              <a:t>através</a:t>
            </a:r>
            <a:r>
              <a:rPr lang="en-US" b="0"/>
              <a:t> do BICT</a:t>
            </a:r>
          </a:p>
          <a:p>
            <a:endParaRPr lang="en-US" b="0"/>
          </a:p>
          <a:p>
            <a:r>
              <a:rPr lang="en-US" b="1"/>
              <a:t>Click</a:t>
            </a:r>
          </a:p>
          <a:p>
            <a:r>
              <a:rPr lang="en-US" b="0"/>
              <a:t>e dos switches </a:t>
            </a:r>
            <a:r>
              <a:rPr lang="en-US" b="0" err="1"/>
              <a:t>programáveis</a:t>
            </a:r>
            <a:endParaRPr lang="en-US" b="0"/>
          </a:p>
          <a:p>
            <a:endParaRPr lang="en-US" b="1"/>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41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t-BR"/>
              <a:t>Com a nova geração de chassis de ônibus, a interface de sistema de alimentação elétrica para a carroceria foi redesenhada, para se alinhar com a nova geração de caminhões e para integrar melhorias.</a:t>
            </a:r>
            <a:endParaRPr lang="sv-SE"/>
          </a:p>
          <a:p>
            <a:endParaRPr lang="sv-SE"/>
          </a:p>
          <a:p>
            <a:r>
              <a:rPr lang="sv-SE"/>
              <a:t>A interface do </a:t>
            </a:r>
            <a:r>
              <a:rPr lang="sv-SE" err="1"/>
              <a:t>sistema</a:t>
            </a:r>
            <a:r>
              <a:rPr lang="sv-SE"/>
              <a:t> de </a:t>
            </a:r>
            <a:r>
              <a:rPr lang="sv-SE" err="1"/>
              <a:t>alimentação</a:t>
            </a:r>
            <a:r>
              <a:rPr lang="sv-SE"/>
              <a:t> </a:t>
            </a:r>
            <a:r>
              <a:rPr lang="sv-SE" err="1"/>
              <a:t>foi</a:t>
            </a:r>
            <a:r>
              <a:rPr lang="sv-SE"/>
              <a:t> </a:t>
            </a:r>
            <a:r>
              <a:rPr lang="sv-SE" err="1"/>
              <a:t>integrada</a:t>
            </a:r>
            <a:r>
              <a:rPr lang="sv-SE"/>
              <a:t> à central </a:t>
            </a:r>
            <a:r>
              <a:rPr lang="sv-SE" err="1"/>
              <a:t>elétrica</a:t>
            </a:r>
            <a:r>
              <a:rPr lang="sv-SE"/>
              <a:t>, para </a:t>
            </a:r>
            <a:r>
              <a:rPr lang="sv-SE" err="1"/>
              <a:t>que</a:t>
            </a:r>
            <a:r>
              <a:rPr lang="sv-SE"/>
              <a:t> a interface do </a:t>
            </a:r>
            <a:r>
              <a:rPr lang="sv-SE" err="1"/>
              <a:t>fornecimento</a:t>
            </a:r>
            <a:r>
              <a:rPr lang="sv-SE"/>
              <a:t> de </a:t>
            </a:r>
            <a:r>
              <a:rPr lang="sv-SE" err="1"/>
              <a:t>energia</a:t>
            </a:r>
            <a:r>
              <a:rPr lang="sv-SE"/>
              <a:t> </a:t>
            </a:r>
            <a:r>
              <a:rPr lang="sv-SE" err="1"/>
              <a:t>seja</a:t>
            </a:r>
            <a:r>
              <a:rPr lang="sv-SE"/>
              <a:t> </a:t>
            </a:r>
            <a:r>
              <a:rPr lang="sv-SE" err="1"/>
              <a:t>colocado</a:t>
            </a:r>
            <a:r>
              <a:rPr lang="sv-SE"/>
              <a:t> </a:t>
            </a:r>
            <a:r>
              <a:rPr lang="sv-SE" err="1"/>
              <a:t>com</a:t>
            </a:r>
            <a:r>
              <a:rPr lang="sv-SE"/>
              <a:t> a interface de </a:t>
            </a:r>
            <a:r>
              <a:rPr lang="sv-SE" err="1"/>
              <a:t>sinais</a:t>
            </a:r>
            <a:r>
              <a:rPr lang="sv-SE"/>
              <a:t>, </a:t>
            </a:r>
            <a:r>
              <a:rPr lang="sv-SE" err="1"/>
              <a:t>gerando</a:t>
            </a:r>
            <a:r>
              <a:rPr lang="sv-SE"/>
              <a:t> </a:t>
            </a:r>
            <a:r>
              <a:rPr lang="sv-SE" err="1"/>
              <a:t>um</a:t>
            </a:r>
            <a:r>
              <a:rPr lang="sv-SE"/>
              <a:t> </a:t>
            </a:r>
            <a:r>
              <a:rPr lang="sv-SE" err="1"/>
              <a:t>ambiente</a:t>
            </a:r>
            <a:r>
              <a:rPr lang="sv-SE"/>
              <a:t> </a:t>
            </a:r>
            <a:r>
              <a:rPr lang="sv-SE" err="1"/>
              <a:t>mais</a:t>
            </a:r>
            <a:r>
              <a:rPr lang="sv-SE"/>
              <a:t> </a:t>
            </a:r>
            <a:r>
              <a:rPr lang="sv-SE" err="1"/>
              <a:t>robusto</a:t>
            </a:r>
            <a:r>
              <a:rPr lang="sv-SE"/>
              <a:t> para o </a:t>
            </a:r>
            <a:r>
              <a:rPr lang="sv-SE" err="1"/>
              <a:t>sistema</a:t>
            </a:r>
            <a:r>
              <a:rPr lang="sv-SE"/>
              <a:t> </a:t>
            </a:r>
            <a:r>
              <a:rPr lang="sv-SE" err="1"/>
              <a:t>elétrico</a:t>
            </a:r>
            <a:r>
              <a:rPr lang="sv-SE"/>
              <a:t> </a:t>
            </a:r>
            <a:r>
              <a:rPr lang="sv-SE" err="1"/>
              <a:t>como</a:t>
            </a:r>
            <a:r>
              <a:rPr lang="sv-SE"/>
              <a:t> </a:t>
            </a:r>
            <a:r>
              <a:rPr lang="sv-SE" err="1"/>
              <a:t>um</a:t>
            </a:r>
            <a:r>
              <a:rPr lang="sv-SE"/>
              <a:t> </a:t>
            </a:r>
            <a:r>
              <a:rPr lang="sv-SE" err="1"/>
              <a:t>todo</a:t>
            </a:r>
            <a:r>
              <a:rPr lang="sv-SE"/>
              <a:t> e </a:t>
            </a:r>
            <a:r>
              <a:rPr lang="sv-SE" err="1"/>
              <a:t>diminuindo</a:t>
            </a:r>
            <a:r>
              <a:rPr lang="sv-SE"/>
              <a:t> a </a:t>
            </a:r>
            <a:r>
              <a:rPr lang="sv-SE" err="1"/>
              <a:t>quantidade</a:t>
            </a:r>
            <a:r>
              <a:rPr lang="sv-SE"/>
              <a:t> e </a:t>
            </a:r>
            <a:r>
              <a:rPr lang="sv-SE" err="1"/>
              <a:t>volume</a:t>
            </a:r>
            <a:r>
              <a:rPr lang="sv-SE"/>
              <a:t> de </a:t>
            </a:r>
            <a:r>
              <a:rPr lang="sv-SE" err="1"/>
              <a:t>chicotes</a:t>
            </a:r>
            <a:r>
              <a:rPr lang="sv-SE"/>
              <a:t> </a:t>
            </a:r>
            <a:r>
              <a:rPr lang="sv-SE" err="1"/>
              <a:t>elétricos</a:t>
            </a:r>
            <a:r>
              <a:rPr lang="sv-SE"/>
              <a:t>.</a:t>
            </a: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3047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a:t>A nova geração de chassis de ônibus terá mais pontos de conexão para carroceria – o que possibilita maior robustez e facilidade de instalação</a:t>
            </a: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65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t-BR"/>
              <a:t>vamos lá</a:t>
            </a:r>
          </a:p>
        </p:txBody>
      </p:sp>
    </p:spTree>
    <p:extLst>
      <p:ext uri="{BB962C8B-B14F-4D97-AF65-F5344CB8AC3E}">
        <p14:creationId xmlns:p14="http://schemas.microsoft.com/office/powerpoint/2010/main" val="13705287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a:t>A chave geral da bateria tornou-se uma opção que pode ser solicitada.</a:t>
            </a: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0476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err="1"/>
              <a:t>Uma</a:t>
            </a:r>
            <a:r>
              <a:rPr lang="sv-SE"/>
              <a:t> nova </a:t>
            </a:r>
            <a:r>
              <a:rPr lang="sv-SE" err="1"/>
              <a:t>opção</a:t>
            </a:r>
            <a:r>
              <a:rPr lang="sv-SE"/>
              <a:t>, </a:t>
            </a:r>
            <a:r>
              <a:rPr lang="sv-SE" err="1"/>
              <a:t>chamada</a:t>
            </a:r>
            <a:r>
              <a:rPr lang="sv-SE"/>
              <a:t> </a:t>
            </a:r>
            <a:r>
              <a:rPr lang="sv-SE" err="1"/>
              <a:t>Accessory</a:t>
            </a:r>
            <a:r>
              <a:rPr lang="sv-SE"/>
              <a:t> mode </a:t>
            </a:r>
            <a:r>
              <a:rPr lang="sv-SE" err="1"/>
              <a:t>substitui</a:t>
            </a:r>
            <a:r>
              <a:rPr lang="sv-SE"/>
              <a:t> a </a:t>
            </a:r>
            <a:r>
              <a:rPr lang="sv-SE" err="1"/>
              <a:t>linha</a:t>
            </a:r>
            <a:r>
              <a:rPr lang="sv-SE"/>
              <a:t> 30 do </a:t>
            </a:r>
            <a:r>
              <a:rPr lang="sv-SE" err="1"/>
              <a:t>produto</a:t>
            </a:r>
            <a:r>
              <a:rPr lang="sv-SE"/>
              <a:t> </a:t>
            </a:r>
            <a:r>
              <a:rPr lang="sv-SE" err="1"/>
              <a:t>atual</a:t>
            </a:r>
            <a:r>
              <a:rPr lang="pt-BR"/>
              <a:t> e também substitui o interruptor da bateria no painel de instrumentos.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a:p>
          <a:p>
            <a:pPr marL="0" marR="0" lvl="0" indent="0" algn="l" defTabSz="914400" rtl="0" eaLnBrk="1" fontAlgn="auto" latinLnBrk="0" hangingPunct="1">
              <a:lnSpc>
                <a:spcPct val="100000"/>
              </a:lnSpc>
              <a:spcBef>
                <a:spcPts val="0"/>
              </a:spcBef>
              <a:spcAft>
                <a:spcPts val="0"/>
              </a:spcAft>
              <a:buClrTx/>
              <a:buSzTx/>
              <a:buFontTx/>
              <a:buNone/>
              <a:tabLst/>
              <a:defRPr/>
            </a:pPr>
            <a:r>
              <a:rPr lang="pt-BR"/>
              <a:t>O sistema de alimentação do </a:t>
            </a:r>
            <a:r>
              <a:rPr lang="pt-BR" err="1"/>
              <a:t>Accessory</a:t>
            </a:r>
            <a:r>
              <a:rPr lang="pt-BR"/>
              <a:t> </a:t>
            </a:r>
            <a:r>
              <a:rPr lang="pt-BR" err="1"/>
              <a:t>mode</a:t>
            </a:r>
            <a:r>
              <a:rPr lang="pt-BR"/>
              <a:t> é ativado girando a chave de ignição para a posição de rádio ou pressionando um botão no painel de instrumentos.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a:p>
          <a:p>
            <a:pPr marL="0" marR="0" lvl="0" indent="0" algn="l" defTabSz="914400" rtl="0" eaLnBrk="1" fontAlgn="auto" latinLnBrk="0" hangingPunct="1">
              <a:lnSpc>
                <a:spcPct val="100000"/>
              </a:lnSpc>
              <a:spcBef>
                <a:spcPts val="0"/>
              </a:spcBef>
              <a:spcAft>
                <a:spcPts val="0"/>
              </a:spcAft>
              <a:buClrTx/>
              <a:buSzTx/>
              <a:buFontTx/>
              <a:buNone/>
              <a:tabLst/>
              <a:defRPr/>
            </a:pPr>
            <a:r>
              <a:rPr lang="pt-BR"/>
              <a:t>O </a:t>
            </a:r>
            <a:r>
              <a:rPr lang="pt-BR" err="1"/>
              <a:t>Accessory</a:t>
            </a:r>
            <a:r>
              <a:rPr lang="pt-BR"/>
              <a:t> </a:t>
            </a:r>
            <a:r>
              <a:rPr lang="pt-BR" err="1"/>
              <a:t>mode</a:t>
            </a:r>
            <a:r>
              <a:rPr lang="pt-BR"/>
              <a:t> pode ser desativado por um temporizador de desligamento programável, quando a função for ativada pelo botão. Também é possível ativar o </a:t>
            </a:r>
            <a:r>
              <a:rPr lang="pt-BR" err="1"/>
              <a:t>Accessory</a:t>
            </a:r>
            <a:r>
              <a:rPr lang="pt-BR"/>
              <a:t> </a:t>
            </a:r>
            <a:r>
              <a:rPr lang="pt-BR" err="1"/>
              <a:t>mode</a:t>
            </a:r>
            <a:r>
              <a:rPr lang="pt-BR"/>
              <a:t> com um comando via rede CAN.</a:t>
            </a:r>
            <a:endParaRPr lang="sv-SE"/>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393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t-BR"/>
              <a:t>Como falado anteriormente, o sistema elétrico da nova geração de chassis de ônibus foi revisado para se alinhar ao sistema elétrico do novo caminhão e incluir as melhorias necessárias.</a:t>
            </a:r>
            <a:endParaRPr lang="sv-SE"/>
          </a:p>
          <a:p>
            <a:endParaRPr lang="sv-SE"/>
          </a:p>
          <a:p>
            <a:r>
              <a:rPr lang="sv-SE" b="1"/>
              <a:t>*</a:t>
            </a:r>
            <a:r>
              <a:rPr lang="sv-SE" b="1" err="1"/>
              <a:t>click</a:t>
            </a:r>
            <a:r>
              <a:rPr lang="sv-SE" b="1"/>
              <a:t>*</a:t>
            </a:r>
          </a:p>
          <a:p>
            <a:r>
              <a:rPr lang="sv-SE"/>
              <a:t>A metade da </a:t>
            </a:r>
            <a:r>
              <a:rPr lang="sv-SE" err="1"/>
              <a:t>esquerda</a:t>
            </a:r>
            <a:r>
              <a:rPr lang="sv-SE"/>
              <a:t> da </a:t>
            </a:r>
            <a:r>
              <a:rPr lang="sv-SE" err="1"/>
              <a:t>tabela</a:t>
            </a:r>
            <a:r>
              <a:rPr lang="sv-SE"/>
              <a:t> </a:t>
            </a:r>
            <a:r>
              <a:rPr lang="sv-SE" err="1"/>
              <a:t>que</a:t>
            </a:r>
            <a:r>
              <a:rPr lang="sv-SE"/>
              <a:t> </a:t>
            </a:r>
            <a:r>
              <a:rPr lang="sv-SE" err="1"/>
              <a:t>você</a:t>
            </a:r>
            <a:r>
              <a:rPr lang="sv-SE"/>
              <a:t> </a:t>
            </a:r>
            <a:r>
              <a:rPr lang="sv-SE" err="1"/>
              <a:t>está</a:t>
            </a:r>
            <a:r>
              <a:rPr lang="sv-SE"/>
              <a:t> </a:t>
            </a:r>
            <a:r>
              <a:rPr lang="sv-SE" err="1"/>
              <a:t>vendo</a:t>
            </a:r>
            <a:r>
              <a:rPr lang="sv-SE"/>
              <a:t>, </a:t>
            </a:r>
            <a:r>
              <a:rPr lang="sv-SE" err="1"/>
              <a:t>explica</a:t>
            </a:r>
            <a:r>
              <a:rPr lang="sv-SE"/>
              <a:t> as </a:t>
            </a:r>
            <a:r>
              <a:rPr lang="sv-SE" err="1"/>
              <a:t>diferenças</a:t>
            </a:r>
            <a:r>
              <a:rPr lang="sv-SE"/>
              <a:t> </a:t>
            </a:r>
            <a:r>
              <a:rPr lang="sv-SE" err="1"/>
              <a:t>nas</a:t>
            </a:r>
            <a:r>
              <a:rPr lang="sv-SE"/>
              <a:t> </a:t>
            </a:r>
            <a:r>
              <a:rPr lang="sv-SE" err="1"/>
              <a:t>terminologias</a:t>
            </a:r>
            <a:r>
              <a:rPr lang="sv-SE"/>
              <a:t> do </a:t>
            </a:r>
            <a:r>
              <a:rPr lang="sv-SE" err="1"/>
              <a:t>sistema</a:t>
            </a:r>
            <a:r>
              <a:rPr lang="sv-SE"/>
              <a:t> de </a:t>
            </a:r>
            <a:r>
              <a:rPr lang="sv-SE" err="1"/>
              <a:t>alimentação</a:t>
            </a:r>
            <a:r>
              <a:rPr lang="sv-SE"/>
              <a:t> </a:t>
            </a:r>
            <a:r>
              <a:rPr lang="sv-SE" err="1"/>
              <a:t>entre</a:t>
            </a:r>
            <a:r>
              <a:rPr lang="sv-SE"/>
              <a:t> o </a:t>
            </a:r>
            <a:r>
              <a:rPr lang="sv-SE" err="1"/>
              <a:t>produto</a:t>
            </a:r>
            <a:r>
              <a:rPr lang="sv-SE"/>
              <a:t> </a:t>
            </a:r>
            <a:r>
              <a:rPr lang="sv-SE" err="1"/>
              <a:t>atual</a:t>
            </a:r>
            <a:r>
              <a:rPr lang="sv-SE"/>
              <a:t> e a nova </a:t>
            </a:r>
            <a:r>
              <a:rPr lang="sv-SE" err="1"/>
              <a:t>geração</a:t>
            </a:r>
            <a:r>
              <a:rPr lang="sv-SE"/>
              <a:t>.</a:t>
            </a: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7073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a:t>A </a:t>
            </a:r>
            <a:r>
              <a:rPr lang="sv-SE" err="1"/>
              <a:t>parte</a:t>
            </a:r>
            <a:r>
              <a:rPr lang="sv-SE"/>
              <a:t> da </a:t>
            </a:r>
            <a:r>
              <a:rPr lang="sv-SE" err="1"/>
              <a:t>direita</a:t>
            </a:r>
            <a:r>
              <a:rPr lang="sv-SE"/>
              <a:t> </a:t>
            </a:r>
            <a:r>
              <a:rPr lang="sv-SE" err="1"/>
              <a:t>mostra</a:t>
            </a:r>
            <a:r>
              <a:rPr lang="sv-SE"/>
              <a:t> </a:t>
            </a:r>
            <a:r>
              <a:rPr lang="sv-SE" err="1"/>
              <a:t>quais</a:t>
            </a:r>
            <a:r>
              <a:rPr lang="sv-SE"/>
              <a:t> </a:t>
            </a:r>
            <a:r>
              <a:rPr lang="sv-SE" err="1"/>
              <a:t>suprimentos</a:t>
            </a:r>
            <a:r>
              <a:rPr lang="sv-SE"/>
              <a:t> de </a:t>
            </a:r>
            <a:r>
              <a:rPr lang="sv-SE" err="1"/>
              <a:t>energia</a:t>
            </a:r>
            <a:r>
              <a:rPr lang="sv-SE"/>
              <a:t> </a:t>
            </a:r>
            <a:r>
              <a:rPr lang="sv-SE" err="1"/>
              <a:t>estão</a:t>
            </a:r>
            <a:r>
              <a:rPr lang="sv-SE"/>
              <a:t> </a:t>
            </a:r>
            <a:r>
              <a:rPr lang="sv-SE" err="1"/>
              <a:t>ligados</a:t>
            </a:r>
            <a:r>
              <a:rPr lang="sv-SE"/>
              <a:t>, </a:t>
            </a:r>
            <a:r>
              <a:rPr lang="sv-SE" err="1"/>
              <a:t>dependendo</a:t>
            </a:r>
            <a:r>
              <a:rPr lang="sv-SE"/>
              <a:t> do </a:t>
            </a:r>
            <a:r>
              <a:rPr lang="sv-SE" err="1"/>
              <a:t>estado</a:t>
            </a:r>
            <a:r>
              <a:rPr lang="sv-SE"/>
              <a:t> do </a:t>
            </a:r>
            <a:r>
              <a:rPr lang="sv-SE" err="1"/>
              <a:t>veículo</a:t>
            </a:r>
            <a:r>
              <a:rPr lang="sv-SE"/>
              <a:t>.</a:t>
            </a:r>
          </a:p>
          <a:p>
            <a:endParaRPr lang="sv-SE"/>
          </a:p>
          <a:p>
            <a:r>
              <a:rPr lang="pt-BR"/>
              <a:t>A seta vermelha na terceira linha o orienta. Você pode ver que enquanto a ignição está desligada,  as linhas B +, 30 e a alimentação de emergência estão ligadas.</a:t>
            </a: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8472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a:t>O </a:t>
            </a:r>
            <a:r>
              <a:rPr lang="sv-SE" err="1"/>
              <a:t>que</a:t>
            </a:r>
            <a:r>
              <a:rPr lang="sv-SE"/>
              <a:t> era </a:t>
            </a:r>
            <a:r>
              <a:rPr lang="sv-SE" err="1"/>
              <a:t>chamado</a:t>
            </a:r>
            <a:r>
              <a:rPr lang="sv-SE"/>
              <a:t> de </a:t>
            </a:r>
            <a:r>
              <a:rPr lang="sv-SE" err="1"/>
              <a:t>linha</a:t>
            </a:r>
            <a:r>
              <a:rPr lang="sv-SE"/>
              <a:t> B+ no </a:t>
            </a:r>
            <a:r>
              <a:rPr lang="sv-SE" err="1"/>
              <a:t>produto</a:t>
            </a:r>
            <a:r>
              <a:rPr lang="sv-SE"/>
              <a:t> </a:t>
            </a:r>
            <a:r>
              <a:rPr lang="sv-SE" err="1"/>
              <a:t>atual</a:t>
            </a:r>
            <a:r>
              <a:rPr lang="sv-SE"/>
              <a:t>, </a:t>
            </a:r>
            <a:r>
              <a:rPr lang="sv-SE" err="1"/>
              <a:t>será</a:t>
            </a:r>
            <a:r>
              <a:rPr lang="sv-SE"/>
              <a:t> </a:t>
            </a:r>
            <a:r>
              <a:rPr lang="sv-SE" err="1"/>
              <a:t>chamado</a:t>
            </a:r>
            <a:r>
              <a:rPr lang="sv-SE"/>
              <a:t> de </a:t>
            </a:r>
            <a:r>
              <a:rPr lang="sv-SE" err="1"/>
              <a:t>linha</a:t>
            </a:r>
            <a:r>
              <a:rPr lang="sv-SE"/>
              <a:t> 30 </a:t>
            </a:r>
            <a:r>
              <a:rPr lang="sv-SE" err="1"/>
              <a:t>na</a:t>
            </a:r>
            <a:r>
              <a:rPr lang="sv-SE"/>
              <a:t> nova </a:t>
            </a:r>
            <a:r>
              <a:rPr lang="sv-SE" err="1"/>
              <a:t>geração</a:t>
            </a:r>
            <a:r>
              <a:rPr lang="sv-SE"/>
              <a:t>.</a:t>
            </a: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0751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err="1"/>
              <a:t>Já</a:t>
            </a:r>
            <a:r>
              <a:rPr lang="sv-SE"/>
              <a:t> a </a:t>
            </a:r>
            <a:r>
              <a:rPr lang="sv-SE" err="1"/>
              <a:t>atual</a:t>
            </a:r>
            <a:r>
              <a:rPr lang="sv-SE"/>
              <a:t> </a:t>
            </a:r>
            <a:r>
              <a:rPr lang="sv-SE" err="1"/>
              <a:t>linha</a:t>
            </a:r>
            <a:r>
              <a:rPr lang="sv-SE"/>
              <a:t> 30 passa a ser </a:t>
            </a:r>
            <a:r>
              <a:rPr lang="sv-SE" err="1"/>
              <a:t>chamada</a:t>
            </a:r>
            <a:r>
              <a:rPr lang="sv-SE"/>
              <a:t> de </a:t>
            </a:r>
            <a:r>
              <a:rPr lang="sv-SE" err="1"/>
              <a:t>Accessory</a:t>
            </a:r>
            <a:r>
              <a:rPr lang="sv-SE"/>
              <a:t> Mode.</a:t>
            </a: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7829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err="1"/>
              <a:t>Quando</a:t>
            </a:r>
            <a:r>
              <a:rPr lang="sv-SE"/>
              <a:t> o chassis for </a:t>
            </a:r>
            <a:r>
              <a:rPr lang="sv-SE" err="1"/>
              <a:t>requisitado</a:t>
            </a:r>
            <a:r>
              <a:rPr lang="sv-SE"/>
              <a:t> </a:t>
            </a:r>
            <a:r>
              <a:rPr lang="sv-SE" err="1"/>
              <a:t>com</a:t>
            </a:r>
            <a:r>
              <a:rPr lang="sv-SE"/>
              <a:t> </a:t>
            </a:r>
            <a:r>
              <a:rPr lang="sv-SE" err="1"/>
              <a:t>chave</a:t>
            </a:r>
            <a:r>
              <a:rPr lang="sv-SE"/>
              <a:t> </a:t>
            </a:r>
            <a:r>
              <a:rPr lang="sv-SE" err="1"/>
              <a:t>geral</a:t>
            </a:r>
            <a:r>
              <a:rPr lang="sv-SE"/>
              <a:t> da </a:t>
            </a:r>
            <a:r>
              <a:rPr lang="sv-SE" err="1"/>
              <a:t>bateria</a:t>
            </a:r>
            <a:r>
              <a:rPr lang="sv-SE"/>
              <a:t>, a </a:t>
            </a:r>
            <a:r>
              <a:rPr lang="sv-SE" err="1"/>
              <a:t>linha</a:t>
            </a:r>
            <a:r>
              <a:rPr lang="sv-SE"/>
              <a:t> B+ </a:t>
            </a:r>
            <a:r>
              <a:rPr lang="sv-SE" err="1"/>
              <a:t>estará</a:t>
            </a:r>
            <a:r>
              <a:rPr lang="sv-SE"/>
              <a:t> </a:t>
            </a:r>
            <a:r>
              <a:rPr lang="sv-SE" err="1"/>
              <a:t>disponível</a:t>
            </a:r>
            <a:r>
              <a:rPr lang="sv-SE"/>
              <a:t> </a:t>
            </a:r>
            <a:r>
              <a:rPr lang="sv-SE" err="1"/>
              <a:t>como</a:t>
            </a:r>
            <a:r>
              <a:rPr lang="sv-SE"/>
              <a:t> </a:t>
            </a:r>
            <a:r>
              <a:rPr lang="sv-SE" err="1"/>
              <a:t>uma</a:t>
            </a:r>
            <a:r>
              <a:rPr lang="sv-SE"/>
              <a:t> </a:t>
            </a:r>
            <a:r>
              <a:rPr lang="sv-SE" err="1"/>
              <a:t>fonte</a:t>
            </a:r>
            <a:r>
              <a:rPr lang="sv-SE"/>
              <a:t> de </a:t>
            </a:r>
            <a:r>
              <a:rPr lang="sv-SE" err="1"/>
              <a:t>alimentação</a:t>
            </a:r>
            <a:r>
              <a:rPr lang="sv-SE"/>
              <a:t> </a:t>
            </a:r>
            <a:r>
              <a:rPr lang="sv-SE" err="1"/>
              <a:t>separada</a:t>
            </a:r>
            <a:r>
              <a:rPr lang="sv-SE"/>
              <a:t>.</a:t>
            </a:r>
          </a:p>
          <a:p>
            <a:endParaRPr lang="sv-SE"/>
          </a:p>
          <a:p>
            <a:r>
              <a:rPr lang="sv-SE"/>
              <a:t>A </a:t>
            </a:r>
            <a:r>
              <a:rPr lang="sv-SE" err="1"/>
              <a:t>chave</a:t>
            </a:r>
            <a:r>
              <a:rPr lang="sv-SE"/>
              <a:t> </a:t>
            </a:r>
            <a:r>
              <a:rPr lang="sv-SE" err="1"/>
              <a:t>geral</a:t>
            </a:r>
            <a:r>
              <a:rPr lang="sv-SE"/>
              <a:t> da </a:t>
            </a:r>
            <a:r>
              <a:rPr lang="sv-SE" err="1"/>
              <a:t>bateria</a:t>
            </a:r>
            <a:r>
              <a:rPr lang="sv-SE"/>
              <a:t> </a:t>
            </a:r>
            <a:r>
              <a:rPr lang="sv-SE" err="1"/>
              <a:t>permite</a:t>
            </a:r>
            <a:r>
              <a:rPr lang="sv-SE"/>
              <a:t> </a:t>
            </a:r>
            <a:r>
              <a:rPr lang="sv-SE" err="1"/>
              <a:t>colocar</a:t>
            </a:r>
            <a:r>
              <a:rPr lang="sv-SE"/>
              <a:t> o </a:t>
            </a:r>
            <a:r>
              <a:rPr lang="sv-SE" err="1"/>
              <a:t>veículo</a:t>
            </a:r>
            <a:r>
              <a:rPr lang="sv-SE"/>
              <a:t> </a:t>
            </a:r>
            <a:r>
              <a:rPr lang="sv-SE" err="1"/>
              <a:t>em</a:t>
            </a:r>
            <a:r>
              <a:rPr lang="sv-SE"/>
              <a:t> </a:t>
            </a:r>
            <a:r>
              <a:rPr lang="sv-SE" err="1"/>
              <a:t>um</a:t>
            </a:r>
            <a:r>
              <a:rPr lang="sv-SE"/>
              <a:t> </a:t>
            </a:r>
            <a:r>
              <a:rPr lang="sv-SE" err="1"/>
              <a:t>modo</a:t>
            </a:r>
            <a:r>
              <a:rPr lang="sv-SE"/>
              <a:t> de </a:t>
            </a:r>
            <a:r>
              <a:rPr lang="sv-SE" err="1"/>
              <a:t>baixo</a:t>
            </a:r>
            <a:r>
              <a:rPr lang="sv-SE"/>
              <a:t> </a:t>
            </a:r>
            <a:r>
              <a:rPr lang="sv-SE" err="1"/>
              <a:t>consumo</a:t>
            </a:r>
            <a:r>
              <a:rPr lang="sv-SE"/>
              <a:t> de </a:t>
            </a:r>
            <a:r>
              <a:rPr lang="sv-SE" err="1"/>
              <a:t>energia</a:t>
            </a:r>
            <a:r>
              <a:rPr lang="sv-SE"/>
              <a:t>, </a:t>
            </a:r>
            <a:r>
              <a:rPr lang="sv-SE" err="1"/>
              <a:t>típico</a:t>
            </a:r>
            <a:r>
              <a:rPr lang="sv-SE"/>
              <a:t> para </a:t>
            </a:r>
            <a:r>
              <a:rPr lang="sv-SE" err="1"/>
              <a:t>quando</a:t>
            </a:r>
            <a:r>
              <a:rPr lang="sv-SE"/>
              <a:t> </a:t>
            </a:r>
            <a:r>
              <a:rPr lang="sv-SE" err="1"/>
              <a:t>está</a:t>
            </a:r>
            <a:r>
              <a:rPr lang="sv-SE"/>
              <a:t> </a:t>
            </a:r>
            <a:r>
              <a:rPr lang="sv-SE" err="1"/>
              <a:t>estacionado</a:t>
            </a:r>
            <a:r>
              <a:rPr lang="sv-SE"/>
              <a:t> </a:t>
            </a:r>
            <a:r>
              <a:rPr lang="sv-SE" err="1"/>
              <a:t>em</a:t>
            </a:r>
            <a:r>
              <a:rPr lang="sv-SE"/>
              <a:t> </a:t>
            </a:r>
            <a:r>
              <a:rPr lang="sv-SE" err="1"/>
              <a:t>longa</a:t>
            </a:r>
            <a:r>
              <a:rPr lang="sv-SE"/>
              <a:t> </a:t>
            </a:r>
            <a:r>
              <a:rPr lang="sv-SE" err="1"/>
              <a:t>permanência</a:t>
            </a:r>
            <a:r>
              <a:rPr lang="sv-SE"/>
              <a:t>. </a:t>
            </a:r>
            <a:r>
              <a:rPr lang="sv-SE" err="1"/>
              <a:t>Apenas</a:t>
            </a:r>
            <a:r>
              <a:rPr lang="sv-SE"/>
              <a:t> </a:t>
            </a:r>
            <a:r>
              <a:rPr lang="sv-SE" err="1"/>
              <a:t>alguns</a:t>
            </a:r>
            <a:r>
              <a:rPr lang="sv-SE"/>
              <a:t> sistemas </a:t>
            </a:r>
            <a:r>
              <a:rPr lang="sv-SE" err="1"/>
              <a:t>são</a:t>
            </a:r>
            <a:r>
              <a:rPr lang="sv-SE"/>
              <a:t> </a:t>
            </a:r>
            <a:r>
              <a:rPr lang="sv-SE" err="1"/>
              <a:t>alimentados</a:t>
            </a:r>
            <a:r>
              <a:rPr lang="sv-SE"/>
              <a:t> </a:t>
            </a:r>
            <a:r>
              <a:rPr lang="sv-SE" err="1"/>
              <a:t>pela</a:t>
            </a:r>
            <a:r>
              <a:rPr lang="sv-SE"/>
              <a:t> </a:t>
            </a:r>
            <a:r>
              <a:rPr lang="sv-SE" err="1"/>
              <a:t>linha</a:t>
            </a:r>
            <a:r>
              <a:rPr lang="sv-SE"/>
              <a:t> B+.</a:t>
            </a: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8288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t-BR"/>
              <a:t>Há também uma adição de um suprimento opcional que nós, da Scania, chamamos de </a:t>
            </a:r>
            <a:r>
              <a:rPr lang="pt-BR" err="1"/>
              <a:t>Emergency</a:t>
            </a:r>
            <a:r>
              <a:rPr lang="pt-BR"/>
              <a:t> Power (ou energia de emergência).</a:t>
            </a:r>
          </a:p>
          <a:p>
            <a:endParaRPr lang="pt-BR"/>
          </a:p>
          <a:p>
            <a:r>
              <a:rPr lang="pt-BR"/>
              <a:t>A energia de emergência permanece LIGADA quando a Parada de Emergência é ativada, para que o restante do veículo possa ficar sem energia. Os sistemas que ajudam a facilitar a saída dos passageiros do veículo devem ser conectados a esta fonte de alimentação.</a:t>
            </a:r>
            <a:endParaRPr lang="sv-SE"/>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677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t-BR"/>
              <a:t>A interface do sistema de alimentação tem variações, dependendo dos opcionais.</a:t>
            </a: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5802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t-BR"/>
              <a:t>O chassi solicitado com parada de emergência terá a alimentação de emergência conectada à linha 30.</a:t>
            </a:r>
            <a:endParaRPr lang="sv-SE"/>
          </a:p>
          <a:p>
            <a:endParaRPr lang="sv-SE"/>
          </a:p>
          <a:p>
            <a:r>
              <a:rPr lang="sv-SE"/>
              <a:t>/* Nota: </a:t>
            </a:r>
            <a:r>
              <a:rPr lang="pt-BR"/>
              <a:t>Quando a parada de emergência é ativada, todas as fontes de alimentação, exceto B + e </a:t>
            </a:r>
            <a:r>
              <a:rPr lang="pt-BR" err="1"/>
              <a:t>emergency</a:t>
            </a:r>
            <a:r>
              <a:rPr lang="pt-BR"/>
              <a:t> </a:t>
            </a:r>
            <a:r>
              <a:rPr lang="pt-BR" err="1"/>
              <a:t>power</a:t>
            </a:r>
            <a:r>
              <a:rPr lang="pt-BR"/>
              <a:t>, são desligadas. Sabendo que a interface física será exatamente a mesma, com ou sem parada de emergência, você pode projetar sua arquitetura elétrica para funcionar para chassis para ambas as condições. Caso o chassis não tenha sido especificado com esta função, as portas, entre outros periféricos, são alimentadas pela linha 30. </a:t>
            </a:r>
            <a:r>
              <a:rPr lang="sv-SE"/>
              <a:t>*/</a:t>
            </a: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889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pt-PT"/>
              <a:t>Então, por que estamos introduzindo uma nova geração de ônibus e ônibus? </a:t>
            </a:r>
          </a:p>
          <a:p>
            <a:endParaRPr lang="pt-PT"/>
          </a:p>
          <a:p>
            <a:r>
              <a:rPr lang="pt-PT"/>
              <a:t>CLICK </a:t>
            </a:r>
          </a:p>
          <a:p>
            <a:endParaRPr lang="pt-PT"/>
          </a:p>
          <a:p>
            <a:r>
              <a:rPr lang="pt-PT"/>
              <a:t>Nos últimos anos, tivemos a oportunidade de realmente coletar feedback de nossos clientes. Esse feedback foi muito importante em nosso processo de desenvolvimento. O foco tem sido melhorar a nossa oferta total aos nossos clientes; melhorar o layout dos produtos, as soluções de serviço, a economia operacional total (TOE) e também a possibilidade de adicionar ônibus a gás à nossa gama de soluções sustentáveis. </a:t>
            </a:r>
          </a:p>
          <a:p>
            <a:endParaRPr lang="pt-PT"/>
          </a:p>
          <a:p>
            <a:r>
              <a:rPr lang="pt-PT"/>
              <a:t>CLICK</a:t>
            </a:r>
          </a:p>
          <a:p>
            <a:endParaRPr lang="pt-PT"/>
          </a:p>
          <a:p>
            <a:r>
              <a:rPr lang="pt-PT"/>
              <a:t>Outro pré-requisito importante no desenvolvimento de nossa nova linha de ônibus e ônibus foram todas as leis e regulamentos que virão; a declaração de CO2, as novas restrições de ruído, o requisito Euro 6E e os regulamentos gerais de segurança - só para mencionar alguns deles. </a:t>
            </a:r>
          </a:p>
          <a:p>
            <a:endParaRPr lang="pt-PT"/>
          </a:p>
          <a:p>
            <a:r>
              <a:rPr lang="pt-PT"/>
              <a:t>CLICK</a:t>
            </a:r>
          </a:p>
          <a:p>
            <a:endParaRPr lang="pt-PT"/>
          </a:p>
          <a:p>
            <a:r>
              <a:rPr lang="pt-PT"/>
              <a:t>Por último, mas não menos importante, esta introdução é uma continuação dentro do Grupo Scania, onde a Nova Geração de Caminhões já foi lançada. No interior do ônibus teremos a possibilidade de usufruir das melhorias já implementadas nos Caminhões, como por exemplo o sistema eléctrico, partes da zona dos motoristas, motorização, sistema de frenagem e sistema de ar, etc. </a:t>
            </a:r>
          </a:p>
          <a:p>
            <a:endParaRPr lang="pt-PT"/>
          </a:p>
          <a:p>
            <a:r>
              <a:rPr lang="pt-PT"/>
              <a:t>Todos esses são passos muito importantes para que a Scania Bus &amp; Coach seja capaz de completar nosso roteiro e continuar o desenvolvimento futuro em direção a veículos elétricos e autônomos. </a:t>
            </a:r>
          </a:p>
          <a:p>
            <a:endParaRPr lang="pt-PT" sz="1200" noProof="0"/>
          </a:p>
          <a:p>
            <a:r>
              <a:rPr lang="pt-PT" sz="1200" noProof="0"/>
              <a:t>CLICK</a:t>
            </a:r>
            <a:endParaRPr lang="en-GB" sz="1200" noProof="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054785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O </a:t>
            </a:r>
            <a:r>
              <a:rPr lang="sv-SE" err="1"/>
              <a:t>relé</a:t>
            </a:r>
            <a:r>
              <a:rPr lang="sv-SE"/>
              <a:t> de </a:t>
            </a:r>
            <a:r>
              <a:rPr lang="sv-SE" err="1"/>
              <a:t>potência</a:t>
            </a:r>
            <a:r>
              <a:rPr lang="sv-SE"/>
              <a:t> para o </a:t>
            </a:r>
            <a:r>
              <a:rPr lang="sv-SE" err="1"/>
              <a:t>Accessory</a:t>
            </a:r>
            <a:r>
              <a:rPr lang="sv-SE"/>
              <a:t> mode é </a:t>
            </a:r>
            <a:r>
              <a:rPr lang="sv-SE" err="1"/>
              <a:t>uma</a:t>
            </a:r>
            <a:r>
              <a:rPr lang="sv-SE"/>
              <a:t> </a:t>
            </a:r>
            <a:r>
              <a:rPr lang="sv-SE" err="1"/>
              <a:t>escolha</a:t>
            </a:r>
            <a:r>
              <a:rPr lang="sv-SE"/>
              <a:t> do </a:t>
            </a:r>
            <a:r>
              <a:rPr lang="sv-SE" err="1"/>
              <a:t>cliente</a:t>
            </a:r>
            <a:r>
              <a:rPr lang="sv-SE"/>
              <a:t>. </a:t>
            </a:r>
            <a:r>
              <a:rPr lang="pt-BR"/>
              <a:t>É possível encomendar um chassi sem este opcional, e neste caso haverá um pino na interface de sinal que pode controlar um relé fornecido por você.</a:t>
            </a:r>
            <a:endParaRPr lang="sv-SE"/>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4970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t-BR"/>
              <a:t>A interface física permanecerá a mesma, independente das opções escolhidas. A observação é que as conexões serão alimentadas por diferentes fontes.</a:t>
            </a:r>
          </a:p>
          <a:p>
            <a:endParaRPr lang="sv-SE"/>
          </a:p>
          <a:p>
            <a:r>
              <a:rPr lang="sv-SE" b="1"/>
              <a:t>*</a:t>
            </a:r>
            <a:r>
              <a:rPr lang="sv-SE" b="1" err="1"/>
              <a:t>click</a:t>
            </a:r>
            <a:r>
              <a:rPr lang="sv-SE" b="1"/>
              <a:t>*</a:t>
            </a:r>
          </a:p>
          <a:p>
            <a:r>
              <a:rPr lang="pt-BR"/>
              <a:t>Todos os pontos de conexão são protegidos por fusíveis.</a:t>
            </a:r>
            <a:endParaRPr lang="sv-SE"/>
          </a:p>
          <a:p>
            <a:endParaRPr lang="sv-SE"/>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2805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t-BR"/>
              <a:t>Temos como novidade uma interface de fonte de alimentação estendida para carroceria, no compartimento do motor</a:t>
            </a:r>
            <a:r>
              <a:rPr lang="sv-SE"/>
              <a:t> (</a:t>
            </a:r>
            <a:r>
              <a:rPr lang="sv-SE" err="1"/>
              <a:t>chamada</a:t>
            </a:r>
            <a:r>
              <a:rPr lang="sv-SE"/>
              <a:t> P11).</a:t>
            </a: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763408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t-BR"/>
              <a:t>Dois mega fusíveis estão reservados para as funções da carroceria. </a:t>
            </a:r>
          </a:p>
          <a:p>
            <a:r>
              <a:rPr lang="pt-BR"/>
              <a:t>Esses pontos de conexão eram alimentados pela linha B+ no produto atual, mas agora são alimentados pela linha 30 na nova geração, apontados nos pinos F e G na imagem.</a:t>
            </a: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80623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err="1"/>
              <a:t>Um</a:t>
            </a:r>
            <a:r>
              <a:rPr lang="sv-SE"/>
              <a:t> </a:t>
            </a:r>
            <a:r>
              <a:rPr lang="sv-SE" err="1"/>
              <a:t>ponto</a:t>
            </a:r>
            <a:r>
              <a:rPr lang="sv-SE"/>
              <a:t> de </a:t>
            </a:r>
            <a:r>
              <a:rPr lang="sv-SE" err="1"/>
              <a:t>conexão</a:t>
            </a:r>
            <a:r>
              <a:rPr lang="sv-SE"/>
              <a:t> </a:t>
            </a:r>
            <a:r>
              <a:rPr lang="sv-SE" err="1"/>
              <a:t>sem</a:t>
            </a:r>
            <a:r>
              <a:rPr lang="sv-SE"/>
              <a:t> </a:t>
            </a:r>
            <a:r>
              <a:rPr lang="sv-SE" err="1"/>
              <a:t>fusível</a:t>
            </a:r>
            <a:r>
              <a:rPr lang="sv-SE"/>
              <a:t> </a:t>
            </a:r>
            <a:r>
              <a:rPr lang="sv-SE" err="1"/>
              <a:t>está</a:t>
            </a:r>
            <a:r>
              <a:rPr lang="sv-SE"/>
              <a:t> </a:t>
            </a:r>
            <a:r>
              <a:rPr lang="sv-SE" err="1"/>
              <a:t>reservado</a:t>
            </a:r>
            <a:r>
              <a:rPr lang="sv-SE"/>
              <a:t> para a </a:t>
            </a:r>
            <a:r>
              <a:rPr lang="sv-SE" err="1"/>
              <a:t>carroceria</a:t>
            </a:r>
            <a:r>
              <a:rPr lang="sv-SE"/>
              <a:t>, </a:t>
            </a:r>
            <a:r>
              <a:rPr lang="sv-SE" err="1"/>
              <a:t>mostrado</a:t>
            </a:r>
            <a:r>
              <a:rPr lang="sv-SE"/>
              <a:t> </a:t>
            </a:r>
            <a:r>
              <a:rPr lang="sv-SE" err="1"/>
              <a:t>pelo</a:t>
            </a:r>
            <a:r>
              <a:rPr lang="sv-SE"/>
              <a:t> </a:t>
            </a:r>
            <a:r>
              <a:rPr lang="sv-SE" err="1"/>
              <a:t>pino</a:t>
            </a:r>
            <a:r>
              <a:rPr lang="sv-SE"/>
              <a:t> C </a:t>
            </a:r>
            <a:r>
              <a:rPr lang="sv-SE" err="1"/>
              <a:t>na</a:t>
            </a:r>
            <a:r>
              <a:rPr lang="sv-SE"/>
              <a:t> </a:t>
            </a:r>
            <a:r>
              <a:rPr lang="sv-SE" err="1"/>
              <a:t>imagem</a:t>
            </a:r>
            <a:r>
              <a:rPr lang="sv-SE"/>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err="1"/>
              <a:t>Pode</a:t>
            </a:r>
            <a:r>
              <a:rPr lang="sv-SE"/>
              <a:t> ser </a:t>
            </a:r>
            <a:r>
              <a:rPr lang="sv-SE" err="1"/>
              <a:t>usado</a:t>
            </a:r>
            <a:r>
              <a:rPr lang="sv-SE"/>
              <a:t>, por </a:t>
            </a:r>
            <a:r>
              <a:rPr lang="sv-SE" err="1"/>
              <a:t>exemplo</a:t>
            </a:r>
            <a:r>
              <a:rPr lang="sv-SE"/>
              <a:t> para </a:t>
            </a:r>
            <a:r>
              <a:rPr lang="sv-SE" err="1"/>
              <a:t>partida</a:t>
            </a:r>
            <a:r>
              <a:rPr lang="sv-SE"/>
              <a:t> </a:t>
            </a:r>
            <a:r>
              <a:rPr lang="sv-SE" err="1"/>
              <a:t>auxiliar</a:t>
            </a:r>
            <a:r>
              <a:rPr lang="sv-SE"/>
              <a:t> (</a:t>
            </a:r>
            <a:r>
              <a:rPr lang="sv-SE" err="1"/>
              <a:t>também</a:t>
            </a:r>
            <a:r>
              <a:rPr lang="sv-SE"/>
              <a:t> </a:t>
            </a:r>
            <a:r>
              <a:rPr lang="sv-SE" err="1"/>
              <a:t>conhecido</a:t>
            </a:r>
            <a:r>
              <a:rPr lang="sv-SE"/>
              <a:t> </a:t>
            </a:r>
            <a:r>
              <a:rPr lang="sv-SE" err="1"/>
              <a:t>como</a:t>
            </a:r>
            <a:r>
              <a:rPr lang="sv-SE"/>
              <a:t> </a:t>
            </a:r>
            <a:r>
              <a:rPr lang="sv-SE" err="1"/>
              <a:t>jump</a:t>
            </a:r>
            <a:r>
              <a:rPr lang="sv-SE"/>
              <a:t> start).</a:t>
            </a: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1382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t-BR"/>
              <a:t>A interface de sinais também foi alterada. Mais documentação sobre isso estará disponível para você no manual do </a:t>
            </a:r>
            <a:r>
              <a:rPr lang="pt-BR" err="1"/>
              <a:t>encarroçador</a:t>
            </a:r>
            <a:r>
              <a:rPr lang="pt-BR"/>
              <a:t>.</a:t>
            </a:r>
          </a:p>
          <a:p>
            <a:endParaRPr lang="pt-BR" b="1"/>
          </a:p>
          <a:p>
            <a:r>
              <a:rPr lang="sv-SE" b="1"/>
              <a:t>*click*</a:t>
            </a:r>
          </a:p>
          <a:p>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pt-BR"/>
              <a:t>Uma adição específica à interface de sinais é um pino de </a:t>
            </a:r>
            <a:r>
              <a:rPr lang="pt-BR" err="1"/>
              <a:t>wake</a:t>
            </a:r>
            <a:r>
              <a:rPr lang="pt-BR"/>
              <a:t> </a:t>
            </a:r>
            <a:r>
              <a:rPr lang="pt-BR" err="1"/>
              <a:t>up</a:t>
            </a:r>
            <a:r>
              <a:rPr lang="pt-BR"/>
              <a:t> para a carroceria, quando o chassi precisa que a carroceria responda a algo. Exemplos de funções em que o pino de </a:t>
            </a:r>
            <a:r>
              <a:rPr lang="pt-BR" err="1"/>
              <a:t>wake</a:t>
            </a:r>
            <a:r>
              <a:rPr lang="pt-BR"/>
              <a:t> </a:t>
            </a:r>
            <a:r>
              <a:rPr lang="pt-BR" err="1"/>
              <a:t>up</a:t>
            </a:r>
            <a:r>
              <a:rPr lang="pt-BR"/>
              <a:t> é usado são: alarme de incêndio, alarme Scania e controle remoto de chave, onde a carroceria deve travar ou destravar portas ou acender a luz de aproximação.</a:t>
            </a: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998878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t-BR"/>
              <a:t>A taxa de transmissão da interface CAN externa é programável, o que permite programá-la para 250 ou 500 </a:t>
            </a:r>
            <a:r>
              <a:rPr lang="pt-BR" err="1"/>
              <a:t>kbps</a:t>
            </a:r>
            <a:r>
              <a:rPr lang="pt-BR"/>
              <a:t>, dependendo de sua necessidade. </a:t>
            </a:r>
          </a:p>
          <a:p>
            <a:r>
              <a:rPr lang="pt-BR"/>
              <a:t>A taxa de transmissão padrão da interface CAN externa foi alterada para 500 </a:t>
            </a:r>
            <a:r>
              <a:rPr lang="pt-BR" err="1"/>
              <a:t>kbps</a:t>
            </a:r>
            <a:r>
              <a:rPr lang="pt-BR"/>
              <a:t>.  O chassi será entregue com a interface CAN externa habilitada desde o início.</a:t>
            </a:r>
          </a:p>
          <a:p>
            <a:endParaRPr lang="sv-SE"/>
          </a:p>
          <a:p>
            <a:r>
              <a:rPr lang="sv-SE" b="1"/>
              <a:t>*click*</a:t>
            </a:r>
          </a:p>
          <a:p>
            <a:r>
              <a:rPr lang="pt-BR"/>
              <a:t>A interface CAN foi estendida com muitos sinais de informação do chassi, junto com a possibilidade da carroceria controlar certas funções no chassi.</a:t>
            </a:r>
            <a:endParaRPr lang="sv-SE"/>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79656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t-BR"/>
              <a:t>O BICT (</a:t>
            </a:r>
            <a:r>
              <a:rPr lang="pt-BR" err="1"/>
              <a:t>Bodywork</a:t>
            </a:r>
            <a:r>
              <a:rPr lang="pt-BR"/>
              <a:t> Interface </a:t>
            </a:r>
            <a:r>
              <a:rPr lang="pt-BR" err="1"/>
              <a:t>Configuration</a:t>
            </a:r>
            <a:r>
              <a:rPr lang="pt-BR"/>
              <a:t> Tool) é uma ferramenta onde o </a:t>
            </a:r>
            <a:r>
              <a:rPr lang="pt-BR" err="1"/>
              <a:t>encarroçador</a:t>
            </a:r>
            <a:r>
              <a:rPr lang="pt-BR"/>
              <a:t> pode definir como os pinos da interface da carroceria devem se comportar.</a:t>
            </a:r>
          </a:p>
          <a:p>
            <a:endParaRPr lang="pt-BR"/>
          </a:p>
          <a:p>
            <a:r>
              <a:rPr lang="pt-BR"/>
              <a:t>A ferramenta está disponível para a linha existente, mas foi rigorosamente estendida para a nova geração.</a:t>
            </a:r>
          </a:p>
          <a:p>
            <a:endParaRPr lang="pt-BR"/>
          </a:p>
          <a:p>
            <a:r>
              <a:rPr lang="pt-BR"/>
              <a:t>Mais Entradas e saídas estão disponíveis no produto padrão e nas unidades de expansão.</a:t>
            </a: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44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t-BR"/>
              <a:t>Suporte para pinos de entrada analógica foi adicionado. Esses pinos podem medir a tensão ou detectar a resistência entre o pino e o aterramento. </a:t>
            </a:r>
          </a:p>
          <a:p>
            <a:r>
              <a:rPr lang="pt-BR"/>
              <a:t>Isso pode ser usado, por exemplo, para integrar um sensor de temperatura para exibir a temperatura interna ao motorista.</a:t>
            </a:r>
            <a:endParaRPr lang="sv-SE"/>
          </a:p>
          <a:p>
            <a:endParaRPr lang="sv-SE"/>
          </a:p>
          <a:p>
            <a:r>
              <a:rPr lang="sv-SE"/>
              <a:t>/* Note: </a:t>
            </a:r>
            <a:r>
              <a:rPr lang="pt-BR"/>
              <a:t>Outro exemplo é usar isso para mostrar o nível de combustível para aquecedor auxiliar, que é suportado pelo BICT</a:t>
            </a:r>
            <a:r>
              <a:rPr lang="sv-SE"/>
              <a:t> */</a:t>
            </a:r>
          </a:p>
          <a:p>
            <a:endParaRPr lang="sv-SE"/>
          </a:p>
          <a:p>
            <a:endParaRPr lang="sv-SE"/>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85746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t-BR"/>
              <a:t>Agora também é possível programar a modulação por largura de pulso (PWM) nos pinos de saída.</a:t>
            </a:r>
            <a:endParaRPr lang="sv-SE"/>
          </a:p>
          <a:p>
            <a:endParaRPr lang="sv-SE"/>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027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45200" y="782775"/>
            <a:ext cx="4269900" cy="32172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45200" y="4073925"/>
            <a:ext cx="45288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6396573" y="3545572"/>
            <a:ext cx="4145548" cy="4145548"/>
            <a:chOff x="6893825" y="3284600"/>
            <a:chExt cx="3337800" cy="3337800"/>
          </a:xfrm>
          <a:solidFill>
            <a:schemeClr val="accent5">
              <a:lumMod val="75000"/>
            </a:schemeClr>
          </a:solidFill>
        </p:grpSpPr>
        <p:sp>
          <p:nvSpPr>
            <p:cNvPr id="12" name="Google Shape;12;p2"/>
            <p:cNvSpPr/>
            <p:nvPr/>
          </p:nvSpPr>
          <p:spPr>
            <a:xfrm>
              <a:off x="7365700" y="3756475"/>
              <a:ext cx="2394000" cy="2394000"/>
            </a:xfrm>
            <a:prstGeom prst="ellipse">
              <a:avLst/>
            </a:pr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893825" y="3284600"/>
              <a:ext cx="3337800" cy="3337800"/>
            </a:xfrm>
            <a:prstGeom prst="ellipse">
              <a:avLst/>
            </a:prstGeom>
            <a:grpFill/>
            <a:ln w="228600" cap="flat" cmpd="sng">
              <a:solidFill>
                <a:schemeClr val="accent1">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p:nvPr/>
        </p:nvSpPr>
        <p:spPr>
          <a:xfrm>
            <a:off x="1983150" y="-2607150"/>
            <a:ext cx="3337800" cy="3337800"/>
          </a:xfrm>
          <a:prstGeom prst="ellipse">
            <a:avLst/>
          </a:prstGeom>
          <a:noFill/>
          <a:ln w="228600" cap="flat" cmpd="sng">
            <a:solidFill>
              <a:srgbClr val="101A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439400" y="4253550"/>
            <a:ext cx="3337800" cy="3337800"/>
          </a:xfrm>
          <a:prstGeom prst="ellipse">
            <a:avLst/>
          </a:prstGeom>
          <a:noFill/>
          <a:ln w="228600" cap="flat" cmpd="sng">
            <a:solidFill>
              <a:srgbClr val="101A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155"/>
        <p:cNvGrpSpPr/>
        <p:nvPr/>
      </p:nvGrpSpPr>
      <p:grpSpPr>
        <a:xfrm>
          <a:off x="0" y="0"/>
          <a:ext cx="0" cy="0"/>
          <a:chOff x="0" y="0"/>
          <a:chExt cx="0" cy="0"/>
        </a:xfrm>
      </p:grpSpPr>
      <p:sp>
        <p:nvSpPr>
          <p:cNvPr id="156" name="Google Shape;156;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7" name="Google Shape;157;p17"/>
          <p:cNvSpPr txBox="1">
            <a:spLocks noGrp="1"/>
          </p:cNvSpPr>
          <p:nvPr>
            <p:ph type="title" idx="2"/>
          </p:nvPr>
        </p:nvSpPr>
        <p:spPr>
          <a:xfrm>
            <a:off x="2210987" y="209975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8" name="Google Shape;158;p17"/>
          <p:cNvSpPr txBox="1">
            <a:spLocks noGrp="1"/>
          </p:cNvSpPr>
          <p:nvPr>
            <p:ph type="subTitle" idx="1"/>
          </p:nvPr>
        </p:nvSpPr>
        <p:spPr>
          <a:xfrm>
            <a:off x="2210988" y="2493925"/>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9" name="Google Shape;159;p17"/>
          <p:cNvSpPr txBox="1">
            <a:spLocks noGrp="1"/>
          </p:cNvSpPr>
          <p:nvPr>
            <p:ph type="title" idx="3"/>
          </p:nvPr>
        </p:nvSpPr>
        <p:spPr>
          <a:xfrm>
            <a:off x="4757707" y="209975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0" name="Google Shape;160;p17"/>
          <p:cNvSpPr txBox="1">
            <a:spLocks noGrp="1"/>
          </p:cNvSpPr>
          <p:nvPr>
            <p:ph type="subTitle" idx="4"/>
          </p:nvPr>
        </p:nvSpPr>
        <p:spPr>
          <a:xfrm>
            <a:off x="4757709" y="2493925"/>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Title Slide -  Image">
    <p:bg>
      <p:bgPr>
        <a:solidFill>
          <a:srgbClr val="C8C9C7"/>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9144000" cy="5143500"/>
          </a:xfrm>
          <a:noFill/>
        </p:spPr>
        <p:txBody>
          <a:bodyPr tIns="180000">
            <a:normAutofit/>
          </a:bodyPr>
          <a:lstStyle>
            <a:lvl1pPr marL="0" indent="0" algn="ctr">
              <a:buNone/>
              <a:defRPr sz="750" baseline="0"/>
            </a:lvl1pPr>
          </a:lstStyle>
          <a:p>
            <a:r>
              <a:rPr lang="en-US"/>
              <a:t>Select the image Placeholder and use an image from Scania Image Bank</a:t>
            </a:r>
          </a:p>
        </p:txBody>
      </p:sp>
      <p:sp>
        <p:nvSpPr>
          <p:cNvPr id="2" name="Title 1"/>
          <p:cNvSpPr>
            <a:spLocks noGrp="1"/>
          </p:cNvSpPr>
          <p:nvPr>
            <p:ph type="ctrTitle" hasCustomPrompt="1"/>
          </p:nvPr>
        </p:nvSpPr>
        <p:spPr>
          <a:xfrm>
            <a:off x="386953" y="1985210"/>
            <a:ext cx="7614047" cy="1732548"/>
          </a:xfrm>
        </p:spPr>
        <p:txBody>
          <a:bodyPr anchor="t"/>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1059656"/>
            <a:ext cx="7614047" cy="806732"/>
          </a:xfrm>
        </p:spPr>
        <p:txBody>
          <a:bodyPr anchor="b">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Your name</a:t>
            </a:r>
          </a:p>
        </p:txBody>
      </p:sp>
      <p:sp>
        <p:nvSpPr>
          <p:cNvPr id="9"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0" name="TextBox 9"/>
          <p:cNvSpPr txBox="1"/>
          <p:nvPr/>
        </p:nvSpPr>
        <p:spPr>
          <a:xfrm>
            <a:off x="1" y="-101923"/>
            <a:ext cx="650819" cy="92333"/>
          </a:xfrm>
          <a:prstGeom prst="rect">
            <a:avLst/>
          </a:prstGeom>
          <a:noFill/>
        </p:spPr>
        <p:txBody>
          <a:bodyPr wrap="none" lIns="0" tIns="0" rIns="0" bIns="0" rtlCol="0">
            <a:spAutoFit/>
          </a:bodyPr>
          <a:lstStyle/>
          <a:p>
            <a:r>
              <a:rPr lang="en-US" sz="600" b="1">
                <a:solidFill>
                  <a:schemeClr val="accent1"/>
                </a:solidFill>
              </a:rPr>
              <a:t>Title Slide - Image</a:t>
            </a:r>
          </a:p>
        </p:txBody>
      </p:sp>
    </p:spTree>
    <p:extLst>
      <p:ext uri="{BB962C8B-B14F-4D97-AF65-F5344CB8AC3E}">
        <p14:creationId xmlns:p14="http://schemas.microsoft.com/office/powerpoint/2010/main" val="294944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7" name="Title 6"/>
          <p:cNvSpPr>
            <a:spLocks noGrp="1"/>
          </p:cNvSpPr>
          <p:nvPr>
            <p:ph type="title" hasCustomPrompt="1"/>
          </p:nvPr>
        </p:nvSpPr>
        <p:spPr/>
        <p:txBody>
          <a:bodyPr/>
          <a:lstStyle/>
          <a:p>
            <a:r>
              <a:rPr lang="en-US"/>
              <a:t>Click to add title</a:t>
            </a:r>
          </a:p>
        </p:txBody>
      </p:sp>
      <p:sp>
        <p:nvSpPr>
          <p:cNvPr id="9" name="TextBox 8"/>
          <p:cNvSpPr txBox="1"/>
          <p:nvPr/>
        </p:nvSpPr>
        <p:spPr>
          <a:xfrm>
            <a:off x="1" y="-101923"/>
            <a:ext cx="625171" cy="92333"/>
          </a:xfrm>
          <a:prstGeom prst="rect">
            <a:avLst/>
          </a:prstGeom>
          <a:noFill/>
        </p:spPr>
        <p:txBody>
          <a:bodyPr wrap="none" lIns="0" tIns="0" rIns="0" bIns="0" rtlCol="0">
            <a:spAutoFit/>
          </a:bodyPr>
          <a:lstStyle/>
          <a:p>
            <a:r>
              <a:rPr lang="en-US" sz="600" b="1">
                <a:solidFill>
                  <a:schemeClr val="accent1"/>
                </a:solidFill>
              </a:rPr>
              <a:t>Title and Content</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5488640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1340322"/>
            <a:ext cx="2615327" cy="3122141"/>
          </a:xfrm>
        </p:spPr>
        <p:txBody>
          <a:bodyPr>
            <a:noAutofit/>
          </a:bodyPr>
          <a:lstStyle>
            <a:lvl1pPr>
              <a:defRPr sz="1200"/>
            </a:lvl1pPr>
            <a:lvl2pPr>
              <a:spcBef>
                <a:spcPts val="375"/>
              </a:spcBef>
              <a:defRPr sz="1200"/>
            </a:lvl2pPr>
            <a:lvl3pPr>
              <a:defRPr sz="1200"/>
            </a:lvl3pPr>
            <a:lvl4pPr>
              <a:defRPr sz="1200"/>
            </a:lvl4pPr>
            <a:lvl5pPr>
              <a:defRPr sz="12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8" name="Content Placeholder 2"/>
          <p:cNvSpPr>
            <a:spLocks noGrp="1"/>
          </p:cNvSpPr>
          <p:nvPr>
            <p:ph idx="13" hasCustomPrompt="1"/>
          </p:nvPr>
        </p:nvSpPr>
        <p:spPr>
          <a:xfrm>
            <a:off x="3261123" y="1340322"/>
            <a:ext cx="2615327" cy="3122141"/>
          </a:xfrm>
        </p:spPr>
        <p:txBody>
          <a:bodyPr>
            <a:noAutofit/>
          </a:bodyPr>
          <a:lstStyle>
            <a:lvl1pPr>
              <a:defRPr sz="1200"/>
            </a:lvl1pPr>
            <a:lvl2pPr>
              <a:spcBef>
                <a:spcPts val="375"/>
              </a:spcBef>
              <a:defRPr sz="1200"/>
            </a:lvl2pPr>
            <a:lvl3pPr>
              <a:defRPr sz="1200"/>
            </a:lvl3pPr>
            <a:lvl4pPr>
              <a:defRPr sz="1200"/>
            </a:lvl4pPr>
            <a:lvl5pPr>
              <a:defRPr sz="12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4" hasCustomPrompt="1"/>
          </p:nvPr>
        </p:nvSpPr>
        <p:spPr>
          <a:xfrm>
            <a:off x="6135292" y="1340322"/>
            <a:ext cx="2615327" cy="3122141"/>
          </a:xfrm>
        </p:spPr>
        <p:txBody>
          <a:bodyPr>
            <a:noAutofit/>
          </a:bodyPr>
          <a:lstStyle>
            <a:lvl1pPr>
              <a:defRPr sz="1200"/>
            </a:lvl1pPr>
            <a:lvl2pPr>
              <a:spcBef>
                <a:spcPts val="375"/>
              </a:spcBef>
              <a:defRPr sz="1200"/>
            </a:lvl2pPr>
            <a:lvl3pPr>
              <a:defRPr sz="1200"/>
            </a:lvl3pPr>
            <a:lvl4pPr>
              <a:defRPr sz="1200"/>
            </a:lvl4pPr>
            <a:lvl5pPr>
              <a:defRPr sz="12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extBox 10"/>
          <p:cNvSpPr txBox="1"/>
          <p:nvPr/>
        </p:nvSpPr>
        <p:spPr>
          <a:xfrm>
            <a:off x="0" y="-101923"/>
            <a:ext cx="520976" cy="92333"/>
          </a:xfrm>
          <a:prstGeom prst="rect">
            <a:avLst/>
          </a:prstGeom>
          <a:noFill/>
        </p:spPr>
        <p:txBody>
          <a:bodyPr wrap="none" lIns="0" tIns="0" rIns="0" bIns="0" rtlCol="0">
            <a:spAutoFit/>
          </a:bodyPr>
          <a:lstStyle/>
          <a:p>
            <a:r>
              <a:rPr lang="en-US" sz="600" b="1">
                <a:solidFill>
                  <a:schemeClr val="accent1"/>
                </a:solidFill>
              </a:rPr>
              <a:t>Three Content</a:t>
            </a:r>
          </a:p>
        </p:txBody>
      </p:sp>
      <p:pic>
        <p:nvPicPr>
          <p:cNvPr id="10"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13737961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83C6E6-4335-4428-AB21-BBACF8148F3A}" type="slidenum">
              <a:rPr lang="en-US" smtClean="0"/>
              <a:t>‹#›</a:t>
            </a:fld>
            <a:endParaRPr lang="en-US"/>
          </a:p>
        </p:txBody>
      </p:sp>
      <p:sp>
        <p:nvSpPr>
          <p:cNvPr id="7" name="TextBox 6"/>
          <p:cNvSpPr txBox="1"/>
          <p:nvPr/>
        </p:nvSpPr>
        <p:spPr>
          <a:xfrm>
            <a:off x="0" y="-101923"/>
            <a:ext cx="209994" cy="92333"/>
          </a:xfrm>
          <a:prstGeom prst="rect">
            <a:avLst/>
          </a:prstGeom>
          <a:noFill/>
        </p:spPr>
        <p:txBody>
          <a:bodyPr wrap="none" lIns="0" tIns="0" rIns="0" bIns="0" rtlCol="0">
            <a:spAutoFit/>
          </a:bodyPr>
          <a:lstStyle/>
          <a:p>
            <a:r>
              <a:rPr lang="en-US" sz="600" b="1">
                <a:solidFill>
                  <a:schemeClr val="accent1"/>
                </a:solidFill>
              </a:rPr>
              <a:t>Blank</a:t>
            </a:r>
          </a:p>
        </p:txBody>
      </p:sp>
      <p:pic>
        <p:nvPicPr>
          <p:cNvPr id="6"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24358549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On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1340322"/>
            <a:ext cx="2619376" cy="3120258"/>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3261122" y="1329929"/>
            <a:ext cx="5495925" cy="3132534"/>
          </a:xfrm>
          <a:solidFill>
            <a:schemeClr val="accent3"/>
          </a:solidFill>
        </p:spPr>
        <p:txBody>
          <a:bodyPr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1" name="TextBox 10"/>
          <p:cNvSpPr txBox="1"/>
          <p:nvPr/>
        </p:nvSpPr>
        <p:spPr>
          <a:xfrm>
            <a:off x="0" y="-101923"/>
            <a:ext cx="392736" cy="92333"/>
          </a:xfrm>
          <a:prstGeom prst="rect">
            <a:avLst/>
          </a:prstGeom>
          <a:noFill/>
        </p:spPr>
        <p:txBody>
          <a:bodyPr wrap="none" lIns="0" tIns="0" rIns="0" bIns="0" rtlCol="0">
            <a:spAutoFit/>
          </a:bodyPr>
          <a:lstStyle/>
          <a:p>
            <a:r>
              <a:rPr lang="en-US" sz="600" b="1">
                <a:solidFill>
                  <a:schemeClr val="accent1"/>
                </a:solidFill>
              </a:rPr>
              <a:t>One Image</a:t>
            </a:r>
          </a:p>
        </p:txBody>
      </p:sp>
      <p:pic>
        <p:nvPicPr>
          <p:cNvPr id="9"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9846360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w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1340322"/>
            <a:ext cx="2619376" cy="3120258"/>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3261123" y="1329929"/>
            <a:ext cx="2621756" cy="3132534"/>
          </a:xfrm>
          <a:solidFill>
            <a:schemeClr val="accent3"/>
          </a:solidFill>
        </p:spPr>
        <p:txBody>
          <a:bodyPr lIns="360000" rIns="360000"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1" name="Picture Placeholder 9"/>
          <p:cNvSpPr>
            <a:spLocks noGrp="1"/>
          </p:cNvSpPr>
          <p:nvPr>
            <p:ph type="pic" sz="quarter" idx="14" hasCustomPrompt="1"/>
          </p:nvPr>
        </p:nvSpPr>
        <p:spPr>
          <a:xfrm>
            <a:off x="6135290" y="1329929"/>
            <a:ext cx="2621756" cy="3132534"/>
          </a:xfrm>
          <a:solidFill>
            <a:schemeClr val="accent3"/>
          </a:solidFill>
        </p:spPr>
        <p:txBody>
          <a:bodyPr lIns="360000" rIns="360000"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3" name="TextBox 12"/>
          <p:cNvSpPr txBox="1"/>
          <p:nvPr/>
        </p:nvSpPr>
        <p:spPr>
          <a:xfrm>
            <a:off x="1" y="-101923"/>
            <a:ext cx="439223" cy="92333"/>
          </a:xfrm>
          <a:prstGeom prst="rect">
            <a:avLst/>
          </a:prstGeom>
          <a:noFill/>
        </p:spPr>
        <p:txBody>
          <a:bodyPr wrap="none" lIns="0" tIns="0" rIns="0" bIns="0" rtlCol="0">
            <a:spAutoFit/>
          </a:bodyPr>
          <a:lstStyle/>
          <a:p>
            <a:r>
              <a:rPr lang="en-US" sz="600" b="1">
                <a:solidFill>
                  <a:schemeClr val="accent1"/>
                </a:solidFill>
              </a:rPr>
              <a:t>Two Images</a:t>
            </a:r>
          </a:p>
        </p:txBody>
      </p:sp>
      <p:pic>
        <p:nvPicPr>
          <p:cNvPr id="12"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9233478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3031959"/>
            <a:ext cx="2619376" cy="143050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384573" y="1329929"/>
            <a:ext cx="2621756" cy="1490618"/>
          </a:xfrm>
          <a:solidFill>
            <a:schemeClr val="accent3"/>
          </a:solidFill>
        </p:spPr>
        <p:txBody>
          <a:bodyPr lIns="360000" rIns="360000"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2" name="Content Placeholder 2"/>
          <p:cNvSpPr>
            <a:spLocks noGrp="1"/>
          </p:cNvSpPr>
          <p:nvPr>
            <p:ph idx="15" hasCustomPrompt="1"/>
          </p:nvPr>
        </p:nvSpPr>
        <p:spPr>
          <a:xfrm>
            <a:off x="3262311" y="3031959"/>
            <a:ext cx="2619376" cy="143050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Picture Placeholder 9"/>
          <p:cNvSpPr>
            <a:spLocks noGrp="1"/>
          </p:cNvSpPr>
          <p:nvPr>
            <p:ph type="pic" sz="quarter" idx="16" hasCustomPrompt="1"/>
          </p:nvPr>
        </p:nvSpPr>
        <p:spPr>
          <a:xfrm>
            <a:off x="3259931" y="1329929"/>
            <a:ext cx="2621756" cy="1490618"/>
          </a:xfrm>
          <a:solidFill>
            <a:schemeClr val="accent3"/>
          </a:solidFill>
        </p:spPr>
        <p:txBody>
          <a:bodyPr lIns="360000" rIns="360000" anchor="ctr">
            <a:normAutofit/>
          </a:bodyPr>
          <a:lstStyle>
            <a:lvl1pPr marL="0" marR="0" indent="0" algn="ctr" defTabSz="685800" rtl="0" eaLnBrk="1" fontAlgn="auto" latinLnBrk="0" hangingPunct="1">
              <a:lnSpc>
                <a:spcPct val="100000"/>
              </a:lnSpc>
              <a:spcBef>
                <a:spcPts val="1125"/>
              </a:spcBef>
              <a:spcAft>
                <a:spcPts val="0"/>
              </a:spcAft>
              <a:buClr>
                <a:schemeClr val="accent1"/>
              </a:buClr>
              <a:buSzTx/>
              <a:buFont typeface="Arial" panose="020B0604020202020204" pitchFamily="34" charset="0"/>
              <a:buNone/>
              <a:tabLst/>
              <a:defRPr sz="750"/>
            </a:lvl1pPr>
          </a:lstStyle>
          <a:p>
            <a:r>
              <a:rPr lang="sv-SE"/>
              <a:t>Click to add picture or use an </a:t>
            </a:r>
            <a:r>
              <a:rPr lang="en-US"/>
              <a:t>image from Scania Image Bank</a:t>
            </a:r>
            <a:endParaRPr lang="sv-SE"/>
          </a:p>
        </p:txBody>
      </p:sp>
      <p:sp>
        <p:nvSpPr>
          <p:cNvPr id="14" name="Content Placeholder 2"/>
          <p:cNvSpPr>
            <a:spLocks noGrp="1"/>
          </p:cNvSpPr>
          <p:nvPr>
            <p:ph idx="17" hasCustomPrompt="1"/>
          </p:nvPr>
        </p:nvSpPr>
        <p:spPr>
          <a:xfrm>
            <a:off x="6137670" y="3031959"/>
            <a:ext cx="2619376" cy="143050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Picture Placeholder 9"/>
          <p:cNvSpPr>
            <a:spLocks noGrp="1"/>
          </p:cNvSpPr>
          <p:nvPr>
            <p:ph type="pic" sz="quarter" idx="18" hasCustomPrompt="1"/>
          </p:nvPr>
        </p:nvSpPr>
        <p:spPr>
          <a:xfrm>
            <a:off x="6135289" y="1329929"/>
            <a:ext cx="2621756" cy="1490618"/>
          </a:xfrm>
          <a:solidFill>
            <a:schemeClr val="accent3"/>
          </a:solidFill>
        </p:spPr>
        <p:txBody>
          <a:bodyPr lIns="360000" rIns="360000" anchor="ctr">
            <a:normAutofit/>
          </a:bodyPr>
          <a:lstStyle>
            <a:lvl1pPr marL="0" marR="0" indent="0" algn="ctr" defTabSz="685800" rtl="0" eaLnBrk="1" fontAlgn="auto" latinLnBrk="0" hangingPunct="1">
              <a:lnSpc>
                <a:spcPct val="100000"/>
              </a:lnSpc>
              <a:spcBef>
                <a:spcPts val="1125"/>
              </a:spcBef>
              <a:spcAft>
                <a:spcPts val="0"/>
              </a:spcAft>
              <a:buClr>
                <a:schemeClr val="accent1"/>
              </a:buClr>
              <a:buSzTx/>
              <a:buFont typeface="Arial" panose="020B0604020202020204" pitchFamily="34" charset="0"/>
              <a:buNone/>
              <a:tabLst/>
              <a:defRPr sz="750"/>
            </a:lvl1pPr>
          </a:lstStyle>
          <a:p>
            <a:r>
              <a:rPr lang="sv-SE"/>
              <a:t>Click to add picture or use an </a:t>
            </a:r>
            <a:r>
              <a:rPr lang="en-US"/>
              <a:t>image from Scania Image Bank</a:t>
            </a:r>
            <a:endParaRPr lang="sv-SE"/>
          </a:p>
        </p:txBody>
      </p:sp>
      <p:sp>
        <p:nvSpPr>
          <p:cNvPr id="17" name="TextBox 16"/>
          <p:cNvSpPr txBox="1"/>
          <p:nvPr/>
        </p:nvSpPr>
        <p:spPr>
          <a:xfrm>
            <a:off x="1" y="-101923"/>
            <a:ext cx="496931" cy="92333"/>
          </a:xfrm>
          <a:prstGeom prst="rect">
            <a:avLst/>
          </a:prstGeom>
          <a:noFill/>
        </p:spPr>
        <p:txBody>
          <a:bodyPr wrap="none" lIns="0" tIns="0" rIns="0" bIns="0" rtlCol="0">
            <a:spAutoFit/>
          </a:bodyPr>
          <a:lstStyle/>
          <a:p>
            <a:r>
              <a:rPr lang="en-US" sz="600" b="1">
                <a:solidFill>
                  <a:schemeClr val="accent1"/>
                </a:solidFill>
              </a:rPr>
              <a:t>Three Images</a:t>
            </a:r>
          </a:p>
        </p:txBody>
      </p:sp>
      <p:pic>
        <p:nvPicPr>
          <p:cNvPr id="16"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29440627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Chapter Divider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953" y="840491"/>
            <a:ext cx="7614047" cy="1732548"/>
          </a:xfrm>
        </p:spPr>
        <p:txBody>
          <a:bodyPr anchor="b"/>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2614291"/>
            <a:ext cx="7614047" cy="806732"/>
          </a:xfrm>
        </p:spPr>
        <p:txBody>
          <a:bodyPr anchor="t">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text</a:t>
            </a:r>
          </a:p>
        </p:txBody>
      </p:sp>
      <p:sp>
        <p:nvSpPr>
          <p:cNvPr id="6" name="TextBox 5"/>
          <p:cNvSpPr txBox="1"/>
          <p:nvPr/>
        </p:nvSpPr>
        <p:spPr>
          <a:xfrm>
            <a:off x="0" y="-101923"/>
            <a:ext cx="807913" cy="92333"/>
          </a:xfrm>
          <a:prstGeom prst="rect">
            <a:avLst/>
          </a:prstGeom>
          <a:noFill/>
        </p:spPr>
        <p:txBody>
          <a:bodyPr wrap="none" lIns="0" tIns="0" rIns="0" bIns="0" rtlCol="0">
            <a:spAutoFit/>
          </a:bodyPr>
          <a:lstStyle/>
          <a:p>
            <a:r>
              <a:rPr lang="en-US" sz="600" b="1">
                <a:solidFill>
                  <a:schemeClr val="accent1"/>
                </a:solidFill>
              </a:rPr>
              <a:t>Chapter Divider - Blue</a:t>
            </a:r>
          </a:p>
        </p:txBody>
      </p:sp>
      <p:pic>
        <p:nvPicPr>
          <p:cNvPr id="5"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9193650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Chapter Divider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953" y="840491"/>
            <a:ext cx="7614047" cy="1732548"/>
          </a:xfrm>
        </p:spPr>
        <p:txBody>
          <a:bodyPr anchor="b"/>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2614291"/>
            <a:ext cx="7614047" cy="806732"/>
          </a:xfrm>
        </p:spPr>
        <p:txBody>
          <a:bodyPr anchor="t">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text</a:t>
            </a:r>
          </a:p>
        </p:txBody>
      </p:sp>
      <p:sp>
        <p:nvSpPr>
          <p:cNvPr id="6" name="TextBox 5"/>
          <p:cNvSpPr txBox="1"/>
          <p:nvPr/>
        </p:nvSpPr>
        <p:spPr>
          <a:xfrm>
            <a:off x="1" y="-101923"/>
            <a:ext cx="817531" cy="92333"/>
          </a:xfrm>
          <a:prstGeom prst="rect">
            <a:avLst/>
          </a:prstGeom>
          <a:noFill/>
        </p:spPr>
        <p:txBody>
          <a:bodyPr wrap="none" lIns="0" tIns="0" rIns="0" bIns="0" rtlCol="0">
            <a:spAutoFit/>
          </a:bodyPr>
          <a:lstStyle/>
          <a:p>
            <a:r>
              <a:rPr lang="en-US" sz="600" b="1">
                <a:solidFill>
                  <a:schemeClr val="accent1"/>
                </a:solidFill>
              </a:rPr>
              <a:t>Chapter Divider - Grey</a:t>
            </a:r>
          </a:p>
        </p:txBody>
      </p:sp>
      <p:pic>
        <p:nvPicPr>
          <p:cNvPr id="5"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10904488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Chapter Divider - Image">
    <p:bg>
      <p:bgPr>
        <a:solidFill>
          <a:srgbClr val="C8C9C7"/>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0" hasCustomPrompt="1"/>
          </p:nvPr>
        </p:nvSpPr>
        <p:spPr>
          <a:xfrm>
            <a:off x="0" y="0"/>
            <a:ext cx="9144000" cy="5143500"/>
          </a:xfrm>
          <a:noFill/>
        </p:spPr>
        <p:txBody>
          <a:bodyPr tIns="180000">
            <a:normAutofit/>
          </a:bodyPr>
          <a:lstStyle>
            <a:lvl1pPr marL="0" indent="0" algn="ctr">
              <a:buNone/>
              <a:defRPr sz="750" baseline="0"/>
            </a:lvl1pPr>
          </a:lstStyle>
          <a:p>
            <a:r>
              <a:rPr lang="en-US"/>
              <a:t>Select the image Placeholder and use an image from Scania Image Bank</a:t>
            </a:r>
          </a:p>
        </p:txBody>
      </p:sp>
      <p:sp>
        <p:nvSpPr>
          <p:cNvPr id="3" name="Subtitle 2"/>
          <p:cNvSpPr>
            <a:spLocks noGrp="1"/>
          </p:cNvSpPr>
          <p:nvPr>
            <p:ph type="subTitle" idx="1" hasCustomPrompt="1"/>
          </p:nvPr>
        </p:nvSpPr>
        <p:spPr>
          <a:xfrm>
            <a:off x="386954" y="2614291"/>
            <a:ext cx="7614047" cy="806732"/>
          </a:xfrm>
        </p:spPr>
        <p:txBody>
          <a:bodyPr anchor="t">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text</a:t>
            </a:r>
          </a:p>
        </p:txBody>
      </p:sp>
      <p:sp>
        <p:nvSpPr>
          <p:cNvPr id="2" name="Title 1"/>
          <p:cNvSpPr>
            <a:spLocks noGrp="1"/>
          </p:cNvSpPr>
          <p:nvPr>
            <p:ph type="ctrTitle" hasCustomPrompt="1"/>
          </p:nvPr>
        </p:nvSpPr>
        <p:spPr>
          <a:xfrm>
            <a:off x="386953" y="840491"/>
            <a:ext cx="7614047" cy="1732548"/>
          </a:xfrm>
        </p:spPr>
        <p:txBody>
          <a:bodyPr anchor="b"/>
          <a:lstStyle>
            <a:lvl1pPr algn="l">
              <a:defRPr sz="4500">
                <a:solidFill>
                  <a:schemeClr val="bg1"/>
                </a:solidFill>
                <a:latin typeface="+mj-lt"/>
              </a:defRPr>
            </a:lvl1pPr>
          </a:lstStyle>
          <a:p>
            <a:r>
              <a:rPr lang="en-US"/>
              <a:t>Click to add title</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9" name="TextBox 8"/>
          <p:cNvSpPr txBox="1"/>
          <p:nvPr/>
        </p:nvSpPr>
        <p:spPr>
          <a:xfrm>
            <a:off x="1" y="-101923"/>
            <a:ext cx="864019" cy="92333"/>
          </a:xfrm>
          <a:prstGeom prst="rect">
            <a:avLst/>
          </a:prstGeom>
          <a:noFill/>
        </p:spPr>
        <p:txBody>
          <a:bodyPr wrap="none" lIns="0" tIns="0" rIns="0" bIns="0" rtlCol="0">
            <a:spAutoFit/>
          </a:bodyPr>
          <a:lstStyle/>
          <a:p>
            <a:r>
              <a:rPr lang="en-US" sz="600" b="1">
                <a:solidFill>
                  <a:schemeClr val="accent1"/>
                </a:solidFill>
              </a:rPr>
              <a:t>Chapter Divider - Image</a:t>
            </a:r>
          </a:p>
        </p:txBody>
      </p:sp>
    </p:spTree>
    <p:extLst>
      <p:ext uri="{BB962C8B-B14F-4D97-AF65-F5344CB8AC3E}">
        <p14:creationId xmlns:p14="http://schemas.microsoft.com/office/powerpoint/2010/main" val="3005163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61"/>
        <p:cNvGrpSpPr/>
        <p:nvPr/>
      </p:nvGrpSpPr>
      <p:grpSpPr>
        <a:xfrm>
          <a:off x="0" y="0"/>
          <a:ext cx="0" cy="0"/>
          <a:chOff x="0" y="0"/>
          <a:chExt cx="0" cy="0"/>
        </a:xfrm>
      </p:grpSpPr>
      <p:sp>
        <p:nvSpPr>
          <p:cNvPr id="162" name="Google Shape;162;p18"/>
          <p:cNvSpPr txBox="1">
            <a:spLocks noGrp="1"/>
          </p:cNvSpPr>
          <p:nvPr>
            <p:ph type="title"/>
          </p:nvPr>
        </p:nvSpPr>
        <p:spPr>
          <a:xfrm>
            <a:off x="720000" y="2926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3" name="Google Shape;163;p18"/>
          <p:cNvSpPr txBox="1">
            <a:spLocks noGrp="1"/>
          </p:cNvSpPr>
          <p:nvPr>
            <p:ph type="title" idx="2"/>
          </p:nvPr>
        </p:nvSpPr>
        <p:spPr>
          <a:xfrm>
            <a:off x="699300" y="2735900"/>
            <a:ext cx="2546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4" name="Google Shape;164;p18"/>
          <p:cNvSpPr txBox="1">
            <a:spLocks noGrp="1"/>
          </p:cNvSpPr>
          <p:nvPr>
            <p:ph type="subTitle" idx="1"/>
          </p:nvPr>
        </p:nvSpPr>
        <p:spPr>
          <a:xfrm>
            <a:off x="699300" y="3206275"/>
            <a:ext cx="25461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5" name="Google Shape;165;p18"/>
          <p:cNvSpPr txBox="1">
            <a:spLocks noGrp="1"/>
          </p:cNvSpPr>
          <p:nvPr>
            <p:ph type="title" idx="3"/>
          </p:nvPr>
        </p:nvSpPr>
        <p:spPr>
          <a:xfrm>
            <a:off x="3299037" y="2735900"/>
            <a:ext cx="2546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6" name="Google Shape;166;p18"/>
          <p:cNvSpPr txBox="1">
            <a:spLocks noGrp="1"/>
          </p:cNvSpPr>
          <p:nvPr>
            <p:ph type="subTitle" idx="4"/>
          </p:nvPr>
        </p:nvSpPr>
        <p:spPr>
          <a:xfrm>
            <a:off x="3299039" y="3206275"/>
            <a:ext cx="25461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7" name="Google Shape;167;p18"/>
          <p:cNvSpPr txBox="1">
            <a:spLocks noGrp="1"/>
          </p:cNvSpPr>
          <p:nvPr>
            <p:ph type="title" idx="5"/>
          </p:nvPr>
        </p:nvSpPr>
        <p:spPr>
          <a:xfrm>
            <a:off x="5898782" y="2735900"/>
            <a:ext cx="2546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8" name="Google Shape;168;p18"/>
          <p:cNvSpPr txBox="1">
            <a:spLocks noGrp="1"/>
          </p:cNvSpPr>
          <p:nvPr>
            <p:ph type="subTitle" idx="6"/>
          </p:nvPr>
        </p:nvSpPr>
        <p:spPr>
          <a:xfrm>
            <a:off x="5898786" y="3206275"/>
            <a:ext cx="25461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69" name="Google Shape;169;p18"/>
          <p:cNvGrpSpPr/>
          <p:nvPr/>
        </p:nvGrpSpPr>
        <p:grpSpPr>
          <a:xfrm>
            <a:off x="-2619589" y="-2518303"/>
            <a:ext cx="4145548" cy="4145548"/>
            <a:chOff x="6893825" y="3284600"/>
            <a:chExt cx="3337800" cy="3337800"/>
          </a:xfrm>
        </p:grpSpPr>
        <p:sp>
          <p:nvSpPr>
            <p:cNvPr id="170" name="Google Shape;170;p18"/>
            <p:cNvSpPr/>
            <p:nvPr/>
          </p:nvSpPr>
          <p:spPr>
            <a:xfrm>
              <a:off x="7365700" y="3756475"/>
              <a:ext cx="2394000" cy="2394000"/>
            </a:xfrm>
            <a:prstGeom prst="ellipse">
              <a:avLst/>
            </a:prstGeom>
            <a:solidFill>
              <a:srgbClr val="101A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8"/>
            <p:cNvSpPr/>
            <p:nvPr/>
          </p:nvSpPr>
          <p:spPr>
            <a:xfrm>
              <a:off x="6893825" y="3284600"/>
              <a:ext cx="3337800" cy="3337800"/>
            </a:xfrm>
            <a:prstGeom prst="ellipse">
              <a:avLst/>
            </a:prstGeom>
            <a:noFill/>
            <a:ln w="2286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18"/>
          <p:cNvGrpSpPr/>
          <p:nvPr/>
        </p:nvGrpSpPr>
        <p:grpSpPr>
          <a:xfrm>
            <a:off x="7618036" y="-2607153"/>
            <a:ext cx="4145548" cy="4145548"/>
            <a:chOff x="6893825" y="3284600"/>
            <a:chExt cx="3337800" cy="3337800"/>
          </a:xfrm>
        </p:grpSpPr>
        <p:sp>
          <p:nvSpPr>
            <p:cNvPr id="173" name="Google Shape;173;p18"/>
            <p:cNvSpPr/>
            <p:nvPr/>
          </p:nvSpPr>
          <p:spPr>
            <a:xfrm>
              <a:off x="7365700" y="3756475"/>
              <a:ext cx="2394000" cy="239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8"/>
            <p:cNvSpPr/>
            <p:nvPr/>
          </p:nvSpPr>
          <p:spPr>
            <a:xfrm>
              <a:off x="6893825" y="3284600"/>
              <a:ext cx="3337800" cy="3337800"/>
            </a:xfrm>
            <a:prstGeom prst="ellipse">
              <a:avLst/>
            </a:prstGeom>
            <a:noFill/>
            <a:ln w="228600" cap="flat" cmpd="sng">
              <a:solidFill>
                <a:srgbClr val="101A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Quote - Blu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3006329" y="1059657"/>
            <a:ext cx="3131343" cy="1910425"/>
          </a:xfrm>
        </p:spPr>
        <p:txBody>
          <a:bodyPr anchor="b">
            <a:noAutofit/>
          </a:bodyPr>
          <a:lstStyle>
            <a:lvl1pPr marL="0" indent="0">
              <a:buNone/>
              <a:defRPr sz="1650" baseline="0">
                <a:solidFill>
                  <a:schemeClr val="bg1"/>
                </a:solidFill>
                <a:latin typeface="+mn-lt"/>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3006329" y="3088677"/>
            <a:ext cx="3131343" cy="438295"/>
          </a:xfrm>
        </p:spPr>
        <p:txBody>
          <a:bodyPr anchor="t">
            <a:noAutofit/>
          </a:bodyPr>
          <a:lstStyle>
            <a:lvl1pPr marL="0" indent="0">
              <a:spcBef>
                <a:spcPts val="0"/>
              </a:spcBef>
              <a:buNone/>
              <a:defRPr sz="90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source of quotation</a:t>
            </a:r>
          </a:p>
        </p:txBody>
      </p:sp>
      <p:sp>
        <p:nvSpPr>
          <p:cNvPr id="8" name="TextBox 7"/>
          <p:cNvSpPr txBox="1"/>
          <p:nvPr/>
        </p:nvSpPr>
        <p:spPr>
          <a:xfrm>
            <a:off x="0" y="-101923"/>
            <a:ext cx="455253" cy="92333"/>
          </a:xfrm>
          <a:prstGeom prst="rect">
            <a:avLst/>
          </a:prstGeom>
          <a:noFill/>
        </p:spPr>
        <p:txBody>
          <a:bodyPr wrap="none" lIns="0" tIns="0" rIns="0" bIns="0" rtlCol="0">
            <a:spAutoFit/>
          </a:bodyPr>
          <a:lstStyle/>
          <a:p>
            <a:r>
              <a:rPr lang="en-US" sz="600" b="1">
                <a:solidFill>
                  <a:schemeClr val="accent1"/>
                </a:solidFill>
              </a:rPr>
              <a:t>Quote - Blue</a:t>
            </a:r>
          </a:p>
        </p:txBody>
      </p:sp>
      <p:pic>
        <p:nvPicPr>
          <p:cNvPr id="11"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19220181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Quote - Grey">
    <p:bg>
      <p:bgPr>
        <a:solidFill>
          <a:srgbClr val="53565A"/>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3006329" y="1059657"/>
            <a:ext cx="3131343" cy="1910425"/>
          </a:xfrm>
        </p:spPr>
        <p:txBody>
          <a:bodyPr anchor="b">
            <a:noAutofit/>
          </a:bodyPr>
          <a:lstStyle>
            <a:lvl1pPr marL="0" indent="0">
              <a:buNone/>
              <a:defRPr sz="165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3006329" y="3088677"/>
            <a:ext cx="3131343" cy="438295"/>
          </a:xfrm>
        </p:spPr>
        <p:txBody>
          <a:bodyPr anchor="t">
            <a:noAutofit/>
          </a:bodyPr>
          <a:lstStyle>
            <a:lvl1pPr marL="0" indent="0">
              <a:spcBef>
                <a:spcPts val="0"/>
              </a:spcBef>
              <a:buNone/>
              <a:defRPr sz="90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source of quotation</a:t>
            </a:r>
          </a:p>
        </p:txBody>
      </p:sp>
      <p:sp>
        <p:nvSpPr>
          <p:cNvPr id="8" name="TextBox 7"/>
          <p:cNvSpPr txBox="1"/>
          <p:nvPr/>
        </p:nvSpPr>
        <p:spPr>
          <a:xfrm>
            <a:off x="1" y="-101923"/>
            <a:ext cx="464871" cy="92333"/>
          </a:xfrm>
          <a:prstGeom prst="rect">
            <a:avLst/>
          </a:prstGeom>
          <a:noFill/>
        </p:spPr>
        <p:txBody>
          <a:bodyPr wrap="none" lIns="0" tIns="0" rIns="0" bIns="0" rtlCol="0">
            <a:spAutoFit/>
          </a:bodyPr>
          <a:lstStyle/>
          <a:p>
            <a:r>
              <a:rPr lang="en-US" sz="600" b="1">
                <a:solidFill>
                  <a:schemeClr val="accent1"/>
                </a:solidFill>
              </a:rPr>
              <a:t>Quote - Grey</a:t>
            </a:r>
          </a:p>
        </p:txBody>
      </p:sp>
      <p:pic>
        <p:nvPicPr>
          <p:cNvPr id="11"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20171577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Quote - Image">
    <p:bg>
      <p:bgPr>
        <a:solidFill>
          <a:schemeClr val="accent3"/>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5" hasCustomPrompt="1"/>
          </p:nvPr>
        </p:nvSpPr>
        <p:spPr>
          <a:xfrm>
            <a:off x="0" y="0"/>
            <a:ext cx="9144000" cy="5143500"/>
          </a:xfrm>
          <a:noFill/>
        </p:spPr>
        <p:txBody>
          <a:bodyPr tIns="180000">
            <a:normAutofit/>
          </a:bodyPr>
          <a:lstStyle>
            <a:lvl1pPr marL="0" indent="0" algn="ctr">
              <a:buNone/>
              <a:defRPr sz="750" baseline="0">
                <a:solidFill>
                  <a:schemeClr val="bg1"/>
                </a:solidFill>
              </a:defRPr>
            </a:lvl1pPr>
          </a:lstStyle>
          <a:p>
            <a:r>
              <a:rPr lang="en-US"/>
              <a:t>Select the image Placeholder and use an image from Scania Image Bank</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3006329" y="1059657"/>
            <a:ext cx="3131343" cy="1910425"/>
          </a:xfrm>
        </p:spPr>
        <p:txBody>
          <a:bodyPr anchor="b">
            <a:noAutofit/>
          </a:bodyPr>
          <a:lstStyle>
            <a:lvl1pPr marL="0" indent="0">
              <a:buNone/>
              <a:defRPr sz="165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3006329" y="3088677"/>
            <a:ext cx="3131343" cy="438295"/>
          </a:xfrm>
        </p:spPr>
        <p:txBody>
          <a:bodyPr anchor="t">
            <a:noAutofit/>
          </a:bodyPr>
          <a:lstStyle>
            <a:lvl1pPr marL="0" indent="0">
              <a:spcBef>
                <a:spcPts val="0"/>
              </a:spcBef>
              <a:buNone/>
              <a:defRPr sz="90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source of quotation</a:t>
            </a:r>
          </a:p>
        </p:txBody>
      </p:sp>
      <p:pic>
        <p:nvPicPr>
          <p:cNvPr id="11"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2" name="TextBox 11"/>
          <p:cNvSpPr txBox="1"/>
          <p:nvPr/>
        </p:nvSpPr>
        <p:spPr>
          <a:xfrm>
            <a:off x="0" y="-101923"/>
            <a:ext cx="511358" cy="92333"/>
          </a:xfrm>
          <a:prstGeom prst="rect">
            <a:avLst/>
          </a:prstGeom>
          <a:noFill/>
        </p:spPr>
        <p:txBody>
          <a:bodyPr wrap="none" lIns="0" tIns="0" rIns="0" bIns="0" rtlCol="0">
            <a:spAutoFit/>
          </a:bodyPr>
          <a:lstStyle/>
          <a:p>
            <a:r>
              <a:rPr lang="en-US" sz="600" b="1">
                <a:solidFill>
                  <a:schemeClr val="accent1"/>
                </a:solidFill>
              </a:rPr>
              <a:t>Quote - Image</a:t>
            </a:r>
          </a:p>
        </p:txBody>
      </p:sp>
    </p:spTree>
    <p:extLst>
      <p:ext uri="{BB962C8B-B14F-4D97-AF65-F5344CB8AC3E}">
        <p14:creationId xmlns:p14="http://schemas.microsoft.com/office/powerpoint/2010/main" val="4077900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Last Page - Blue">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86954" y="3557910"/>
            <a:ext cx="3131343" cy="439572"/>
          </a:xfrm>
        </p:spPr>
        <p:txBody>
          <a:bodyPr anchor="b">
            <a:noAutofit/>
          </a:bodyPr>
          <a:lstStyle>
            <a:lvl1pPr marL="0" indent="0">
              <a:spcBef>
                <a:spcPts val="0"/>
              </a:spcBef>
              <a:buNone/>
              <a:defRPr sz="900" b="0" baseline="0">
                <a:solidFill>
                  <a:schemeClr val="bg1"/>
                </a:solidFill>
                <a:latin typeface="Scania Office Bold" panose="00000800000000000000" pitchFamily="2" charset="0"/>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your name</a:t>
            </a:r>
          </a:p>
        </p:txBody>
      </p:sp>
      <p:sp>
        <p:nvSpPr>
          <p:cNvPr id="10" name="Text Placeholder 8"/>
          <p:cNvSpPr>
            <a:spLocks noGrp="1"/>
          </p:cNvSpPr>
          <p:nvPr>
            <p:ph type="body" sz="quarter" idx="14" hasCustomPrompt="1"/>
          </p:nvPr>
        </p:nvSpPr>
        <p:spPr>
          <a:xfrm>
            <a:off x="386954" y="4008699"/>
            <a:ext cx="3131343" cy="787257"/>
          </a:xfrm>
        </p:spPr>
        <p:txBody>
          <a:bodyPr anchor="t">
            <a:noAutofit/>
          </a:bodyPr>
          <a:lstStyle>
            <a:lvl1pPr marL="0" indent="0">
              <a:spcBef>
                <a:spcPts val="0"/>
              </a:spcBef>
              <a:buNone/>
              <a:defRPr sz="750" baseline="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Company name, Title, Department, Phone number,</a:t>
            </a:r>
            <a:br>
              <a:rPr lang="en-US"/>
            </a:br>
            <a:r>
              <a:rPr lang="en-US"/>
              <a:t>E-mail address, Web address</a:t>
            </a:r>
          </a:p>
        </p:txBody>
      </p:sp>
      <p:sp>
        <p:nvSpPr>
          <p:cNvPr id="6"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7" name="TextBox 6"/>
          <p:cNvSpPr txBox="1"/>
          <p:nvPr/>
        </p:nvSpPr>
        <p:spPr>
          <a:xfrm>
            <a:off x="0" y="-101923"/>
            <a:ext cx="597921" cy="92333"/>
          </a:xfrm>
          <a:prstGeom prst="rect">
            <a:avLst/>
          </a:prstGeom>
          <a:noFill/>
        </p:spPr>
        <p:txBody>
          <a:bodyPr wrap="none" lIns="0" tIns="0" rIns="0" bIns="0" rtlCol="0">
            <a:spAutoFit/>
          </a:bodyPr>
          <a:lstStyle/>
          <a:p>
            <a:r>
              <a:rPr lang="en-US" sz="600" b="1">
                <a:solidFill>
                  <a:schemeClr val="accent1"/>
                </a:solidFill>
              </a:rPr>
              <a:t>Last Page - Blue</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1" name="ScaniaWordmark">
            <a:extLst>
              <a:ext uri="{FF2B5EF4-FFF2-40B4-BE49-F238E27FC236}">
                <a16:creationId xmlns:a16="http://schemas.microsoft.com/office/drawing/2014/main" id="{DE249750-C3FD-440D-A9FE-D6E5B9520384}"/>
              </a:ext>
            </a:extLst>
          </p:cNvPr>
          <p:cNvSpPr>
            <a:spLocks noEditPoints="1"/>
          </p:cNvSpPr>
          <p:nvPr userDrawn="1"/>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Tree>
    <p:extLst>
      <p:ext uri="{BB962C8B-B14F-4D97-AF65-F5344CB8AC3E}">
        <p14:creationId xmlns:p14="http://schemas.microsoft.com/office/powerpoint/2010/main" val="16829786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Last Page - Grey">
    <p:bg>
      <p:bgPr>
        <a:solidFill>
          <a:srgbClr val="53565A"/>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86954" y="3557910"/>
            <a:ext cx="3131343" cy="439572"/>
          </a:xfrm>
        </p:spPr>
        <p:txBody>
          <a:bodyPr anchor="b">
            <a:noAutofit/>
          </a:bodyPr>
          <a:lstStyle>
            <a:lvl1pPr marL="0" indent="0">
              <a:spcBef>
                <a:spcPts val="0"/>
              </a:spcBef>
              <a:buNone/>
              <a:defRPr sz="900" b="0" baseline="0">
                <a:solidFill>
                  <a:schemeClr val="bg1"/>
                </a:solidFill>
                <a:latin typeface="Scania Office Bold" panose="00000800000000000000" pitchFamily="2" charset="0"/>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your name</a:t>
            </a:r>
          </a:p>
        </p:txBody>
      </p:sp>
      <p:sp>
        <p:nvSpPr>
          <p:cNvPr id="10" name="Text Placeholder 8"/>
          <p:cNvSpPr>
            <a:spLocks noGrp="1"/>
          </p:cNvSpPr>
          <p:nvPr>
            <p:ph type="body" sz="quarter" idx="14" hasCustomPrompt="1"/>
          </p:nvPr>
        </p:nvSpPr>
        <p:spPr>
          <a:xfrm>
            <a:off x="386954" y="4008699"/>
            <a:ext cx="3131343" cy="787257"/>
          </a:xfrm>
        </p:spPr>
        <p:txBody>
          <a:bodyPr anchor="t">
            <a:noAutofit/>
          </a:bodyPr>
          <a:lstStyle>
            <a:lvl1pPr marL="0" indent="0">
              <a:spcBef>
                <a:spcPts val="0"/>
              </a:spcBef>
              <a:buNone/>
              <a:defRPr sz="750" baseline="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Company name, Title, Department, Phone number,</a:t>
            </a:r>
            <a:br>
              <a:rPr lang="en-US"/>
            </a:br>
            <a:r>
              <a:rPr lang="en-US"/>
              <a:t>E-mail address, Web address</a:t>
            </a:r>
          </a:p>
        </p:txBody>
      </p:sp>
      <p:sp>
        <p:nvSpPr>
          <p:cNvPr id="6"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7" name="TextBox 6"/>
          <p:cNvSpPr txBox="1"/>
          <p:nvPr/>
        </p:nvSpPr>
        <p:spPr>
          <a:xfrm>
            <a:off x="1" y="-101923"/>
            <a:ext cx="607539" cy="92333"/>
          </a:xfrm>
          <a:prstGeom prst="rect">
            <a:avLst/>
          </a:prstGeom>
          <a:noFill/>
        </p:spPr>
        <p:txBody>
          <a:bodyPr wrap="none" lIns="0" tIns="0" rIns="0" bIns="0" rtlCol="0">
            <a:spAutoFit/>
          </a:bodyPr>
          <a:lstStyle/>
          <a:p>
            <a:r>
              <a:rPr lang="en-US" sz="600" b="1">
                <a:solidFill>
                  <a:schemeClr val="accent1"/>
                </a:solidFill>
              </a:rPr>
              <a:t>Last Page - Grey</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1" name="ScaniaWordmark">
            <a:extLst>
              <a:ext uri="{FF2B5EF4-FFF2-40B4-BE49-F238E27FC236}">
                <a16:creationId xmlns:a16="http://schemas.microsoft.com/office/drawing/2014/main" id="{BB98A2A9-9252-481E-BFEA-5BDF1F87E8B7}"/>
              </a:ext>
            </a:extLst>
          </p:cNvPr>
          <p:cNvSpPr>
            <a:spLocks noEditPoints="1"/>
          </p:cNvSpPr>
          <p:nvPr userDrawn="1"/>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Tree>
    <p:extLst>
      <p:ext uri="{BB962C8B-B14F-4D97-AF65-F5344CB8AC3E}">
        <p14:creationId xmlns:p14="http://schemas.microsoft.com/office/powerpoint/2010/main" val="8303497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blank" preserve="1">
  <p:cSld name="Last Page/Chapter Divider">
    <p:spTree>
      <p:nvGrpSpPr>
        <p:cNvPr id="1" name=""/>
        <p:cNvGrpSpPr/>
        <p:nvPr/>
      </p:nvGrpSpPr>
      <p:grpSpPr>
        <a:xfrm>
          <a:off x="0" y="0"/>
          <a:ext cx="0" cy="0"/>
          <a:chOff x="0" y="0"/>
          <a:chExt cx="0" cy="0"/>
        </a:xfrm>
      </p:grpSpPr>
      <p:sp>
        <p:nvSpPr>
          <p:cNvPr id="7" name="TextBox 6"/>
          <p:cNvSpPr txBox="1"/>
          <p:nvPr/>
        </p:nvSpPr>
        <p:spPr>
          <a:xfrm>
            <a:off x="0" y="-101923"/>
            <a:ext cx="958596" cy="92333"/>
          </a:xfrm>
          <a:prstGeom prst="rect">
            <a:avLst/>
          </a:prstGeom>
          <a:noFill/>
        </p:spPr>
        <p:txBody>
          <a:bodyPr wrap="none" lIns="0" tIns="0" rIns="0" bIns="0" rtlCol="0">
            <a:spAutoFit/>
          </a:bodyPr>
          <a:lstStyle/>
          <a:p>
            <a:r>
              <a:rPr lang="en-US" sz="600" b="1">
                <a:solidFill>
                  <a:schemeClr val="accent1"/>
                </a:solidFill>
              </a:rPr>
              <a:t>Last Page/Chapter Divider</a:t>
            </a:r>
          </a:p>
        </p:txBody>
      </p:sp>
      <p:pic>
        <p:nvPicPr>
          <p:cNvPr id="5" name="ScaniaSymbolLar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11700" y="1085848"/>
            <a:ext cx="4720600" cy="2660909"/>
          </a:xfrm>
          <a:prstGeom prst="rect">
            <a:avLst/>
          </a:prstGeom>
        </p:spPr>
      </p:pic>
    </p:spTree>
    <p:extLst>
      <p:ext uri="{BB962C8B-B14F-4D97-AF65-F5344CB8AC3E}">
        <p14:creationId xmlns:p14="http://schemas.microsoft.com/office/powerpoint/2010/main" val="26533040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Title and Content _Gray_nologo">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hasCustomPrompt="1"/>
          </p:nvPr>
        </p:nvSpPr>
        <p:spPr/>
        <p:txBody>
          <a:bodyPr/>
          <a:lstStyle>
            <a:lvl1pPr>
              <a:defRPr>
                <a:solidFill>
                  <a:schemeClr val="accent3"/>
                </a:solidFill>
              </a:defRPr>
            </a:lvl1pPr>
          </a:lstStyle>
          <a:p>
            <a:r>
              <a:rPr lang="en-US"/>
              <a:t>Click to add title</a:t>
            </a:r>
          </a:p>
        </p:txBody>
      </p:sp>
      <p:sp>
        <p:nvSpPr>
          <p:cNvPr id="9" name="TextBox 8"/>
          <p:cNvSpPr txBox="1"/>
          <p:nvPr/>
        </p:nvSpPr>
        <p:spPr>
          <a:xfrm>
            <a:off x="1" y="-101923"/>
            <a:ext cx="625171" cy="92333"/>
          </a:xfrm>
          <a:prstGeom prst="rect">
            <a:avLst/>
          </a:prstGeom>
          <a:noFill/>
        </p:spPr>
        <p:txBody>
          <a:bodyPr wrap="none" lIns="0" tIns="0" rIns="0" bIns="0" rtlCol="0">
            <a:spAutoFit/>
          </a:bodyPr>
          <a:lstStyle/>
          <a:p>
            <a:r>
              <a:rPr lang="en-US" sz="600" b="1">
                <a:solidFill>
                  <a:schemeClr val="accent1"/>
                </a:solidFill>
              </a:rPr>
              <a:t>Title and Content</a:t>
            </a:r>
          </a:p>
        </p:txBody>
      </p:sp>
    </p:spTree>
    <p:extLst>
      <p:ext uri="{BB962C8B-B14F-4D97-AF65-F5344CB8AC3E}">
        <p14:creationId xmlns:p14="http://schemas.microsoft.com/office/powerpoint/2010/main" val="280891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2"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 name="Title 1"/>
          <p:cNvSpPr>
            <a:spLocks noGrp="1"/>
          </p:cNvSpPr>
          <p:nvPr>
            <p:ph type="ctrTitle" hasCustomPrompt="1"/>
          </p:nvPr>
        </p:nvSpPr>
        <p:spPr>
          <a:xfrm>
            <a:off x="386953" y="1985210"/>
            <a:ext cx="7614047" cy="1732548"/>
          </a:xfrm>
        </p:spPr>
        <p:txBody>
          <a:bodyPr anchor="t"/>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1059656"/>
            <a:ext cx="7614047" cy="806732"/>
          </a:xfrm>
        </p:spPr>
        <p:txBody>
          <a:bodyPr anchor="b">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Your name</a:t>
            </a:r>
          </a:p>
        </p:txBody>
      </p:sp>
      <p:sp>
        <p:nvSpPr>
          <p:cNvPr id="6" name="TextBox 5"/>
          <p:cNvSpPr txBox="1"/>
          <p:nvPr/>
        </p:nvSpPr>
        <p:spPr>
          <a:xfrm>
            <a:off x="0" y="-101923"/>
            <a:ext cx="360676" cy="92333"/>
          </a:xfrm>
          <a:prstGeom prst="rect">
            <a:avLst/>
          </a:prstGeom>
          <a:noFill/>
        </p:spPr>
        <p:txBody>
          <a:bodyPr wrap="none" lIns="0" tIns="0" rIns="0" bIns="0" rtlCol="0">
            <a:spAutoFit/>
          </a:bodyPr>
          <a:lstStyle/>
          <a:p>
            <a:r>
              <a:rPr lang="en-US" sz="600" b="1">
                <a:solidFill>
                  <a:schemeClr val="accent1"/>
                </a:solidFill>
              </a:rPr>
              <a:t>Title Slide</a:t>
            </a:r>
          </a:p>
        </p:txBody>
      </p:sp>
      <p:pic>
        <p:nvPicPr>
          <p:cNvPr id="7"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7389904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953" y="1985210"/>
            <a:ext cx="7614047" cy="1732548"/>
          </a:xfrm>
        </p:spPr>
        <p:txBody>
          <a:bodyPr anchor="t"/>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1059656"/>
            <a:ext cx="7614047" cy="806732"/>
          </a:xfrm>
        </p:spPr>
        <p:txBody>
          <a:bodyPr anchor="b">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Your name</a:t>
            </a:r>
          </a:p>
        </p:txBody>
      </p:sp>
      <p:sp>
        <p:nvSpPr>
          <p:cNvPr id="7"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8" name="TextBox 7"/>
          <p:cNvSpPr txBox="1"/>
          <p:nvPr/>
        </p:nvSpPr>
        <p:spPr>
          <a:xfrm>
            <a:off x="0" y="-101923"/>
            <a:ext cx="604333" cy="92333"/>
          </a:xfrm>
          <a:prstGeom prst="rect">
            <a:avLst/>
          </a:prstGeom>
          <a:noFill/>
        </p:spPr>
        <p:txBody>
          <a:bodyPr wrap="none" lIns="0" tIns="0" rIns="0" bIns="0" rtlCol="0">
            <a:spAutoFit/>
          </a:bodyPr>
          <a:lstStyle/>
          <a:p>
            <a:r>
              <a:rPr lang="en-US" sz="600" b="1">
                <a:solidFill>
                  <a:schemeClr val="accent1"/>
                </a:solidFill>
              </a:rPr>
              <a:t>Title Slide - Grey</a:t>
            </a:r>
          </a:p>
        </p:txBody>
      </p:sp>
      <p:pic>
        <p:nvPicPr>
          <p:cNvPr id="6"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10198878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Title Slide -  Image">
    <p:bg>
      <p:bgPr>
        <a:solidFill>
          <a:srgbClr val="C8C9C7"/>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9144000" cy="5143500"/>
          </a:xfrm>
          <a:noFill/>
        </p:spPr>
        <p:txBody>
          <a:bodyPr tIns="180000">
            <a:normAutofit/>
          </a:bodyPr>
          <a:lstStyle>
            <a:lvl1pPr marL="0" indent="0" algn="ctr">
              <a:buNone/>
              <a:defRPr sz="750" baseline="0"/>
            </a:lvl1pPr>
          </a:lstStyle>
          <a:p>
            <a:r>
              <a:rPr lang="en-US"/>
              <a:t>Select the image Placeholder and use an image from Scania Image Bank</a:t>
            </a:r>
          </a:p>
        </p:txBody>
      </p:sp>
      <p:sp>
        <p:nvSpPr>
          <p:cNvPr id="2" name="Title 1"/>
          <p:cNvSpPr>
            <a:spLocks noGrp="1"/>
          </p:cNvSpPr>
          <p:nvPr>
            <p:ph type="ctrTitle" hasCustomPrompt="1"/>
          </p:nvPr>
        </p:nvSpPr>
        <p:spPr>
          <a:xfrm>
            <a:off x="386953" y="1985210"/>
            <a:ext cx="7614047" cy="1732548"/>
          </a:xfrm>
        </p:spPr>
        <p:txBody>
          <a:bodyPr anchor="t"/>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1059656"/>
            <a:ext cx="7614047" cy="806732"/>
          </a:xfrm>
        </p:spPr>
        <p:txBody>
          <a:bodyPr anchor="b">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Your name</a:t>
            </a:r>
          </a:p>
        </p:txBody>
      </p:sp>
      <p:sp>
        <p:nvSpPr>
          <p:cNvPr id="9"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0" name="TextBox 9"/>
          <p:cNvSpPr txBox="1"/>
          <p:nvPr/>
        </p:nvSpPr>
        <p:spPr>
          <a:xfrm>
            <a:off x="1" y="-101923"/>
            <a:ext cx="650819" cy="92333"/>
          </a:xfrm>
          <a:prstGeom prst="rect">
            <a:avLst/>
          </a:prstGeom>
          <a:noFill/>
        </p:spPr>
        <p:txBody>
          <a:bodyPr wrap="none" lIns="0" tIns="0" rIns="0" bIns="0" rtlCol="0">
            <a:spAutoFit/>
          </a:bodyPr>
          <a:lstStyle/>
          <a:p>
            <a:r>
              <a:rPr lang="en-US" sz="600" b="1">
                <a:solidFill>
                  <a:schemeClr val="accent1"/>
                </a:solidFill>
              </a:rPr>
              <a:t>Title Slide - Image</a:t>
            </a:r>
          </a:p>
        </p:txBody>
      </p:sp>
    </p:spTree>
    <p:extLst>
      <p:ext uri="{BB962C8B-B14F-4D97-AF65-F5344CB8AC3E}">
        <p14:creationId xmlns:p14="http://schemas.microsoft.com/office/powerpoint/2010/main" val="3248907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70"/>
        <p:cNvGrpSpPr/>
        <p:nvPr/>
      </p:nvGrpSpPr>
      <p:grpSpPr>
        <a:xfrm>
          <a:off x="0" y="0"/>
          <a:ext cx="0" cy="0"/>
          <a:chOff x="0" y="0"/>
          <a:chExt cx="0" cy="0"/>
        </a:xfrm>
      </p:grpSpPr>
      <p:sp>
        <p:nvSpPr>
          <p:cNvPr id="271" name="Google Shape;271;p27"/>
          <p:cNvSpPr txBox="1">
            <a:spLocks noGrp="1"/>
          </p:cNvSpPr>
          <p:nvPr>
            <p:ph type="title"/>
          </p:nvPr>
        </p:nvSpPr>
        <p:spPr>
          <a:xfrm>
            <a:off x="4778575" y="2050975"/>
            <a:ext cx="3652200" cy="1551300"/>
          </a:xfrm>
          <a:prstGeom prst="rect">
            <a:avLst/>
          </a:prstGeom>
        </p:spPr>
        <p:txBody>
          <a:bodyPr spcFirstLastPara="1" wrap="square" lIns="91425" tIns="91425" rIns="91425" bIns="91425" anchor="ctr" anchorCtr="0">
            <a:noAutofit/>
          </a:bodyPr>
          <a:lstStyle>
            <a:lvl1pPr lvl="0" algn="r" rtl="0">
              <a:lnSpc>
                <a:spcPct val="80000"/>
              </a:lnSpc>
              <a:spcBef>
                <a:spcPts val="0"/>
              </a:spcBef>
              <a:spcAft>
                <a:spcPts val="0"/>
              </a:spcAft>
              <a:buSzPts val="3600"/>
              <a:buNone/>
              <a:defRPr sz="53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2" name="Google Shape;272;p27"/>
          <p:cNvSpPr txBox="1">
            <a:spLocks noGrp="1"/>
          </p:cNvSpPr>
          <p:nvPr>
            <p:ph type="title" idx="2" hasCustomPrompt="1"/>
          </p:nvPr>
        </p:nvSpPr>
        <p:spPr>
          <a:xfrm>
            <a:off x="5840400" y="1261625"/>
            <a:ext cx="2590500" cy="841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53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3" name="Google Shape;273;p27"/>
          <p:cNvSpPr txBox="1">
            <a:spLocks noGrp="1"/>
          </p:cNvSpPr>
          <p:nvPr>
            <p:ph type="subTitle" idx="1"/>
          </p:nvPr>
        </p:nvSpPr>
        <p:spPr>
          <a:xfrm>
            <a:off x="4945200" y="3602250"/>
            <a:ext cx="3485700" cy="58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74" name="Google Shape;274;p27"/>
          <p:cNvGrpSpPr/>
          <p:nvPr/>
        </p:nvGrpSpPr>
        <p:grpSpPr>
          <a:xfrm flipH="1">
            <a:off x="-1025150" y="4417650"/>
            <a:ext cx="3337800" cy="3337800"/>
            <a:chOff x="6893825" y="3284600"/>
            <a:chExt cx="3337800" cy="3337800"/>
          </a:xfrm>
        </p:grpSpPr>
        <p:sp>
          <p:nvSpPr>
            <p:cNvPr id="275" name="Google Shape;275;p27"/>
            <p:cNvSpPr/>
            <p:nvPr/>
          </p:nvSpPr>
          <p:spPr>
            <a:xfrm>
              <a:off x="7365700" y="3756475"/>
              <a:ext cx="2394000" cy="2394000"/>
            </a:xfrm>
            <a:prstGeom prst="ellipse">
              <a:avLst/>
            </a:prstGeom>
            <a:solidFill>
              <a:srgbClr val="101A4D"/>
            </a:solidFill>
            <a:ln>
              <a:solidFill>
                <a:srgbClr val="101A4D"/>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7"/>
            <p:cNvSpPr/>
            <p:nvPr/>
          </p:nvSpPr>
          <p:spPr>
            <a:xfrm>
              <a:off x="6893825" y="3284600"/>
              <a:ext cx="3337800" cy="3337800"/>
            </a:xfrm>
            <a:prstGeom prst="ellipse">
              <a:avLst/>
            </a:prstGeom>
            <a:noFill/>
            <a:ln w="2286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 name="Google Shape;277;p27"/>
          <p:cNvSpPr/>
          <p:nvPr/>
        </p:nvSpPr>
        <p:spPr>
          <a:xfrm flipH="1">
            <a:off x="4902600" y="4719100"/>
            <a:ext cx="937800" cy="937800"/>
          </a:xfrm>
          <a:prstGeom prst="arc">
            <a:avLst>
              <a:gd name="adj1" fmla="val 10724519"/>
              <a:gd name="adj2" fmla="val 0"/>
            </a:avLst>
          </a:prstGeom>
          <a:noFill/>
          <a:ln w="228600" cap="flat" cmpd="sng">
            <a:solidFill>
              <a:srgbClr val="101A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7"/>
          <p:cNvSpPr/>
          <p:nvPr/>
        </p:nvSpPr>
        <p:spPr>
          <a:xfrm flipH="1">
            <a:off x="-748800" y="-2670000"/>
            <a:ext cx="3337800" cy="3337800"/>
          </a:xfrm>
          <a:prstGeom prst="ellipse">
            <a:avLst/>
          </a:prstGeom>
          <a:noFill/>
          <a:ln w="228600" cap="flat"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7"/>
          <p:cNvSpPr/>
          <p:nvPr/>
        </p:nvSpPr>
        <p:spPr>
          <a:xfrm rot="-5400000" flipH="1">
            <a:off x="7962000" y="-422429"/>
            <a:ext cx="937800" cy="937800"/>
          </a:xfrm>
          <a:prstGeom prst="arc">
            <a:avLst>
              <a:gd name="adj1" fmla="val 10724519"/>
              <a:gd name="adj2" fmla="val 0"/>
            </a:avLst>
          </a:prstGeom>
          <a:noFill/>
          <a:ln w="228600" cap="flat" cmpd="sng">
            <a:solidFill>
              <a:schemeClr val="tx2">
                <a:lumMod val="20000"/>
                <a:lumOff val="8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7" name="Title 6"/>
          <p:cNvSpPr>
            <a:spLocks noGrp="1"/>
          </p:cNvSpPr>
          <p:nvPr>
            <p:ph type="title" hasCustomPrompt="1"/>
          </p:nvPr>
        </p:nvSpPr>
        <p:spPr/>
        <p:txBody>
          <a:bodyPr/>
          <a:lstStyle/>
          <a:p>
            <a:r>
              <a:rPr lang="en-US"/>
              <a:t>Click to add title</a:t>
            </a:r>
          </a:p>
        </p:txBody>
      </p:sp>
      <p:sp>
        <p:nvSpPr>
          <p:cNvPr id="9" name="TextBox 8"/>
          <p:cNvSpPr txBox="1"/>
          <p:nvPr/>
        </p:nvSpPr>
        <p:spPr>
          <a:xfrm>
            <a:off x="1" y="-101923"/>
            <a:ext cx="625171" cy="92333"/>
          </a:xfrm>
          <a:prstGeom prst="rect">
            <a:avLst/>
          </a:prstGeom>
          <a:noFill/>
        </p:spPr>
        <p:txBody>
          <a:bodyPr wrap="none" lIns="0" tIns="0" rIns="0" bIns="0" rtlCol="0">
            <a:spAutoFit/>
          </a:bodyPr>
          <a:lstStyle/>
          <a:p>
            <a:r>
              <a:rPr lang="en-US" sz="600" b="1">
                <a:solidFill>
                  <a:schemeClr val="accent1"/>
                </a:solidFill>
              </a:rPr>
              <a:t>Title and Content</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18945871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1340322"/>
            <a:ext cx="2615327" cy="3122141"/>
          </a:xfrm>
        </p:spPr>
        <p:txBody>
          <a:bodyPr>
            <a:noAutofit/>
          </a:bodyPr>
          <a:lstStyle>
            <a:lvl1pPr>
              <a:defRPr sz="1200"/>
            </a:lvl1pPr>
            <a:lvl2pPr>
              <a:spcBef>
                <a:spcPts val="375"/>
              </a:spcBef>
              <a:defRPr sz="1200"/>
            </a:lvl2pPr>
            <a:lvl3pPr>
              <a:defRPr sz="1200"/>
            </a:lvl3pPr>
            <a:lvl4pPr>
              <a:defRPr sz="1200"/>
            </a:lvl4pPr>
            <a:lvl5pPr>
              <a:defRPr sz="12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8" name="Content Placeholder 2"/>
          <p:cNvSpPr>
            <a:spLocks noGrp="1"/>
          </p:cNvSpPr>
          <p:nvPr>
            <p:ph idx="13" hasCustomPrompt="1"/>
          </p:nvPr>
        </p:nvSpPr>
        <p:spPr>
          <a:xfrm>
            <a:off x="3261123" y="1340322"/>
            <a:ext cx="2615327" cy="3122141"/>
          </a:xfrm>
        </p:spPr>
        <p:txBody>
          <a:bodyPr>
            <a:noAutofit/>
          </a:bodyPr>
          <a:lstStyle>
            <a:lvl1pPr>
              <a:defRPr sz="1200"/>
            </a:lvl1pPr>
            <a:lvl2pPr>
              <a:spcBef>
                <a:spcPts val="375"/>
              </a:spcBef>
              <a:defRPr sz="1200"/>
            </a:lvl2pPr>
            <a:lvl3pPr>
              <a:defRPr sz="1200"/>
            </a:lvl3pPr>
            <a:lvl4pPr>
              <a:defRPr sz="1200"/>
            </a:lvl4pPr>
            <a:lvl5pPr>
              <a:defRPr sz="12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4" hasCustomPrompt="1"/>
          </p:nvPr>
        </p:nvSpPr>
        <p:spPr>
          <a:xfrm>
            <a:off x="6135292" y="1340322"/>
            <a:ext cx="2615327" cy="3122141"/>
          </a:xfrm>
        </p:spPr>
        <p:txBody>
          <a:bodyPr>
            <a:noAutofit/>
          </a:bodyPr>
          <a:lstStyle>
            <a:lvl1pPr>
              <a:defRPr sz="1200"/>
            </a:lvl1pPr>
            <a:lvl2pPr>
              <a:spcBef>
                <a:spcPts val="375"/>
              </a:spcBef>
              <a:defRPr sz="1200"/>
            </a:lvl2pPr>
            <a:lvl3pPr>
              <a:defRPr sz="1200"/>
            </a:lvl3pPr>
            <a:lvl4pPr>
              <a:defRPr sz="1200"/>
            </a:lvl4pPr>
            <a:lvl5pPr>
              <a:defRPr sz="12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extBox 10"/>
          <p:cNvSpPr txBox="1"/>
          <p:nvPr/>
        </p:nvSpPr>
        <p:spPr>
          <a:xfrm>
            <a:off x="0" y="-101923"/>
            <a:ext cx="520976" cy="92333"/>
          </a:xfrm>
          <a:prstGeom prst="rect">
            <a:avLst/>
          </a:prstGeom>
          <a:noFill/>
        </p:spPr>
        <p:txBody>
          <a:bodyPr wrap="none" lIns="0" tIns="0" rIns="0" bIns="0" rtlCol="0">
            <a:spAutoFit/>
          </a:bodyPr>
          <a:lstStyle/>
          <a:p>
            <a:r>
              <a:rPr lang="en-US" sz="600" b="1">
                <a:solidFill>
                  <a:schemeClr val="accent1"/>
                </a:solidFill>
              </a:rPr>
              <a:t>Three Content</a:t>
            </a:r>
          </a:p>
        </p:txBody>
      </p:sp>
      <p:pic>
        <p:nvPicPr>
          <p:cNvPr id="10"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26960751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83C6E6-4335-4428-AB21-BBACF8148F3A}" type="slidenum">
              <a:rPr lang="en-US" smtClean="0"/>
              <a:t>‹#›</a:t>
            </a:fld>
            <a:endParaRPr lang="en-US"/>
          </a:p>
        </p:txBody>
      </p:sp>
      <p:sp>
        <p:nvSpPr>
          <p:cNvPr id="7" name="TextBox 6"/>
          <p:cNvSpPr txBox="1"/>
          <p:nvPr/>
        </p:nvSpPr>
        <p:spPr>
          <a:xfrm>
            <a:off x="0" y="-101923"/>
            <a:ext cx="209994" cy="92333"/>
          </a:xfrm>
          <a:prstGeom prst="rect">
            <a:avLst/>
          </a:prstGeom>
          <a:noFill/>
        </p:spPr>
        <p:txBody>
          <a:bodyPr wrap="none" lIns="0" tIns="0" rIns="0" bIns="0" rtlCol="0">
            <a:spAutoFit/>
          </a:bodyPr>
          <a:lstStyle/>
          <a:p>
            <a:r>
              <a:rPr lang="en-US" sz="600" b="1">
                <a:solidFill>
                  <a:schemeClr val="accent1"/>
                </a:solidFill>
              </a:rPr>
              <a:t>Blank</a:t>
            </a:r>
          </a:p>
        </p:txBody>
      </p:sp>
      <p:pic>
        <p:nvPicPr>
          <p:cNvPr id="6"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798092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On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1340322"/>
            <a:ext cx="2619376" cy="3120258"/>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3261122" y="1329929"/>
            <a:ext cx="5495925" cy="3132534"/>
          </a:xfrm>
          <a:solidFill>
            <a:schemeClr val="accent3"/>
          </a:solidFill>
        </p:spPr>
        <p:txBody>
          <a:bodyPr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1" name="TextBox 10"/>
          <p:cNvSpPr txBox="1"/>
          <p:nvPr/>
        </p:nvSpPr>
        <p:spPr>
          <a:xfrm>
            <a:off x="0" y="-101923"/>
            <a:ext cx="392736" cy="92333"/>
          </a:xfrm>
          <a:prstGeom prst="rect">
            <a:avLst/>
          </a:prstGeom>
          <a:noFill/>
        </p:spPr>
        <p:txBody>
          <a:bodyPr wrap="none" lIns="0" tIns="0" rIns="0" bIns="0" rtlCol="0">
            <a:spAutoFit/>
          </a:bodyPr>
          <a:lstStyle/>
          <a:p>
            <a:r>
              <a:rPr lang="en-US" sz="600" b="1">
                <a:solidFill>
                  <a:schemeClr val="accent1"/>
                </a:solidFill>
              </a:rPr>
              <a:t>One Image</a:t>
            </a:r>
          </a:p>
        </p:txBody>
      </p:sp>
      <p:pic>
        <p:nvPicPr>
          <p:cNvPr id="9"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6489259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w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1340322"/>
            <a:ext cx="2619376" cy="3120258"/>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3261123" y="1329929"/>
            <a:ext cx="2621756" cy="3132534"/>
          </a:xfrm>
          <a:solidFill>
            <a:schemeClr val="accent3"/>
          </a:solidFill>
        </p:spPr>
        <p:txBody>
          <a:bodyPr lIns="360000" rIns="360000"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1" name="Picture Placeholder 9"/>
          <p:cNvSpPr>
            <a:spLocks noGrp="1"/>
          </p:cNvSpPr>
          <p:nvPr>
            <p:ph type="pic" sz="quarter" idx="14" hasCustomPrompt="1"/>
          </p:nvPr>
        </p:nvSpPr>
        <p:spPr>
          <a:xfrm>
            <a:off x="6135290" y="1329929"/>
            <a:ext cx="2621756" cy="3132534"/>
          </a:xfrm>
          <a:solidFill>
            <a:schemeClr val="accent3"/>
          </a:solidFill>
        </p:spPr>
        <p:txBody>
          <a:bodyPr lIns="360000" rIns="360000"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3" name="TextBox 12"/>
          <p:cNvSpPr txBox="1"/>
          <p:nvPr/>
        </p:nvSpPr>
        <p:spPr>
          <a:xfrm>
            <a:off x="1" y="-101923"/>
            <a:ext cx="439223" cy="92333"/>
          </a:xfrm>
          <a:prstGeom prst="rect">
            <a:avLst/>
          </a:prstGeom>
          <a:noFill/>
        </p:spPr>
        <p:txBody>
          <a:bodyPr wrap="none" lIns="0" tIns="0" rIns="0" bIns="0" rtlCol="0">
            <a:spAutoFit/>
          </a:bodyPr>
          <a:lstStyle/>
          <a:p>
            <a:r>
              <a:rPr lang="en-US" sz="600" b="1">
                <a:solidFill>
                  <a:schemeClr val="accent1"/>
                </a:solidFill>
              </a:rPr>
              <a:t>Two Images</a:t>
            </a:r>
          </a:p>
        </p:txBody>
      </p:sp>
      <p:pic>
        <p:nvPicPr>
          <p:cNvPr id="12"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9663575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3031959"/>
            <a:ext cx="2619376" cy="143050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384573" y="1329929"/>
            <a:ext cx="2621756" cy="1490618"/>
          </a:xfrm>
          <a:solidFill>
            <a:schemeClr val="accent3"/>
          </a:solidFill>
        </p:spPr>
        <p:txBody>
          <a:bodyPr lIns="360000" rIns="360000"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2" name="Content Placeholder 2"/>
          <p:cNvSpPr>
            <a:spLocks noGrp="1"/>
          </p:cNvSpPr>
          <p:nvPr>
            <p:ph idx="15" hasCustomPrompt="1"/>
          </p:nvPr>
        </p:nvSpPr>
        <p:spPr>
          <a:xfrm>
            <a:off x="3262311" y="3031959"/>
            <a:ext cx="2619376" cy="143050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Picture Placeholder 9"/>
          <p:cNvSpPr>
            <a:spLocks noGrp="1"/>
          </p:cNvSpPr>
          <p:nvPr>
            <p:ph type="pic" sz="quarter" idx="16" hasCustomPrompt="1"/>
          </p:nvPr>
        </p:nvSpPr>
        <p:spPr>
          <a:xfrm>
            <a:off x="3259931" y="1329929"/>
            <a:ext cx="2621756" cy="1490618"/>
          </a:xfrm>
          <a:solidFill>
            <a:schemeClr val="accent3"/>
          </a:solidFill>
        </p:spPr>
        <p:txBody>
          <a:bodyPr lIns="360000" rIns="360000" anchor="ctr">
            <a:normAutofit/>
          </a:bodyPr>
          <a:lstStyle>
            <a:lvl1pPr marL="0" marR="0" indent="0" algn="ctr" defTabSz="685800" rtl="0" eaLnBrk="1" fontAlgn="auto" latinLnBrk="0" hangingPunct="1">
              <a:lnSpc>
                <a:spcPct val="100000"/>
              </a:lnSpc>
              <a:spcBef>
                <a:spcPts val="1125"/>
              </a:spcBef>
              <a:spcAft>
                <a:spcPts val="0"/>
              </a:spcAft>
              <a:buClr>
                <a:schemeClr val="accent1"/>
              </a:buClr>
              <a:buSzTx/>
              <a:buFont typeface="Arial" panose="020B0604020202020204" pitchFamily="34" charset="0"/>
              <a:buNone/>
              <a:tabLst/>
              <a:defRPr sz="750"/>
            </a:lvl1pPr>
          </a:lstStyle>
          <a:p>
            <a:r>
              <a:rPr lang="sv-SE"/>
              <a:t>Click to add picture or use an </a:t>
            </a:r>
            <a:r>
              <a:rPr lang="en-US"/>
              <a:t>image from Scania Image Bank</a:t>
            </a:r>
            <a:endParaRPr lang="sv-SE"/>
          </a:p>
        </p:txBody>
      </p:sp>
      <p:sp>
        <p:nvSpPr>
          <p:cNvPr id="14" name="Content Placeholder 2"/>
          <p:cNvSpPr>
            <a:spLocks noGrp="1"/>
          </p:cNvSpPr>
          <p:nvPr>
            <p:ph idx="17" hasCustomPrompt="1"/>
          </p:nvPr>
        </p:nvSpPr>
        <p:spPr>
          <a:xfrm>
            <a:off x="6137670" y="3031959"/>
            <a:ext cx="2619376" cy="143050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Picture Placeholder 9"/>
          <p:cNvSpPr>
            <a:spLocks noGrp="1"/>
          </p:cNvSpPr>
          <p:nvPr>
            <p:ph type="pic" sz="quarter" idx="18" hasCustomPrompt="1"/>
          </p:nvPr>
        </p:nvSpPr>
        <p:spPr>
          <a:xfrm>
            <a:off x="6135289" y="1329929"/>
            <a:ext cx="2621756" cy="1490618"/>
          </a:xfrm>
          <a:solidFill>
            <a:schemeClr val="accent3"/>
          </a:solidFill>
        </p:spPr>
        <p:txBody>
          <a:bodyPr lIns="360000" rIns="360000" anchor="ctr">
            <a:normAutofit/>
          </a:bodyPr>
          <a:lstStyle>
            <a:lvl1pPr marL="0" marR="0" indent="0" algn="ctr" defTabSz="685800" rtl="0" eaLnBrk="1" fontAlgn="auto" latinLnBrk="0" hangingPunct="1">
              <a:lnSpc>
                <a:spcPct val="100000"/>
              </a:lnSpc>
              <a:spcBef>
                <a:spcPts val="1125"/>
              </a:spcBef>
              <a:spcAft>
                <a:spcPts val="0"/>
              </a:spcAft>
              <a:buClr>
                <a:schemeClr val="accent1"/>
              </a:buClr>
              <a:buSzTx/>
              <a:buFont typeface="Arial" panose="020B0604020202020204" pitchFamily="34" charset="0"/>
              <a:buNone/>
              <a:tabLst/>
              <a:defRPr sz="750"/>
            </a:lvl1pPr>
          </a:lstStyle>
          <a:p>
            <a:r>
              <a:rPr lang="sv-SE"/>
              <a:t>Click to add picture or use an </a:t>
            </a:r>
            <a:r>
              <a:rPr lang="en-US"/>
              <a:t>image from Scania Image Bank</a:t>
            </a:r>
            <a:endParaRPr lang="sv-SE"/>
          </a:p>
        </p:txBody>
      </p:sp>
      <p:sp>
        <p:nvSpPr>
          <p:cNvPr id="17" name="TextBox 16"/>
          <p:cNvSpPr txBox="1"/>
          <p:nvPr/>
        </p:nvSpPr>
        <p:spPr>
          <a:xfrm>
            <a:off x="1" y="-101923"/>
            <a:ext cx="496931" cy="92333"/>
          </a:xfrm>
          <a:prstGeom prst="rect">
            <a:avLst/>
          </a:prstGeom>
          <a:noFill/>
        </p:spPr>
        <p:txBody>
          <a:bodyPr wrap="none" lIns="0" tIns="0" rIns="0" bIns="0" rtlCol="0">
            <a:spAutoFit/>
          </a:bodyPr>
          <a:lstStyle/>
          <a:p>
            <a:r>
              <a:rPr lang="en-US" sz="600" b="1">
                <a:solidFill>
                  <a:schemeClr val="accent1"/>
                </a:solidFill>
              </a:rPr>
              <a:t>Three Images</a:t>
            </a:r>
          </a:p>
        </p:txBody>
      </p:sp>
      <p:pic>
        <p:nvPicPr>
          <p:cNvPr id="16"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4666495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Chapter Divider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953" y="840491"/>
            <a:ext cx="7614047" cy="1732548"/>
          </a:xfrm>
        </p:spPr>
        <p:txBody>
          <a:bodyPr anchor="b"/>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2614291"/>
            <a:ext cx="7614047" cy="806732"/>
          </a:xfrm>
        </p:spPr>
        <p:txBody>
          <a:bodyPr anchor="t">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text</a:t>
            </a:r>
          </a:p>
        </p:txBody>
      </p:sp>
      <p:sp>
        <p:nvSpPr>
          <p:cNvPr id="6" name="TextBox 5"/>
          <p:cNvSpPr txBox="1"/>
          <p:nvPr/>
        </p:nvSpPr>
        <p:spPr>
          <a:xfrm>
            <a:off x="0" y="-101923"/>
            <a:ext cx="807913" cy="92333"/>
          </a:xfrm>
          <a:prstGeom prst="rect">
            <a:avLst/>
          </a:prstGeom>
          <a:noFill/>
        </p:spPr>
        <p:txBody>
          <a:bodyPr wrap="none" lIns="0" tIns="0" rIns="0" bIns="0" rtlCol="0">
            <a:spAutoFit/>
          </a:bodyPr>
          <a:lstStyle/>
          <a:p>
            <a:r>
              <a:rPr lang="en-US" sz="600" b="1">
                <a:solidFill>
                  <a:schemeClr val="accent1"/>
                </a:solidFill>
              </a:rPr>
              <a:t>Chapter Divider - Blue</a:t>
            </a:r>
          </a:p>
        </p:txBody>
      </p:sp>
      <p:pic>
        <p:nvPicPr>
          <p:cNvPr id="5"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29725049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Chapter Divider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953" y="840491"/>
            <a:ext cx="7614047" cy="1732548"/>
          </a:xfrm>
        </p:spPr>
        <p:txBody>
          <a:bodyPr anchor="b"/>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2614291"/>
            <a:ext cx="7614047" cy="806732"/>
          </a:xfrm>
        </p:spPr>
        <p:txBody>
          <a:bodyPr anchor="t">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text</a:t>
            </a:r>
          </a:p>
        </p:txBody>
      </p:sp>
      <p:sp>
        <p:nvSpPr>
          <p:cNvPr id="6" name="TextBox 5"/>
          <p:cNvSpPr txBox="1"/>
          <p:nvPr/>
        </p:nvSpPr>
        <p:spPr>
          <a:xfrm>
            <a:off x="1" y="-101923"/>
            <a:ext cx="817531" cy="92333"/>
          </a:xfrm>
          <a:prstGeom prst="rect">
            <a:avLst/>
          </a:prstGeom>
          <a:noFill/>
        </p:spPr>
        <p:txBody>
          <a:bodyPr wrap="none" lIns="0" tIns="0" rIns="0" bIns="0" rtlCol="0">
            <a:spAutoFit/>
          </a:bodyPr>
          <a:lstStyle/>
          <a:p>
            <a:r>
              <a:rPr lang="en-US" sz="600" b="1">
                <a:solidFill>
                  <a:schemeClr val="accent1"/>
                </a:solidFill>
              </a:rPr>
              <a:t>Chapter Divider - Grey</a:t>
            </a:r>
          </a:p>
        </p:txBody>
      </p:sp>
      <p:pic>
        <p:nvPicPr>
          <p:cNvPr id="5"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23790881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Chapter Divider - Image">
    <p:bg>
      <p:bgPr>
        <a:solidFill>
          <a:srgbClr val="C8C9C7"/>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0" hasCustomPrompt="1"/>
          </p:nvPr>
        </p:nvSpPr>
        <p:spPr>
          <a:xfrm>
            <a:off x="0" y="0"/>
            <a:ext cx="9144000" cy="5143500"/>
          </a:xfrm>
          <a:noFill/>
        </p:spPr>
        <p:txBody>
          <a:bodyPr tIns="180000">
            <a:normAutofit/>
          </a:bodyPr>
          <a:lstStyle>
            <a:lvl1pPr marL="0" indent="0" algn="ctr">
              <a:buNone/>
              <a:defRPr sz="750" baseline="0"/>
            </a:lvl1pPr>
          </a:lstStyle>
          <a:p>
            <a:r>
              <a:rPr lang="en-US"/>
              <a:t>Select the image Placeholder and use an image from Scania Image Bank</a:t>
            </a:r>
          </a:p>
        </p:txBody>
      </p:sp>
      <p:sp>
        <p:nvSpPr>
          <p:cNvPr id="3" name="Subtitle 2"/>
          <p:cNvSpPr>
            <a:spLocks noGrp="1"/>
          </p:cNvSpPr>
          <p:nvPr>
            <p:ph type="subTitle" idx="1" hasCustomPrompt="1"/>
          </p:nvPr>
        </p:nvSpPr>
        <p:spPr>
          <a:xfrm>
            <a:off x="386954" y="2614291"/>
            <a:ext cx="7614047" cy="806732"/>
          </a:xfrm>
        </p:spPr>
        <p:txBody>
          <a:bodyPr anchor="t">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text</a:t>
            </a:r>
          </a:p>
        </p:txBody>
      </p:sp>
      <p:sp>
        <p:nvSpPr>
          <p:cNvPr id="2" name="Title 1"/>
          <p:cNvSpPr>
            <a:spLocks noGrp="1"/>
          </p:cNvSpPr>
          <p:nvPr>
            <p:ph type="ctrTitle" hasCustomPrompt="1"/>
          </p:nvPr>
        </p:nvSpPr>
        <p:spPr>
          <a:xfrm>
            <a:off x="386953" y="840491"/>
            <a:ext cx="7614047" cy="1732548"/>
          </a:xfrm>
        </p:spPr>
        <p:txBody>
          <a:bodyPr anchor="b"/>
          <a:lstStyle>
            <a:lvl1pPr algn="l">
              <a:defRPr sz="4500">
                <a:solidFill>
                  <a:schemeClr val="bg1"/>
                </a:solidFill>
                <a:latin typeface="+mj-lt"/>
              </a:defRPr>
            </a:lvl1pPr>
          </a:lstStyle>
          <a:p>
            <a:r>
              <a:rPr lang="en-US"/>
              <a:t>Click to add title</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9" name="TextBox 8"/>
          <p:cNvSpPr txBox="1"/>
          <p:nvPr/>
        </p:nvSpPr>
        <p:spPr>
          <a:xfrm>
            <a:off x="1" y="-101923"/>
            <a:ext cx="864019" cy="92333"/>
          </a:xfrm>
          <a:prstGeom prst="rect">
            <a:avLst/>
          </a:prstGeom>
          <a:noFill/>
        </p:spPr>
        <p:txBody>
          <a:bodyPr wrap="none" lIns="0" tIns="0" rIns="0" bIns="0" rtlCol="0">
            <a:spAutoFit/>
          </a:bodyPr>
          <a:lstStyle/>
          <a:p>
            <a:r>
              <a:rPr lang="en-US" sz="600" b="1">
                <a:solidFill>
                  <a:schemeClr val="accent1"/>
                </a:solidFill>
              </a:rPr>
              <a:t>Chapter Divider - Image</a:t>
            </a:r>
          </a:p>
        </p:txBody>
      </p:sp>
    </p:spTree>
    <p:extLst>
      <p:ext uri="{BB962C8B-B14F-4D97-AF65-F5344CB8AC3E}">
        <p14:creationId xmlns:p14="http://schemas.microsoft.com/office/powerpoint/2010/main" val="38047330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Quote - Blu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3006329" y="1059657"/>
            <a:ext cx="3131343" cy="1910425"/>
          </a:xfrm>
        </p:spPr>
        <p:txBody>
          <a:bodyPr anchor="b">
            <a:noAutofit/>
          </a:bodyPr>
          <a:lstStyle>
            <a:lvl1pPr marL="0" indent="0">
              <a:buNone/>
              <a:defRPr sz="1650" baseline="0">
                <a:solidFill>
                  <a:schemeClr val="bg1"/>
                </a:solidFill>
                <a:latin typeface="+mn-lt"/>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3006329" y="3088677"/>
            <a:ext cx="3131343" cy="438295"/>
          </a:xfrm>
        </p:spPr>
        <p:txBody>
          <a:bodyPr anchor="t">
            <a:noAutofit/>
          </a:bodyPr>
          <a:lstStyle>
            <a:lvl1pPr marL="0" indent="0">
              <a:spcBef>
                <a:spcPts val="0"/>
              </a:spcBef>
              <a:buNone/>
              <a:defRPr sz="90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source of quotation</a:t>
            </a:r>
          </a:p>
        </p:txBody>
      </p:sp>
      <p:sp>
        <p:nvSpPr>
          <p:cNvPr id="8" name="TextBox 7"/>
          <p:cNvSpPr txBox="1"/>
          <p:nvPr/>
        </p:nvSpPr>
        <p:spPr>
          <a:xfrm>
            <a:off x="0" y="-101923"/>
            <a:ext cx="455253" cy="92333"/>
          </a:xfrm>
          <a:prstGeom prst="rect">
            <a:avLst/>
          </a:prstGeom>
          <a:noFill/>
        </p:spPr>
        <p:txBody>
          <a:bodyPr wrap="none" lIns="0" tIns="0" rIns="0" bIns="0" rtlCol="0">
            <a:spAutoFit/>
          </a:bodyPr>
          <a:lstStyle/>
          <a:p>
            <a:r>
              <a:rPr lang="en-US" sz="600" b="1">
                <a:solidFill>
                  <a:schemeClr val="accent1"/>
                </a:solidFill>
              </a:rPr>
              <a:t>Quote - Blue</a:t>
            </a:r>
          </a:p>
        </p:txBody>
      </p:sp>
      <p:pic>
        <p:nvPicPr>
          <p:cNvPr id="11"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1870003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280"/>
        <p:cNvGrpSpPr/>
        <p:nvPr/>
      </p:nvGrpSpPr>
      <p:grpSpPr>
        <a:xfrm>
          <a:off x="0" y="0"/>
          <a:ext cx="0" cy="0"/>
          <a:chOff x="0" y="0"/>
          <a:chExt cx="0" cy="0"/>
        </a:xfrm>
      </p:grpSpPr>
      <p:sp>
        <p:nvSpPr>
          <p:cNvPr id="281" name="Google Shape;281;p28"/>
          <p:cNvSpPr txBox="1">
            <a:spLocks noGrp="1"/>
          </p:cNvSpPr>
          <p:nvPr>
            <p:ph type="title"/>
          </p:nvPr>
        </p:nvSpPr>
        <p:spPr>
          <a:xfrm>
            <a:off x="2331000" y="2050975"/>
            <a:ext cx="4482000" cy="15513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53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2" name="Google Shape;282;p28"/>
          <p:cNvSpPr txBox="1">
            <a:spLocks noGrp="1"/>
          </p:cNvSpPr>
          <p:nvPr>
            <p:ph type="title" idx="2" hasCustomPrompt="1"/>
          </p:nvPr>
        </p:nvSpPr>
        <p:spPr>
          <a:xfrm>
            <a:off x="3276750" y="1261625"/>
            <a:ext cx="25905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53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83" name="Google Shape;283;p28"/>
          <p:cNvSpPr txBox="1">
            <a:spLocks noGrp="1"/>
          </p:cNvSpPr>
          <p:nvPr>
            <p:ph type="subTitle" idx="1"/>
          </p:nvPr>
        </p:nvSpPr>
        <p:spPr>
          <a:xfrm>
            <a:off x="2829150" y="3602250"/>
            <a:ext cx="3485700" cy="58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4" name="Google Shape;284;p28"/>
          <p:cNvSpPr/>
          <p:nvPr/>
        </p:nvSpPr>
        <p:spPr>
          <a:xfrm flipH="1">
            <a:off x="7800700" y="188250"/>
            <a:ext cx="3337800" cy="3337800"/>
          </a:xfrm>
          <a:prstGeom prst="ellipse">
            <a:avLst/>
          </a:prstGeom>
          <a:noFill/>
          <a:ln w="2286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285;p28"/>
          <p:cNvGrpSpPr/>
          <p:nvPr/>
        </p:nvGrpSpPr>
        <p:grpSpPr>
          <a:xfrm flipH="1">
            <a:off x="-1668900" y="3474600"/>
            <a:ext cx="3337800" cy="3337800"/>
            <a:chOff x="6893825" y="3284600"/>
            <a:chExt cx="3337800" cy="3337800"/>
          </a:xfrm>
          <a:solidFill>
            <a:srgbClr val="101A4D"/>
          </a:solidFill>
        </p:grpSpPr>
        <p:sp>
          <p:nvSpPr>
            <p:cNvPr id="286" name="Google Shape;286;p28"/>
            <p:cNvSpPr/>
            <p:nvPr/>
          </p:nvSpPr>
          <p:spPr>
            <a:xfrm>
              <a:off x="7365700" y="3756475"/>
              <a:ext cx="2394000" cy="23940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8"/>
            <p:cNvSpPr/>
            <p:nvPr/>
          </p:nvSpPr>
          <p:spPr>
            <a:xfrm>
              <a:off x="6893825" y="3284600"/>
              <a:ext cx="3337800" cy="3337800"/>
            </a:xfrm>
            <a:prstGeom prst="ellipse">
              <a:avLst/>
            </a:prstGeom>
            <a:grpFill/>
            <a:ln w="2286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 name="Google Shape;288;p28"/>
          <p:cNvSpPr/>
          <p:nvPr/>
        </p:nvSpPr>
        <p:spPr>
          <a:xfrm flipH="1">
            <a:off x="3054750" y="-2482425"/>
            <a:ext cx="3034500" cy="3034500"/>
          </a:xfrm>
          <a:prstGeom prst="ellipse">
            <a:avLst/>
          </a:prstGeom>
          <a:solidFill>
            <a:srgbClr val="101A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8"/>
          <p:cNvSpPr/>
          <p:nvPr/>
        </p:nvSpPr>
        <p:spPr>
          <a:xfrm flipH="1">
            <a:off x="6314850" y="4719100"/>
            <a:ext cx="937800" cy="937800"/>
          </a:xfrm>
          <a:prstGeom prst="arc">
            <a:avLst>
              <a:gd name="adj1" fmla="val 10724519"/>
              <a:gd name="adj2" fmla="val 0"/>
            </a:avLst>
          </a:prstGeom>
          <a:noFill/>
          <a:ln w="228600" cap="flat" cmpd="sng">
            <a:solidFill>
              <a:srgbClr val="101A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8"/>
          <p:cNvSpPr/>
          <p:nvPr/>
        </p:nvSpPr>
        <p:spPr>
          <a:xfrm flipH="1">
            <a:off x="821975" y="651616"/>
            <a:ext cx="937800" cy="937800"/>
          </a:xfrm>
          <a:prstGeom prst="arc">
            <a:avLst>
              <a:gd name="adj1" fmla="val 10724519"/>
              <a:gd name="adj2" fmla="val 0"/>
            </a:avLst>
          </a:prstGeom>
          <a:noFill/>
          <a:ln w="2286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Quote - Grey">
    <p:bg>
      <p:bgPr>
        <a:solidFill>
          <a:srgbClr val="53565A"/>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3006329" y="1059657"/>
            <a:ext cx="3131343" cy="1910425"/>
          </a:xfrm>
        </p:spPr>
        <p:txBody>
          <a:bodyPr anchor="b">
            <a:noAutofit/>
          </a:bodyPr>
          <a:lstStyle>
            <a:lvl1pPr marL="0" indent="0">
              <a:buNone/>
              <a:defRPr sz="165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3006329" y="3088677"/>
            <a:ext cx="3131343" cy="438295"/>
          </a:xfrm>
        </p:spPr>
        <p:txBody>
          <a:bodyPr anchor="t">
            <a:noAutofit/>
          </a:bodyPr>
          <a:lstStyle>
            <a:lvl1pPr marL="0" indent="0">
              <a:spcBef>
                <a:spcPts val="0"/>
              </a:spcBef>
              <a:buNone/>
              <a:defRPr sz="90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source of quotation</a:t>
            </a:r>
          </a:p>
        </p:txBody>
      </p:sp>
      <p:sp>
        <p:nvSpPr>
          <p:cNvPr id="8" name="TextBox 7"/>
          <p:cNvSpPr txBox="1"/>
          <p:nvPr/>
        </p:nvSpPr>
        <p:spPr>
          <a:xfrm>
            <a:off x="1" y="-101923"/>
            <a:ext cx="464871" cy="92333"/>
          </a:xfrm>
          <a:prstGeom prst="rect">
            <a:avLst/>
          </a:prstGeom>
          <a:noFill/>
        </p:spPr>
        <p:txBody>
          <a:bodyPr wrap="none" lIns="0" tIns="0" rIns="0" bIns="0" rtlCol="0">
            <a:spAutoFit/>
          </a:bodyPr>
          <a:lstStyle/>
          <a:p>
            <a:r>
              <a:rPr lang="en-US" sz="600" b="1">
                <a:solidFill>
                  <a:schemeClr val="accent1"/>
                </a:solidFill>
              </a:rPr>
              <a:t>Quote - Grey</a:t>
            </a:r>
          </a:p>
        </p:txBody>
      </p:sp>
      <p:pic>
        <p:nvPicPr>
          <p:cNvPr id="11"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6079839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Quote - Image">
    <p:bg>
      <p:bgPr>
        <a:solidFill>
          <a:schemeClr val="accent3"/>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5" hasCustomPrompt="1"/>
          </p:nvPr>
        </p:nvSpPr>
        <p:spPr>
          <a:xfrm>
            <a:off x="0" y="0"/>
            <a:ext cx="9144000" cy="5143500"/>
          </a:xfrm>
          <a:noFill/>
        </p:spPr>
        <p:txBody>
          <a:bodyPr tIns="180000">
            <a:normAutofit/>
          </a:bodyPr>
          <a:lstStyle>
            <a:lvl1pPr marL="0" indent="0" algn="ctr">
              <a:buNone/>
              <a:defRPr sz="750" baseline="0">
                <a:solidFill>
                  <a:schemeClr val="bg1"/>
                </a:solidFill>
              </a:defRPr>
            </a:lvl1pPr>
          </a:lstStyle>
          <a:p>
            <a:r>
              <a:rPr lang="en-US"/>
              <a:t>Select the image Placeholder and use an image from Scania Image Bank</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3006329" y="1059657"/>
            <a:ext cx="3131343" cy="1910425"/>
          </a:xfrm>
        </p:spPr>
        <p:txBody>
          <a:bodyPr anchor="b">
            <a:noAutofit/>
          </a:bodyPr>
          <a:lstStyle>
            <a:lvl1pPr marL="0" indent="0">
              <a:buNone/>
              <a:defRPr sz="165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3006329" y="3088677"/>
            <a:ext cx="3131343" cy="438295"/>
          </a:xfrm>
        </p:spPr>
        <p:txBody>
          <a:bodyPr anchor="t">
            <a:noAutofit/>
          </a:bodyPr>
          <a:lstStyle>
            <a:lvl1pPr marL="0" indent="0">
              <a:spcBef>
                <a:spcPts val="0"/>
              </a:spcBef>
              <a:buNone/>
              <a:defRPr sz="90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source of quotation</a:t>
            </a:r>
          </a:p>
        </p:txBody>
      </p:sp>
      <p:pic>
        <p:nvPicPr>
          <p:cNvPr id="11"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2" name="TextBox 11"/>
          <p:cNvSpPr txBox="1"/>
          <p:nvPr/>
        </p:nvSpPr>
        <p:spPr>
          <a:xfrm>
            <a:off x="0" y="-101923"/>
            <a:ext cx="511358" cy="92333"/>
          </a:xfrm>
          <a:prstGeom prst="rect">
            <a:avLst/>
          </a:prstGeom>
          <a:noFill/>
        </p:spPr>
        <p:txBody>
          <a:bodyPr wrap="none" lIns="0" tIns="0" rIns="0" bIns="0" rtlCol="0">
            <a:spAutoFit/>
          </a:bodyPr>
          <a:lstStyle/>
          <a:p>
            <a:r>
              <a:rPr lang="en-US" sz="600" b="1">
                <a:solidFill>
                  <a:schemeClr val="accent1"/>
                </a:solidFill>
              </a:rPr>
              <a:t>Quote - Image</a:t>
            </a:r>
          </a:p>
        </p:txBody>
      </p:sp>
    </p:spTree>
    <p:extLst>
      <p:ext uri="{BB962C8B-B14F-4D97-AF65-F5344CB8AC3E}">
        <p14:creationId xmlns:p14="http://schemas.microsoft.com/office/powerpoint/2010/main" val="25599715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Last Page - Blue">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86954" y="3557910"/>
            <a:ext cx="3131343" cy="439572"/>
          </a:xfrm>
        </p:spPr>
        <p:txBody>
          <a:bodyPr anchor="b">
            <a:noAutofit/>
          </a:bodyPr>
          <a:lstStyle>
            <a:lvl1pPr marL="0" indent="0">
              <a:spcBef>
                <a:spcPts val="0"/>
              </a:spcBef>
              <a:buNone/>
              <a:defRPr sz="900" b="0" baseline="0">
                <a:solidFill>
                  <a:schemeClr val="bg1"/>
                </a:solidFill>
                <a:latin typeface="Scania Office Bold" panose="00000800000000000000" pitchFamily="2" charset="0"/>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your name</a:t>
            </a:r>
          </a:p>
        </p:txBody>
      </p:sp>
      <p:sp>
        <p:nvSpPr>
          <p:cNvPr id="10" name="Text Placeholder 8"/>
          <p:cNvSpPr>
            <a:spLocks noGrp="1"/>
          </p:cNvSpPr>
          <p:nvPr>
            <p:ph type="body" sz="quarter" idx="14" hasCustomPrompt="1"/>
          </p:nvPr>
        </p:nvSpPr>
        <p:spPr>
          <a:xfrm>
            <a:off x="386954" y="4008699"/>
            <a:ext cx="3131343" cy="787257"/>
          </a:xfrm>
        </p:spPr>
        <p:txBody>
          <a:bodyPr anchor="t">
            <a:noAutofit/>
          </a:bodyPr>
          <a:lstStyle>
            <a:lvl1pPr marL="0" indent="0">
              <a:spcBef>
                <a:spcPts val="0"/>
              </a:spcBef>
              <a:buNone/>
              <a:defRPr sz="750" baseline="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Company name, Title, Department, Phone number,</a:t>
            </a:r>
            <a:br>
              <a:rPr lang="en-US"/>
            </a:br>
            <a:r>
              <a:rPr lang="en-US"/>
              <a:t>E-mail address, Web address</a:t>
            </a:r>
          </a:p>
        </p:txBody>
      </p:sp>
      <p:sp>
        <p:nvSpPr>
          <p:cNvPr id="6"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7" name="TextBox 6"/>
          <p:cNvSpPr txBox="1"/>
          <p:nvPr/>
        </p:nvSpPr>
        <p:spPr>
          <a:xfrm>
            <a:off x="0" y="-101923"/>
            <a:ext cx="597921" cy="92333"/>
          </a:xfrm>
          <a:prstGeom prst="rect">
            <a:avLst/>
          </a:prstGeom>
          <a:noFill/>
        </p:spPr>
        <p:txBody>
          <a:bodyPr wrap="none" lIns="0" tIns="0" rIns="0" bIns="0" rtlCol="0">
            <a:spAutoFit/>
          </a:bodyPr>
          <a:lstStyle/>
          <a:p>
            <a:r>
              <a:rPr lang="en-US" sz="600" b="1">
                <a:solidFill>
                  <a:schemeClr val="accent1"/>
                </a:solidFill>
              </a:rPr>
              <a:t>Last Page - Blue</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1" name="ScaniaWordmark">
            <a:extLst>
              <a:ext uri="{FF2B5EF4-FFF2-40B4-BE49-F238E27FC236}">
                <a16:creationId xmlns:a16="http://schemas.microsoft.com/office/drawing/2014/main" id="{DE249750-C3FD-440D-A9FE-D6E5B9520384}"/>
              </a:ext>
            </a:extLst>
          </p:cNvPr>
          <p:cNvSpPr>
            <a:spLocks noEditPoints="1"/>
          </p:cNvSpPr>
          <p:nvPr userDrawn="1"/>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Tree>
    <p:extLst>
      <p:ext uri="{BB962C8B-B14F-4D97-AF65-F5344CB8AC3E}">
        <p14:creationId xmlns:p14="http://schemas.microsoft.com/office/powerpoint/2010/main" val="163798804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Last Page - Grey">
    <p:bg>
      <p:bgPr>
        <a:solidFill>
          <a:srgbClr val="53565A"/>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86954" y="3557910"/>
            <a:ext cx="3131343" cy="439572"/>
          </a:xfrm>
        </p:spPr>
        <p:txBody>
          <a:bodyPr anchor="b">
            <a:noAutofit/>
          </a:bodyPr>
          <a:lstStyle>
            <a:lvl1pPr marL="0" indent="0">
              <a:spcBef>
                <a:spcPts val="0"/>
              </a:spcBef>
              <a:buNone/>
              <a:defRPr sz="900" b="0" baseline="0">
                <a:solidFill>
                  <a:schemeClr val="bg1"/>
                </a:solidFill>
                <a:latin typeface="Scania Office Bold" panose="00000800000000000000" pitchFamily="2" charset="0"/>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your name</a:t>
            </a:r>
          </a:p>
        </p:txBody>
      </p:sp>
      <p:sp>
        <p:nvSpPr>
          <p:cNvPr id="10" name="Text Placeholder 8"/>
          <p:cNvSpPr>
            <a:spLocks noGrp="1"/>
          </p:cNvSpPr>
          <p:nvPr>
            <p:ph type="body" sz="quarter" idx="14" hasCustomPrompt="1"/>
          </p:nvPr>
        </p:nvSpPr>
        <p:spPr>
          <a:xfrm>
            <a:off x="386954" y="4008699"/>
            <a:ext cx="3131343" cy="787257"/>
          </a:xfrm>
        </p:spPr>
        <p:txBody>
          <a:bodyPr anchor="t">
            <a:noAutofit/>
          </a:bodyPr>
          <a:lstStyle>
            <a:lvl1pPr marL="0" indent="0">
              <a:spcBef>
                <a:spcPts val="0"/>
              </a:spcBef>
              <a:buNone/>
              <a:defRPr sz="750" baseline="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Company name, Title, Department, Phone number,</a:t>
            </a:r>
            <a:br>
              <a:rPr lang="en-US"/>
            </a:br>
            <a:r>
              <a:rPr lang="en-US"/>
              <a:t>E-mail address, Web address</a:t>
            </a:r>
          </a:p>
        </p:txBody>
      </p:sp>
      <p:sp>
        <p:nvSpPr>
          <p:cNvPr id="6"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7" name="TextBox 6"/>
          <p:cNvSpPr txBox="1"/>
          <p:nvPr/>
        </p:nvSpPr>
        <p:spPr>
          <a:xfrm>
            <a:off x="1" y="-101923"/>
            <a:ext cx="607539" cy="92333"/>
          </a:xfrm>
          <a:prstGeom prst="rect">
            <a:avLst/>
          </a:prstGeom>
          <a:noFill/>
        </p:spPr>
        <p:txBody>
          <a:bodyPr wrap="none" lIns="0" tIns="0" rIns="0" bIns="0" rtlCol="0">
            <a:spAutoFit/>
          </a:bodyPr>
          <a:lstStyle/>
          <a:p>
            <a:r>
              <a:rPr lang="en-US" sz="600" b="1">
                <a:solidFill>
                  <a:schemeClr val="accent1"/>
                </a:solidFill>
              </a:rPr>
              <a:t>Last Page - Grey</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1" name="ScaniaWordmark">
            <a:extLst>
              <a:ext uri="{FF2B5EF4-FFF2-40B4-BE49-F238E27FC236}">
                <a16:creationId xmlns:a16="http://schemas.microsoft.com/office/drawing/2014/main" id="{BB98A2A9-9252-481E-BFEA-5BDF1F87E8B7}"/>
              </a:ext>
            </a:extLst>
          </p:cNvPr>
          <p:cNvSpPr>
            <a:spLocks noEditPoints="1"/>
          </p:cNvSpPr>
          <p:nvPr userDrawn="1"/>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Tree>
    <p:extLst>
      <p:ext uri="{BB962C8B-B14F-4D97-AF65-F5344CB8AC3E}">
        <p14:creationId xmlns:p14="http://schemas.microsoft.com/office/powerpoint/2010/main" val="42318933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blank" preserve="1">
  <p:cSld name="Last Page/Chapter Divider">
    <p:spTree>
      <p:nvGrpSpPr>
        <p:cNvPr id="1" name=""/>
        <p:cNvGrpSpPr/>
        <p:nvPr/>
      </p:nvGrpSpPr>
      <p:grpSpPr>
        <a:xfrm>
          <a:off x="0" y="0"/>
          <a:ext cx="0" cy="0"/>
          <a:chOff x="0" y="0"/>
          <a:chExt cx="0" cy="0"/>
        </a:xfrm>
      </p:grpSpPr>
      <p:sp>
        <p:nvSpPr>
          <p:cNvPr id="7" name="TextBox 6"/>
          <p:cNvSpPr txBox="1"/>
          <p:nvPr/>
        </p:nvSpPr>
        <p:spPr>
          <a:xfrm>
            <a:off x="0" y="-101923"/>
            <a:ext cx="958596" cy="92333"/>
          </a:xfrm>
          <a:prstGeom prst="rect">
            <a:avLst/>
          </a:prstGeom>
          <a:noFill/>
        </p:spPr>
        <p:txBody>
          <a:bodyPr wrap="none" lIns="0" tIns="0" rIns="0" bIns="0" rtlCol="0">
            <a:spAutoFit/>
          </a:bodyPr>
          <a:lstStyle/>
          <a:p>
            <a:r>
              <a:rPr lang="en-US" sz="600" b="1">
                <a:solidFill>
                  <a:schemeClr val="accent1"/>
                </a:solidFill>
              </a:rPr>
              <a:t>Last Page/Chapter Divider</a:t>
            </a:r>
          </a:p>
        </p:txBody>
      </p:sp>
      <p:pic>
        <p:nvPicPr>
          <p:cNvPr id="5" name="ScaniaSymbolLar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11700" y="1085848"/>
            <a:ext cx="4720600" cy="2660909"/>
          </a:xfrm>
          <a:prstGeom prst="rect">
            <a:avLst/>
          </a:prstGeom>
        </p:spPr>
      </p:pic>
    </p:spTree>
    <p:extLst>
      <p:ext uri="{BB962C8B-B14F-4D97-AF65-F5344CB8AC3E}">
        <p14:creationId xmlns:p14="http://schemas.microsoft.com/office/powerpoint/2010/main" val="12537775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Title and Content _Gray_nologo">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hasCustomPrompt="1"/>
          </p:nvPr>
        </p:nvSpPr>
        <p:spPr/>
        <p:txBody>
          <a:bodyPr/>
          <a:lstStyle>
            <a:lvl1pPr>
              <a:defRPr>
                <a:solidFill>
                  <a:schemeClr val="accent3"/>
                </a:solidFill>
              </a:defRPr>
            </a:lvl1pPr>
          </a:lstStyle>
          <a:p>
            <a:r>
              <a:rPr lang="en-US"/>
              <a:t>Click to add title</a:t>
            </a:r>
          </a:p>
        </p:txBody>
      </p:sp>
      <p:sp>
        <p:nvSpPr>
          <p:cNvPr id="9" name="TextBox 8"/>
          <p:cNvSpPr txBox="1"/>
          <p:nvPr/>
        </p:nvSpPr>
        <p:spPr>
          <a:xfrm>
            <a:off x="1" y="-101923"/>
            <a:ext cx="625171" cy="92333"/>
          </a:xfrm>
          <a:prstGeom prst="rect">
            <a:avLst/>
          </a:prstGeom>
          <a:noFill/>
        </p:spPr>
        <p:txBody>
          <a:bodyPr wrap="none" lIns="0" tIns="0" rIns="0" bIns="0" rtlCol="0">
            <a:spAutoFit/>
          </a:bodyPr>
          <a:lstStyle/>
          <a:p>
            <a:r>
              <a:rPr lang="en-US" sz="600" b="1">
                <a:solidFill>
                  <a:schemeClr val="accent1"/>
                </a:solidFill>
              </a:rPr>
              <a:t>Title and Content</a:t>
            </a:r>
          </a:p>
        </p:txBody>
      </p:sp>
    </p:spTree>
    <p:extLst>
      <p:ext uri="{BB962C8B-B14F-4D97-AF65-F5344CB8AC3E}">
        <p14:creationId xmlns:p14="http://schemas.microsoft.com/office/powerpoint/2010/main" val="241820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2"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 name="Title 1"/>
          <p:cNvSpPr>
            <a:spLocks noGrp="1"/>
          </p:cNvSpPr>
          <p:nvPr>
            <p:ph type="ctrTitle" hasCustomPrompt="1"/>
          </p:nvPr>
        </p:nvSpPr>
        <p:spPr>
          <a:xfrm>
            <a:off x="386953" y="1985210"/>
            <a:ext cx="7614047" cy="1732548"/>
          </a:xfrm>
        </p:spPr>
        <p:txBody>
          <a:bodyPr anchor="t"/>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1059656"/>
            <a:ext cx="7614047" cy="806732"/>
          </a:xfrm>
        </p:spPr>
        <p:txBody>
          <a:bodyPr anchor="b">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Your name</a:t>
            </a:r>
          </a:p>
        </p:txBody>
      </p:sp>
      <p:sp>
        <p:nvSpPr>
          <p:cNvPr id="6" name="TextBox 5"/>
          <p:cNvSpPr txBox="1"/>
          <p:nvPr/>
        </p:nvSpPr>
        <p:spPr>
          <a:xfrm>
            <a:off x="0" y="-101923"/>
            <a:ext cx="360676" cy="92333"/>
          </a:xfrm>
          <a:prstGeom prst="rect">
            <a:avLst/>
          </a:prstGeom>
          <a:noFill/>
        </p:spPr>
        <p:txBody>
          <a:bodyPr wrap="none" lIns="0" tIns="0" rIns="0" bIns="0" rtlCol="0">
            <a:spAutoFit/>
          </a:bodyPr>
          <a:lstStyle/>
          <a:p>
            <a:r>
              <a:rPr lang="en-US" sz="600" b="1">
                <a:solidFill>
                  <a:schemeClr val="accent1"/>
                </a:solidFill>
              </a:rPr>
              <a:t>Title Slide</a:t>
            </a:r>
          </a:p>
        </p:txBody>
      </p:sp>
      <p:pic>
        <p:nvPicPr>
          <p:cNvPr id="7"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1777701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953" y="1985210"/>
            <a:ext cx="7614047" cy="1732548"/>
          </a:xfrm>
        </p:spPr>
        <p:txBody>
          <a:bodyPr anchor="t"/>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1059656"/>
            <a:ext cx="7614047" cy="806732"/>
          </a:xfrm>
        </p:spPr>
        <p:txBody>
          <a:bodyPr anchor="b">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Your name</a:t>
            </a:r>
          </a:p>
        </p:txBody>
      </p:sp>
      <p:sp>
        <p:nvSpPr>
          <p:cNvPr id="7"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8" name="TextBox 7"/>
          <p:cNvSpPr txBox="1"/>
          <p:nvPr/>
        </p:nvSpPr>
        <p:spPr>
          <a:xfrm>
            <a:off x="0" y="-101923"/>
            <a:ext cx="604333" cy="92333"/>
          </a:xfrm>
          <a:prstGeom prst="rect">
            <a:avLst/>
          </a:prstGeom>
          <a:noFill/>
        </p:spPr>
        <p:txBody>
          <a:bodyPr wrap="none" lIns="0" tIns="0" rIns="0" bIns="0" rtlCol="0">
            <a:spAutoFit/>
          </a:bodyPr>
          <a:lstStyle/>
          <a:p>
            <a:r>
              <a:rPr lang="en-US" sz="600" b="1">
                <a:solidFill>
                  <a:schemeClr val="accent1"/>
                </a:solidFill>
              </a:rPr>
              <a:t>Title Slide - Grey</a:t>
            </a:r>
          </a:p>
        </p:txBody>
      </p:sp>
      <p:pic>
        <p:nvPicPr>
          <p:cNvPr id="6"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4041548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Title Slide -  Image">
    <p:bg>
      <p:bgPr>
        <a:solidFill>
          <a:srgbClr val="C8C9C7"/>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9144000" cy="5143500"/>
          </a:xfrm>
          <a:noFill/>
        </p:spPr>
        <p:txBody>
          <a:bodyPr tIns="180000">
            <a:normAutofit/>
          </a:bodyPr>
          <a:lstStyle>
            <a:lvl1pPr marL="0" indent="0" algn="ctr">
              <a:buNone/>
              <a:defRPr sz="750" baseline="0"/>
            </a:lvl1pPr>
          </a:lstStyle>
          <a:p>
            <a:r>
              <a:rPr lang="en-US"/>
              <a:t>Select the image Placeholder and use an image from Scania Image Bank</a:t>
            </a:r>
          </a:p>
        </p:txBody>
      </p:sp>
      <p:sp>
        <p:nvSpPr>
          <p:cNvPr id="2" name="Title 1"/>
          <p:cNvSpPr>
            <a:spLocks noGrp="1"/>
          </p:cNvSpPr>
          <p:nvPr>
            <p:ph type="ctrTitle" hasCustomPrompt="1"/>
          </p:nvPr>
        </p:nvSpPr>
        <p:spPr>
          <a:xfrm>
            <a:off x="386953" y="1985210"/>
            <a:ext cx="7614047" cy="1732548"/>
          </a:xfrm>
        </p:spPr>
        <p:txBody>
          <a:bodyPr anchor="t"/>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1059656"/>
            <a:ext cx="7614047" cy="806732"/>
          </a:xfrm>
        </p:spPr>
        <p:txBody>
          <a:bodyPr anchor="b">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Your name</a:t>
            </a:r>
          </a:p>
        </p:txBody>
      </p:sp>
      <p:sp>
        <p:nvSpPr>
          <p:cNvPr id="9"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0" name="TextBox 9"/>
          <p:cNvSpPr txBox="1"/>
          <p:nvPr/>
        </p:nvSpPr>
        <p:spPr>
          <a:xfrm>
            <a:off x="1" y="-101923"/>
            <a:ext cx="650819" cy="92333"/>
          </a:xfrm>
          <a:prstGeom prst="rect">
            <a:avLst/>
          </a:prstGeom>
          <a:noFill/>
        </p:spPr>
        <p:txBody>
          <a:bodyPr wrap="none" lIns="0" tIns="0" rIns="0" bIns="0" rtlCol="0">
            <a:spAutoFit/>
          </a:bodyPr>
          <a:lstStyle/>
          <a:p>
            <a:r>
              <a:rPr lang="en-US" sz="600" b="1">
                <a:solidFill>
                  <a:schemeClr val="accent1"/>
                </a:solidFill>
              </a:rPr>
              <a:t>Title Slide - Image</a:t>
            </a:r>
          </a:p>
        </p:txBody>
      </p:sp>
    </p:spTree>
    <p:extLst>
      <p:ext uri="{BB962C8B-B14F-4D97-AF65-F5344CB8AC3E}">
        <p14:creationId xmlns:p14="http://schemas.microsoft.com/office/powerpoint/2010/main" val="2519109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7" name="Title 6"/>
          <p:cNvSpPr>
            <a:spLocks noGrp="1"/>
          </p:cNvSpPr>
          <p:nvPr>
            <p:ph type="title" hasCustomPrompt="1"/>
          </p:nvPr>
        </p:nvSpPr>
        <p:spPr/>
        <p:txBody>
          <a:bodyPr/>
          <a:lstStyle/>
          <a:p>
            <a:r>
              <a:rPr lang="en-US"/>
              <a:t>Click to add title</a:t>
            </a:r>
          </a:p>
        </p:txBody>
      </p:sp>
      <p:sp>
        <p:nvSpPr>
          <p:cNvPr id="9" name="TextBox 8"/>
          <p:cNvSpPr txBox="1"/>
          <p:nvPr/>
        </p:nvSpPr>
        <p:spPr>
          <a:xfrm>
            <a:off x="1" y="-101923"/>
            <a:ext cx="625171" cy="92333"/>
          </a:xfrm>
          <a:prstGeom prst="rect">
            <a:avLst/>
          </a:prstGeom>
          <a:noFill/>
        </p:spPr>
        <p:txBody>
          <a:bodyPr wrap="none" lIns="0" tIns="0" rIns="0" bIns="0" rtlCol="0">
            <a:spAutoFit/>
          </a:bodyPr>
          <a:lstStyle/>
          <a:p>
            <a:r>
              <a:rPr lang="en-US" sz="600" b="1">
                <a:solidFill>
                  <a:schemeClr val="accent1"/>
                </a:solidFill>
              </a:rPr>
              <a:t>Title and Content</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2451586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CUSTOM_6_2">
    <p:spTree>
      <p:nvGrpSpPr>
        <p:cNvPr id="1" name="Shape 347"/>
        <p:cNvGrpSpPr/>
        <p:nvPr/>
      </p:nvGrpSpPr>
      <p:grpSpPr>
        <a:xfrm>
          <a:off x="0" y="0"/>
          <a:ext cx="0" cy="0"/>
          <a:chOff x="0" y="0"/>
          <a:chExt cx="0" cy="0"/>
        </a:xfrm>
      </p:grpSpPr>
      <p:sp>
        <p:nvSpPr>
          <p:cNvPr id="348" name="Google Shape;348;p33"/>
          <p:cNvSpPr txBox="1">
            <a:spLocks noGrp="1"/>
          </p:cNvSpPr>
          <p:nvPr>
            <p:ph type="title"/>
          </p:nvPr>
        </p:nvSpPr>
        <p:spPr>
          <a:xfrm>
            <a:off x="828813" y="3253625"/>
            <a:ext cx="2175300" cy="327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9" name="Google Shape;349;p33"/>
          <p:cNvSpPr txBox="1">
            <a:spLocks noGrp="1"/>
          </p:cNvSpPr>
          <p:nvPr>
            <p:ph type="subTitle" idx="1"/>
          </p:nvPr>
        </p:nvSpPr>
        <p:spPr>
          <a:xfrm>
            <a:off x="720063" y="3581525"/>
            <a:ext cx="2392800" cy="65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50" name="Google Shape;350;p33"/>
          <p:cNvSpPr txBox="1">
            <a:spLocks noGrp="1"/>
          </p:cNvSpPr>
          <p:nvPr>
            <p:ph type="title" idx="2"/>
          </p:nvPr>
        </p:nvSpPr>
        <p:spPr>
          <a:xfrm>
            <a:off x="3484350" y="3253625"/>
            <a:ext cx="2175300" cy="327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51" name="Google Shape;351;p33"/>
          <p:cNvSpPr txBox="1">
            <a:spLocks noGrp="1"/>
          </p:cNvSpPr>
          <p:nvPr>
            <p:ph type="subTitle" idx="3"/>
          </p:nvPr>
        </p:nvSpPr>
        <p:spPr>
          <a:xfrm>
            <a:off x="3375600" y="3581525"/>
            <a:ext cx="2392800" cy="65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52" name="Google Shape;352;p33"/>
          <p:cNvSpPr txBox="1">
            <a:spLocks noGrp="1"/>
          </p:cNvSpPr>
          <p:nvPr>
            <p:ph type="title" idx="4"/>
          </p:nvPr>
        </p:nvSpPr>
        <p:spPr>
          <a:xfrm>
            <a:off x="6139825" y="3253625"/>
            <a:ext cx="2175300" cy="327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53" name="Google Shape;353;p33"/>
          <p:cNvSpPr txBox="1">
            <a:spLocks noGrp="1"/>
          </p:cNvSpPr>
          <p:nvPr>
            <p:ph type="subTitle" idx="5"/>
          </p:nvPr>
        </p:nvSpPr>
        <p:spPr>
          <a:xfrm>
            <a:off x="6031075" y="3581525"/>
            <a:ext cx="2392800" cy="65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54" name="Google Shape;354;p33"/>
          <p:cNvSpPr txBox="1">
            <a:spLocks noGrp="1"/>
          </p:cNvSpPr>
          <p:nvPr>
            <p:ph type="title" idx="6"/>
          </p:nvPr>
        </p:nvSpPr>
        <p:spPr>
          <a:xfrm>
            <a:off x="720000" y="2926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5" name="Google Shape;355;p33"/>
          <p:cNvSpPr/>
          <p:nvPr/>
        </p:nvSpPr>
        <p:spPr>
          <a:xfrm>
            <a:off x="7967000" y="-2548675"/>
            <a:ext cx="3337800" cy="3337800"/>
          </a:xfrm>
          <a:prstGeom prst="ellipse">
            <a:avLst/>
          </a:prstGeom>
          <a:noFill/>
          <a:ln w="2286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3"/>
          <p:cNvSpPr/>
          <p:nvPr/>
        </p:nvSpPr>
        <p:spPr>
          <a:xfrm>
            <a:off x="-2160800" y="-2548675"/>
            <a:ext cx="3337800" cy="3337800"/>
          </a:xfrm>
          <a:prstGeom prst="ellipse">
            <a:avLst/>
          </a:prstGeom>
          <a:noFill/>
          <a:ln w="228600" cap="flat" cmpd="sng">
            <a:solidFill>
              <a:srgbClr val="101A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3"/>
          <p:cNvSpPr/>
          <p:nvPr/>
        </p:nvSpPr>
        <p:spPr>
          <a:xfrm flipH="1">
            <a:off x="4103100" y="4738266"/>
            <a:ext cx="937800" cy="937800"/>
          </a:xfrm>
          <a:prstGeom prst="arc">
            <a:avLst>
              <a:gd name="adj1" fmla="val 10724519"/>
              <a:gd name="adj2" fmla="val 0"/>
            </a:avLst>
          </a:prstGeom>
          <a:noFill/>
          <a:ln w="2286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1340322"/>
            <a:ext cx="2615327" cy="3122141"/>
          </a:xfrm>
        </p:spPr>
        <p:txBody>
          <a:bodyPr>
            <a:noAutofit/>
          </a:bodyPr>
          <a:lstStyle>
            <a:lvl1pPr>
              <a:defRPr sz="1200"/>
            </a:lvl1pPr>
            <a:lvl2pPr>
              <a:spcBef>
                <a:spcPts val="375"/>
              </a:spcBef>
              <a:defRPr sz="1200"/>
            </a:lvl2pPr>
            <a:lvl3pPr>
              <a:defRPr sz="1200"/>
            </a:lvl3pPr>
            <a:lvl4pPr>
              <a:defRPr sz="1200"/>
            </a:lvl4pPr>
            <a:lvl5pPr>
              <a:defRPr sz="12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8" name="Content Placeholder 2"/>
          <p:cNvSpPr>
            <a:spLocks noGrp="1"/>
          </p:cNvSpPr>
          <p:nvPr>
            <p:ph idx="13" hasCustomPrompt="1"/>
          </p:nvPr>
        </p:nvSpPr>
        <p:spPr>
          <a:xfrm>
            <a:off x="3261123" y="1340322"/>
            <a:ext cx="2615327" cy="3122141"/>
          </a:xfrm>
        </p:spPr>
        <p:txBody>
          <a:bodyPr>
            <a:noAutofit/>
          </a:bodyPr>
          <a:lstStyle>
            <a:lvl1pPr>
              <a:defRPr sz="1200"/>
            </a:lvl1pPr>
            <a:lvl2pPr>
              <a:spcBef>
                <a:spcPts val="375"/>
              </a:spcBef>
              <a:defRPr sz="1200"/>
            </a:lvl2pPr>
            <a:lvl3pPr>
              <a:defRPr sz="1200"/>
            </a:lvl3pPr>
            <a:lvl4pPr>
              <a:defRPr sz="1200"/>
            </a:lvl4pPr>
            <a:lvl5pPr>
              <a:defRPr sz="12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4" hasCustomPrompt="1"/>
          </p:nvPr>
        </p:nvSpPr>
        <p:spPr>
          <a:xfrm>
            <a:off x="6135292" y="1340322"/>
            <a:ext cx="2615327" cy="3122141"/>
          </a:xfrm>
        </p:spPr>
        <p:txBody>
          <a:bodyPr>
            <a:noAutofit/>
          </a:bodyPr>
          <a:lstStyle>
            <a:lvl1pPr>
              <a:defRPr sz="1200"/>
            </a:lvl1pPr>
            <a:lvl2pPr>
              <a:spcBef>
                <a:spcPts val="375"/>
              </a:spcBef>
              <a:defRPr sz="1200"/>
            </a:lvl2pPr>
            <a:lvl3pPr>
              <a:defRPr sz="1200"/>
            </a:lvl3pPr>
            <a:lvl4pPr>
              <a:defRPr sz="1200"/>
            </a:lvl4pPr>
            <a:lvl5pPr>
              <a:defRPr sz="12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extBox 10"/>
          <p:cNvSpPr txBox="1"/>
          <p:nvPr/>
        </p:nvSpPr>
        <p:spPr>
          <a:xfrm>
            <a:off x="0" y="-101923"/>
            <a:ext cx="520976" cy="92333"/>
          </a:xfrm>
          <a:prstGeom prst="rect">
            <a:avLst/>
          </a:prstGeom>
          <a:noFill/>
        </p:spPr>
        <p:txBody>
          <a:bodyPr wrap="none" lIns="0" tIns="0" rIns="0" bIns="0" rtlCol="0">
            <a:spAutoFit/>
          </a:bodyPr>
          <a:lstStyle/>
          <a:p>
            <a:r>
              <a:rPr lang="en-US" sz="600" b="1">
                <a:solidFill>
                  <a:schemeClr val="accent1"/>
                </a:solidFill>
              </a:rPr>
              <a:t>Three Content</a:t>
            </a:r>
          </a:p>
        </p:txBody>
      </p:sp>
      <p:pic>
        <p:nvPicPr>
          <p:cNvPr id="10"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220562268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83C6E6-4335-4428-AB21-BBACF8148F3A}" type="slidenum">
              <a:rPr lang="en-US" smtClean="0"/>
              <a:t>‹#›</a:t>
            </a:fld>
            <a:endParaRPr lang="en-US"/>
          </a:p>
        </p:txBody>
      </p:sp>
      <p:sp>
        <p:nvSpPr>
          <p:cNvPr id="7" name="TextBox 6"/>
          <p:cNvSpPr txBox="1"/>
          <p:nvPr/>
        </p:nvSpPr>
        <p:spPr>
          <a:xfrm>
            <a:off x="0" y="-101923"/>
            <a:ext cx="209994" cy="92333"/>
          </a:xfrm>
          <a:prstGeom prst="rect">
            <a:avLst/>
          </a:prstGeom>
          <a:noFill/>
        </p:spPr>
        <p:txBody>
          <a:bodyPr wrap="none" lIns="0" tIns="0" rIns="0" bIns="0" rtlCol="0">
            <a:spAutoFit/>
          </a:bodyPr>
          <a:lstStyle/>
          <a:p>
            <a:r>
              <a:rPr lang="en-US" sz="600" b="1">
                <a:solidFill>
                  <a:schemeClr val="accent1"/>
                </a:solidFill>
              </a:rPr>
              <a:t>Blank</a:t>
            </a:r>
          </a:p>
        </p:txBody>
      </p:sp>
      <p:pic>
        <p:nvPicPr>
          <p:cNvPr id="6"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39658780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On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1340322"/>
            <a:ext cx="2619376" cy="3120258"/>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3261122" y="1329929"/>
            <a:ext cx="5495925" cy="3132534"/>
          </a:xfrm>
          <a:solidFill>
            <a:schemeClr val="accent3"/>
          </a:solidFill>
        </p:spPr>
        <p:txBody>
          <a:bodyPr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1" name="TextBox 10"/>
          <p:cNvSpPr txBox="1"/>
          <p:nvPr/>
        </p:nvSpPr>
        <p:spPr>
          <a:xfrm>
            <a:off x="0" y="-101923"/>
            <a:ext cx="392736" cy="92333"/>
          </a:xfrm>
          <a:prstGeom prst="rect">
            <a:avLst/>
          </a:prstGeom>
          <a:noFill/>
        </p:spPr>
        <p:txBody>
          <a:bodyPr wrap="none" lIns="0" tIns="0" rIns="0" bIns="0" rtlCol="0">
            <a:spAutoFit/>
          </a:bodyPr>
          <a:lstStyle/>
          <a:p>
            <a:r>
              <a:rPr lang="en-US" sz="600" b="1">
                <a:solidFill>
                  <a:schemeClr val="accent1"/>
                </a:solidFill>
              </a:rPr>
              <a:t>One Image</a:t>
            </a:r>
          </a:p>
        </p:txBody>
      </p:sp>
      <p:pic>
        <p:nvPicPr>
          <p:cNvPr id="9"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42809902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w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1340322"/>
            <a:ext cx="2619376" cy="3120258"/>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3261123" y="1329929"/>
            <a:ext cx="2621756" cy="3132534"/>
          </a:xfrm>
          <a:solidFill>
            <a:schemeClr val="accent3"/>
          </a:solidFill>
        </p:spPr>
        <p:txBody>
          <a:bodyPr lIns="360000" rIns="360000"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1" name="Picture Placeholder 9"/>
          <p:cNvSpPr>
            <a:spLocks noGrp="1"/>
          </p:cNvSpPr>
          <p:nvPr>
            <p:ph type="pic" sz="quarter" idx="14" hasCustomPrompt="1"/>
          </p:nvPr>
        </p:nvSpPr>
        <p:spPr>
          <a:xfrm>
            <a:off x="6135290" y="1329929"/>
            <a:ext cx="2621756" cy="3132534"/>
          </a:xfrm>
          <a:solidFill>
            <a:schemeClr val="accent3"/>
          </a:solidFill>
        </p:spPr>
        <p:txBody>
          <a:bodyPr lIns="360000" rIns="360000"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3" name="TextBox 12"/>
          <p:cNvSpPr txBox="1"/>
          <p:nvPr/>
        </p:nvSpPr>
        <p:spPr>
          <a:xfrm>
            <a:off x="1" y="-101923"/>
            <a:ext cx="439223" cy="92333"/>
          </a:xfrm>
          <a:prstGeom prst="rect">
            <a:avLst/>
          </a:prstGeom>
          <a:noFill/>
        </p:spPr>
        <p:txBody>
          <a:bodyPr wrap="none" lIns="0" tIns="0" rIns="0" bIns="0" rtlCol="0">
            <a:spAutoFit/>
          </a:bodyPr>
          <a:lstStyle/>
          <a:p>
            <a:r>
              <a:rPr lang="en-US" sz="600" b="1">
                <a:solidFill>
                  <a:schemeClr val="accent1"/>
                </a:solidFill>
              </a:rPr>
              <a:t>Two Images</a:t>
            </a:r>
          </a:p>
        </p:txBody>
      </p:sp>
      <p:pic>
        <p:nvPicPr>
          <p:cNvPr id="12"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3244231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3031959"/>
            <a:ext cx="2619376" cy="143050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384573" y="1329929"/>
            <a:ext cx="2621756" cy="1490618"/>
          </a:xfrm>
          <a:solidFill>
            <a:schemeClr val="accent3"/>
          </a:solidFill>
        </p:spPr>
        <p:txBody>
          <a:bodyPr lIns="360000" rIns="360000"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2" name="Content Placeholder 2"/>
          <p:cNvSpPr>
            <a:spLocks noGrp="1"/>
          </p:cNvSpPr>
          <p:nvPr>
            <p:ph idx="15" hasCustomPrompt="1"/>
          </p:nvPr>
        </p:nvSpPr>
        <p:spPr>
          <a:xfrm>
            <a:off x="3262311" y="3031959"/>
            <a:ext cx="2619376" cy="143050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Picture Placeholder 9"/>
          <p:cNvSpPr>
            <a:spLocks noGrp="1"/>
          </p:cNvSpPr>
          <p:nvPr>
            <p:ph type="pic" sz="quarter" idx="16" hasCustomPrompt="1"/>
          </p:nvPr>
        </p:nvSpPr>
        <p:spPr>
          <a:xfrm>
            <a:off x="3259931" y="1329929"/>
            <a:ext cx="2621756" cy="1490618"/>
          </a:xfrm>
          <a:solidFill>
            <a:schemeClr val="accent3"/>
          </a:solidFill>
        </p:spPr>
        <p:txBody>
          <a:bodyPr lIns="360000" rIns="360000" anchor="ctr">
            <a:normAutofit/>
          </a:bodyPr>
          <a:lstStyle>
            <a:lvl1pPr marL="0" marR="0" indent="0" algn="ctr" defTabSz="685800" rtl="0" eaLnBrk="1" fontAlgn="auto" latinLnBrk="0" hangingPunct="1">
              <a:lnSpc>
                <a:spcPct val="100000"/>
              </a:lnSpc>
              <a:spcBef>
                <a:spcPts val="1125"/>
              </a:spcBef>
              <a:spcAft>
                <a:spcPts val="0"/>
              </a:spcAft>
              <a:buClr>
                <a:schemeClr val="accent1"/>
              </a:buClr>
              <a:buSzTx/>
              <a:buFont typeface="Arial" panose="020B0604020202020204" pitchFamily="34" charset="0"/>
              <a:buNone/>
              <a:tabLst/>
              <a:defRPr sz="750"/>
            </a:lvl1pPr>
          </a:lstStyle>
          <a:p>
            <a:r>
              <a:rPr lang="sv-SE"/>
              <a:t>Click to add picture or use an </a:t>
            </a:r>
            <a:r>
              <a:rPr lang="en-US"/>
              <a:t>image from Scania Image Bank</a:t>
            </a:r>
            <a:endParaRPr lang="sv-SE"/>
          </a:p>
        </p:txBody>
      </p:sp>
      <p:sp>
        <p:nvSpPr>
          <p:cNvPr id="14" name="Content Placeholder 2"/>
          <p:cNvSpPr>
            <a:spLocks noGrp="1"/>
          </p:cNvSpPr>
          <p:nvPr>
            <p:ph idx="17" hasCustomPrompt="1"/>
          </p:nvPr>
        </p:nvSpPr>
        <p:spPr>
          <a:xfrm>
            <a:off x="6137670" y="3031959"/>
            <a:ext cx="2619376" cy="143050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Picture Placeholder 9"/>
          <p:cNvSpPr>
            <a:spLocks noGrp="1"/>
          </p:cNvSpPr>
          <p:nvPr>
            <p:ph type="pic" sz="quarter" idx="18" hasCustomPrompt="1"/>
          </p:nvPr>
        </p:nvSpPr>
        <p:spPr>
          <a:xfrm>
            <a:off x="6135289" y="1329929"/>
            <a:ext cx="2621756" cy="1490618"/>
          </a:xfrm>
          <a:solidFill>
            <a:schemeClr val="accent3"/>
          </a:solidFill>
        </p:spPr>
        <p:txBody>
          <a:bodyPr lIns="360000" rIns="360000" anchor="ctr">
            <a:normAutofit/>
          </a:bodyPr>
          <a:lstStyle>
            <a:lvl1pPr marL="0" marR="0" indent="0" algn="ctr" defTabSz="685800" rtl="0" eaLnBrk="1" fontAlgn="auto" latinLnBrk="0" hangingPunct="1">
              <a:lnSpc>
                <a:spcPct val="100000"/>
              </a:lnSpc>
              <a:spcBef>
                <a:spcPts val="1125"/>
              </a:spcBef>
              <a:spcAft>
                <a:spcPts val="0"/>
              </a:spcAft>
              <a:buClr>
                <a:schemeClr val="accent1"/>
              </a:buClr>
              <a:buSzTx/>
              <a:buFont typeface="Arial" panose="020B0604020202020204" pitchFamily="34" charset="0"/>
              <a:buNone/>
              <a:tabLst/>
              <a:defRPr sz="750"/>
            </a:lvl1pPr>
          </a:lstStyle>
          <a:p>
            <a:r>
              <a:rPr lang="sv-SE"/>
              <a:t>Click to add picture or use an </a:t>
            </a:r>
            <a:r>
              <a:rPr lang="en-US"/>
              <a:t>image from Scania Image Bank</a:t>
            </a:r>
            <a:endParaRPr lang="sv-SE"/>
          </a:p>
        </p:txBody>
      </p:sp>
      <p:sp>
        <p:nvSpPr>
          <p:cNvPr id="17" name="TextBox 16"/>
          <p:cNvSpPr txBox="1"/>
          <p:nvPr/>
        </p:nvSpPr>
        <p:spPr>
          <a:xfrm>
            <a:off x="1" y="-101923"/>
            <a:ext cx="496931" cy="92333"/>
          </a:xfrm>
          <a:prstGeom prst="rect">
            <a:avLst/>
          </a:prstGeom>
          <a:noFill/>
        </p:spPr>
        <p:txBody>
          <a:bodyPr wrap="none" lIns="0" tIns="0" rIns="0" bIns="0" rtlCol="0">
            <a:spAutoFit/>
          </a:bodyPr>
          <a:lstStyle/>
          <a:p>
            <a:r>
              <a:rPr lang="en-US" sz="600" b="1">
                <a:solidFill>
                  <a:schemeClr val="accent1"/>
                </a:solidFill>
              </a:rPr>
              <a:t>Three Images</a:t>
            </a:r>
          </a:p>
        </p:txBody>
      </p:sp>
      <p:pic>
        <p:nvPicPr>
          <p:cNvPr id="16"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41354048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Chapter Divider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953" y="840491"/>
            <a:ext cx="7614047" cy="1732548"/>
          </a:xfrm>
        </p:spPr>
        <p:txBody>
          <a:bodyPr anchor="b"/>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2614291"/>
            <a:ext cx="7614047" cy="806732"/>
          </a:xfrm>
        </p:spPr>
        <p:txBody>
          <a:bodyPr anchor="t">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text</a:t>
            </a:r>
          </a:p>
        </p:txBody>
      </p:sp>
      <p:sp>
        <p:nvSpPr>
          <p:cNvPr id="6" name="TextBox 5"/>
          <p:cNvSpPr txBox="1"/>
          <p:nvPr/>
        </p:nvSpPr>
        <p:spPr>
          <a:xfrm>
            <a:off x="0" y="-101923"/>
            <a:ext cx="807913" cy="92333"/>
          </a:xfrm>
          <a:prstGeom prst="rect">
            <a:avLst/>
          </a:prstGeom>
          <a:noFill/>
        </p:spPr>
        <p:txBody>
          <a:bodyPr wrap="none" lIns="0" tIns="0" rIns="0" bIns="0" rtlCol="0">
            <a:spAutoFit/>
          </a:bodyPr>
          <a:lstStyle/>
          <a:p>
            <a:r>
              <a:rPr lang="en-US" sz="600" b="1">
                <a:solidFill>
                  <a:schemeClr val="accent1"/>
                </a:solidFill>
              </a:rPr>
              <a:t>Chapter Divider - Blue</a:t>
            </a:r>
          </a:p>
        </p:txBody>
      </p:sp>
      <p:pic>
        <p:nvPicPr>
          <p:cNvPr id="5"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12259108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Chapter Divider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953" y="840491"/>
            <a:ext cx="7614047" cy="1732548"/>
          </a:xfrm>
        </p:spPr>
        <p:txBody>
          <a:bodyPr anchor="b"/>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2614291"/>
            <a:ext cx="7614047" cy="806732"/>
          </a:xfrm>
        </p:spPr>
        <p:txBody>
          <a:bodyPr anchor="t">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text</a:t>
            </a:r>
          </a:p>
        </p:txBody>
      </p:sp>
      <p:sp>
        <p:nvSpPr>
          <p:cNvPr id="6" name="TextBox 5"/>
          <p:cNvSpPr txBox="1"/>
          <p:nvPr/>
        </p:nvSpPr>
        <p:spPr>
          <a:xfrm>
            <a:off x="1" y="-101923"/>
            <a:ext cx="817531" cy="92333"/>
          </a:xfrm>
          <a:prstGeom prst="rect">
            <a:avLst/>
          </a:prstGeom>
          <a:noFill/>
        </p:spPr>
        <p:txBody>
          <a:bodyPr wrap="none" lIns="0" tIns="0" rIns="0" bIns="0" rtlCol="0">
            <a:spAutoFit/>
          </a:bodyPr>
          <a:lstStyle/>
          <a:p>
            <a:r>
              <a:rPr lang="en-US" sz="600" b="1">
                <a:solidFill>
                  <a:schemeClr val="accent1"/>
                </a:solidFill>
              </a:rPr>
              <a:t>Chapter Divider - Grey</a:t>
            </a:r>
          </a:p>
        </p:txBody>
      </p:sp>
      <p:pic>
        <p:nvPicPr>
          <p:cNvPr id="5"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134695598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Chapter Divider - Image">
    <p:bg>
      <p:bgPr>
        <a:solidFill>
          <a:srgbClr val="C8C9C7"/>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0" hasCustomPrompt="1"/>
          </p:nvPr>
        </p:nvSpPr>
        <p:spPr>
          <a:xfrm>
            <a:off x="0" y="0"/>
            <a:ext cx="9144000" cy="5143500"/>
          </a:xfrm>
          <a:noFill/>
        </p:spPr>
        <p:txBody>
          <a:bodyPr tIns="180000">
            <a:normAutofit/>
          </a:bodyPr>
          <a:lstStyle>
            <a:lvl1pPr marL="0" indent="0" algn="ctr">
              <a:buNone/>
              <a:defRPr sz="750" baseline="0"/>
            </a:lvl1pPr>
          </a:lstStyle>
          <a:p>
            <a:r>
              <a:rPr lang="en-US"/>
              <a:t>Select the image Placeholder and use an image from Scania Image Bank</a:t>
            </a:r>
          </a:p>
        </p:txBody>
      </p:sp>
      <p:sp>
        <p:nvSpPr>
          <p:cNvPr id="3" name="Subtitle 2"/>
          <p:cNvSpPr>
            <a:spLocks noGrp="1"/>
          </p:cNvSpPr>
          <p:nvPr>
            <p:ph type="subTitle" idx="1" hasCustomPrompt="1"/>
          </p:nvPr>
        </p:nvSpPr>
        <p:spPr>
          <a:xfrm>
            <a:off x="386954" y="2614291"/>
            <a:ext cx="7614047" cy="806732"/>
          </a:xfrm>
        </p:spPr>
        <p:txBody>
          <a:bodyPr anchor="t">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text</a:t>
            </a:r>
          </a:p>
        </p:txBody>
      </p:sp>
      <p:sp>
        <p:nvSpPr>
          <p:cNvPr id="2" name="Title 1"/>
          <p:cNvSpPr>
            <a:spLocks noGrp="1"/>
          </p:cNvSpPr>
          <p:nvPr>
            <p:ph type="ctrTitle" hasCustomPrompt="1"/>
          </p:nvPr>
        </p:nvSpPr>
        <p:spPr>
          <a:xfrm>
            <a:off x="386953" y="840491"/>
            <a:ext cx="7614047" cy="1732548"/>
          </a:xfrm>
        </p:spPr>
        <p:txBody>
          <a:bodyPr anchor="b"/>
          <a:lstStyle>
            <a:lvl1pPr algn="l">
              <a:defRPr sz="4500">
                <a:solidFill>
                  <a:schemeClr val="bg1"/>
                </a:solidFill>
                <a:latin typeface="+mj-lt"/>
              </a:defRPr>
            </a:lvl1pPr>
          </a:lstStyle>
          <a:p>
            <a:r>
              <a:rPr lang="en-US"/>
              <a:t>Click to add title</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9" name="TextBox 8"/>
          <p:cNvSpPr txBox="1"/>
          <p:nvPr/>
        </p:nvSpPr>
        <p:spPr>
          <a:xfrm>
            <a:off x="1" y="-101923"/>
            <a:ext cx="864019" cy="92333"/>
          </a:xfrm>
          <a:prstGeom prst="rect">
            <a:avLst/>
          </a:prstGeom>
          <a:noFill/>
        </p:spPr>
        <p:txBody>
          <a:bodyPr wrap="none" lIns="0" tIns="0" rIns="0" bIns="0" rtlCol="0">
            <a:spAutoFit/>
          </a:bodyPr>
          <a:lstStyle/>
          <a:p>
            <a:r>
              <a:rPr lang="en-US" sz="600" b="1">
                <a:solidFill>
                  <a:schemeClr val="accent1"/>
                </a:solidFill>
              </a:rPr>
              <a:t>Chapter Divider - Image</a:t>
            </a:r>
          </a:p>
        </p:txBody>
      </p:sp>
    </p:spTree>
    <p:extLst>
      <p:ext uri="{BB962C8B-B14F-4D97-AF65-F5344CB8AC3E}">
        <p14:creationId xmlns:p14="http://schemas.microsoft.com/office/powerpoint/2010/main" val="7769864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Quote - Blu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3006329" y="1059657"/>
            <a:ext cx="3131343" cy="1910425"/>
          </a:xfrm>
        </p:spPr>
        <p:txBody>
          <a:bodyPr anchor="b">
            <a:noAutofit/>
          </a:bodyPr>
          <a:lstStyle>
            <a:lvl1pPr marL="0" indent="0">
              <a:buNone/>
              <a:defRPr sz="1650" baseline="0">
                <a:solidFill>
                  <a:schemeClr val="bg1"/>
                </a:solidFill>
                <a:latin typeface="+mn-lt"/>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3006329" y="3088677"/>
            <a:ext cx="3131343" cy="438295"/>
          </a:xfrm>
        </p:spPr>
        <p:txBody>
          <a:bodyPr anchor="t">
            <a:noAutofit/>
          </a:bodyPr>
          <a:lstStyle>
            <a:lvl1pPr marL="0" indent="0">
              <a:spcBef>
                <a:spcPts val="0"/>
              </a:spcBef>
              <a:buNone/>
              <a:defRPr sz="90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source of quotation</a:t>
            </a:r>
          </a:p>
        </p:txBody>
      </p:sp>
      <p:sp>
        <p:nvSpPr>
          <p:cNvPr id="8" name="TextBox 7"/>
          <p:cNvSpPr txBox="1"/>
          <p:nvPr/>
        </p:nvSpPr>
        <p:spPr>
          <a:xfrm>
            <a:off x="0" y="-101923"/>
            <a:ext cx="455253" cy="92333"/>
          </a:xfrm>
          <a:prstGeom prst="rect">
            <a:avLst/>
          </a:prstGeom>
          <a:noFill/>
        </p:spPr>
        <p:txBody>
          <a:bodyPr wrap="none" lIns="0" tIns="0" rIns="0" bIns="0" rtlCol="0">
            <a:spAutoFit/>
          </a:bodyPr>
          <a:lstStyle/>
          <a:p>
            <a:r>
              <a:rPr lang="en-US" sz="600" b="1">
                <a:solidFill>
                  <a:schemeClr val="accent1"/>
                </a:solidFill>
              </a:rPr>
              <a:t>Quote - Blue</a:t>
            </a:r>
          </a:p>
        </p:txBody>
      </p:sp>
      <p:pic>
        <p:nvPicPr>
          <p:cNvPr id="11"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25230841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Quote - Grey">
    <p:bg>
      <p:bgPr>
        <a:solidFill>
          <a:srgbClr val="53565A"/>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3006329" y="1059657"/>
            <a:ext cx="3131343" cy="1910425"/>
          </a:xfrm>
        </p:spPr>
        <p:txBody>
          <a:bodyPr anchor="b">
            <a:noAutofit/>
          </a:bodyPr>
          <a:lstStyle>
            <a:lvl1pPr marL="0" indent="0">
              <a:buNone/>
              <a:defRPr sz="165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3006329" y="3088677"/>
            <a:ext cx="3131343" cy="438295"/>
          </a:xfrm>
        </p:spPr>
        <p:txBody>
          <a:bodyPr anchor="t">
            <a:noAutofit/>
          </a:bodyPr>
          <a:lstStyle>
            <a:lvl1pPr marL="0" indent="0">
              <a:spcBef>
                <a:spcPts val="0"/>
              </a:spcBef>
              <a:buNone/>
              <a:defRPr sz="90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source of quotation</a:t>
            </a:r>
          </a:p>
        </p:txBody>
      </p:sp>
      <p:sp>
        <p:nvSpPr>
          <p:cNvPr id="8" name="TextBox 7"/>
          <p:cNvSpPr txBox="1"/>
          <p:nvPr/>
        </p:nvSpPr>
        <p:spPr>
          <a:xfrm>
            <a:off x="1" y="-101923"/>
            <a:ext cx="464871" cy="92333"/>
          </a:xfrm>
          <a:prstGeom prst="rect">
            <a:avLst/>
          </a:prstGeom>
          <a:noFill/>
        </p:spPr>
        <p:txBody>
          <a:bodyPr wrap="none" lIns="0" tIns="0" rIns="0" bIns="0" rtlCol="0">
            <a:spAutoFit/>
          </a:bodyPr>
          <a:lstStyle/>
          <a:p>
            <a:r>
              <a:rPr lang="en-US" sz="600" b="1">
                <a:solidFill>
                  <a:schemeClr val="accent1"/>
                </a:solidFill>
              </a:rPr>
              <a:t>Quote - Grey</a:t>
            </a:r>
          </a:p>
        </p:txBody>
      </p:sp>
      <p:pic>
        <p:nvPicPr>
          <p:cNvPr id="11"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2829203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368"/>
        <p:cNvGrpSpPr/>
        <p:nvPr/>
      </p:nvGrpSpPr>
      <p:grpSpPr>
        <a:xfrm>
          <a:off x="0" y="0"/>
          <a:ext cx="0" cy="0"/>
          <a:chOff x="0" y="0"/>
          <a:chExt cx="0" cy="0"/>
        </a:xfrm>
      </p:grpSpPr>
      <p:sp>
        <p:nvSpPr>
          <p:cNvPr id="369" name="Google Shape;369;p35"/>
          <p:cNvSpPr txBox="1">
            <a:spLocks noGrp="1"/>
          </p:cNvSpPr>
          <p:nvPr>
            <p:ph type="title"/>
          </p:nvPr>
        </p:nvSpPr>
        <p:spPr>
          <a:xfrm>
            <a:off x="713100" y="696200"/>
            <a:ext cx="4213200" cy="873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70" name="Google Shape;370;p35"/>
          <p:cNvSpPr txBox="1">
            <a:spLocks noGrp="1"/>
          </p:cNvSpPr>
          <p:nvPr>
            <p:ph type="subTitle" idx="1"/>
          </p:nvPr>
        </p:nvSpPr>
        <p:spPr>
          <a:xfrm>
            <a:off x="713100" y="1593625"/>
            <a:ext cx="4213200" cy="95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2" name="Google Shape;372;p35"/>
          <p:cNvSpPr/>
          <p:nvPr/>
        </p:nvSpPr>
        <p:spPr>
          <a:xfrm>
            <a:off x="-2476702" y="4282147"/>
            <a:ext cx="4145400" cy="4145400"/>
          </a:xfrm>
          <a:prstGeom prst="ellipse">
            <a:avLst/>
          </a:prstGeom>
          <a:noFill/>
          <a:ln w="2286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3" name="Google Shape;373;p35"/>
          <p:cNvGrpSpPr/>
          <p:nvPr/>
        </p:nvGrpSpPr>
        <p:grpSpPr>
          <a:xfrm>
            <a:off x="7818850" y="-2075523"/>
            <a:ext cx="4145548" cy="4145548"/>
            <a:chOff x="6893825" y="3284600"/>
            <a:chExt cx="3337800" cy="3337800"/>
          </a:xfrm>
          <a:solidFill>
            <a:schemeClr val="accent2">
              <a:lumMod val="90000"/>
            </a:schemeClr>
          </a:solidFill>
        </p:grpSpPr>
        <p:sp>
          <p:nvSpPr>
            <p:cNvPr id="374" name="Google Shape;374;p35"/>
            <p:cNvSpPr/>
            <p:nvPr/>
          </p:nvSpPr>
          <p:spPr>
            <a:xfrm>
              <a:off x="7365700" y="3756475"/>
              <a:ext cx="2394000" cy="2394000"/>
            </a:xfrm>
            <a:prstGeom prst="ellipse">
              <a:avLst/>
            </a:prstGeom>
            <a:grpFill/>
            <a:ln>
              <a:solidFill>
                <a:srgbClr val="00206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5"/>
            <p:cNvSpPr/>
            <p:nvPr/>
          </p:nvSpPr>
          <p:spPr>
            <a:xfrm>
              <a:off x="6893825" y="3284600"/>
              <a:ext cx="3337800" cy="3337800"/>
            </a:xfrm>
            <a:prstGeom prst="ellipse">
              <a:avLst/>
            </a:prstGeom>
            <a:grpFill/>
            <a:ln w="228600" cap="flat"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1" name="Google Shape;381;p35"/>
          <p:cNvSpPr/>
          <p:nvPr/>
        </p:nvSpPr>
        <p:spPr>
          <a:xfrm rot="-5400000" flipH="1">
            <a:off x="8062228" y="3936113"/>
            <a:ext cx="937800" cy="937800"/>
          </a:xfrm>
          <a:prstGeom prst="arc">
            <a:avLst>
              <a:gd name="adj1" fmla="val 10724519"/>
              <a:gd name="adj2" fmla="val 0"/>
            </a:avLst>
          </a:prstGeom>
          <a:noFill/>
          <a:ln w="228600" cap="flat"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Quote - Image">
    <p:bg>
      <p:bgPr>
        <a:solidFill>
          <a:schemeClr val="accent3"/>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5" hasCustomPrompt="1"/>
          </p:nvPr>
        </p:nvSpPr>
        <p:spPr>
          <a:xfrm>
            <a:off x="0" y="0"/>
            <a:ext cx="9144000" cy="5143500"/>
          </a:xfrm>
          <a:noFill/>
        </p:spPr>
        <p:txBody>
          <a:bodyPr tIns="180000">
            <a:normAutofit/>
          </a:bodyPr>
          <a:lstStyle>
            <a:lvl1pPr marL="0" indent="0" algn="ctr">
              <a:buNone/>
              <a:defRPr sz="750" baseline="0">
                <a:solidFill>
                  <a:schemeClr val="bg1"/>
                </a:solidFill>
              </a:defRPr>
            </a:lvl1pPr>
          </a:lstStyle>
          <a:p>
            <a:r>
              <a:rPr lang="en-US"/>
              <a:t>Select the image Placeholder and use an image from Scania Image Bank</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3006329" y="1059657"/>
            <a:ext cx="3131343" cy="1910425"/>
          </a:xfrm>
        </p:spPr>
        <p:txBody>
          <a:bodyPr anchor="b">
            <a:noAutofit/>
          </a:bodyPr>
          <a:lstStyle>
            <a:lvl1pPr marL="0" indent="0">
              <a:buNone/>
              <a:defRPr sz="165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3006329" y="3088677"/>
            <a:ext cx="3131343" cy="438295"/>
          </a:xfrm>
        </p:spPr>
        <p:txBody>
          <a:bodyPr anchor="t">
            <a:noAutofit/>
          </a:bodyPr>
          <a:lstStyle>
            <a:lvl1pPr marL="0" indent="0">
              <a:spcBef>
                <a:spcPts val="0"/>
              </a:spcBef>
              <a:buNone/>
              <a:defRPr sz="90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source of quotation</a:t>
            </a:r>
          </a:p>
        </p:txBody>
      </p:sp>
      <p:pic>
        <p:nvPicPr>
          <p:cNvPr id="11"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2" name="TextBox 11"/>
          <p:cNvSpPr txBox="1"/>
          <p:nvPr/>
        </p:nvSpPr>
        <p:spPr>
          <a:xfrm>
            <a:off x="0" y="-101923"/>
            <a:ext cx="511358" cy="92333"/>
          </a:xfrm>
          <a:prstGeom prst="rect">
            <a:avLst/>
          </a:prstGeom>
          <a:noFill/>
        </p:spPr>
        <p:txBody>
          <a:bodyPr wrap="none" lIns="0" tIns="0" rIns="0" bIns="0" rtlCol="0">
            <a:spAutoFit/>
          </a:bodyPr>
          <a:lstStyle/>
          <a:p>
            <a:r>
              <a:rPr lang="en-US" sz="600" b="1">
                <a:solidFill>
                  <a:schemeClr val="accent1"/>
                </a:solidFill>
              </a:rPr>
              <a:t>Quote - Image</a:t>
            </a:r>
          </a:p>
        </p:txBody>
      </p:sp>
    </p:spTree>
    <p:extLst>
      <p:ext uri="{BB962C8B-B14F-4D97-AF65-F5344CB8AC3E}">
        <p14:creationId xmlns:p14="http://schemas.microsoft.com/office/powerpoint/2010/main" val="540340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Last Page - Blue">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86954" y="3557910"/>
            <a:ext cx="3131343" cy="439572"/>
          </a:xfrm>
        </p:spPr>
        <p:txBody>
          <a:bodyPr anchor="b">
            <a:noAutofit/>
          </a:bodyPr>
          <a:lstStyle>
            <a:lvl1pPr marL="0" indent="0">
              <a:spcBef>
                <a:spcPts val="0"/>
              </a:spcBef>
              <a:buNone/>
              <a:defRPr sz="900" b="0" baseline="0">
                <a:solidFill>
                  <a:schemeClr val="bg1"/>
                </a:solidFill>
                <a:latin typeface="Scania Office Bold" panose="00000800000000000000" pitchFamily="2" charset="0"/>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your name</a:t>
            </a:r>
          </a:p>
        </p:txBody>
      </p:sp>
      <p:sp>
        <p:nvSpPr>
          <p:cNvPr id="10" name="Text Placeholder 8"/>
          <p:cNvSpPr>
            <a:spLocks noGrp="1"/>
          </p:cNvSpPr>
          <p:nvPr>
            <p:ph type="body" sz="quarter" idx="14" hasCustomPrompt="1"/>
          </p:nvPr>
        </p:nvSpPr>
        <p:spPr>
          <a:xfrm>
            <a:off x="386954" y="4008699"/>
            <a:ext cx="3131343" cy="787257"/>
          </a:xfrm>
        </p:spPr>
        <p:txBody>
          <a:bodyPr anchor="t">
            <a:noAutofit/>
          </a:bodyPr>
          <a:lstStyle>
            <a:lvl1pPr marL="0" indent="0">
              <a:spcBef>
                <a:spcPts val="0"/>
              </a:spcBef>
              <a:buNone/>
              <a:defRPr sz="750" baseline="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Company name, Title, Department, Phone number,</a:t>
            </a:r>
            <a:br>
              <a:rPr lang="en-US"/>
            </a:br>
            <a:r>
              <a:rPr lang="en-US"/>
              <a:t>E-mail address, Web address</a:t>
            </a:r>
          </a:p>
        </p:txBody>
      </p:sp>
      <p:sp>
        <p:nvSpPr>
          <p:cNvPr id="6"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7" name="TextBox 6"/>
          <p:cNvSpPr txBox="1"/>
          <p:nvPr/>
        </p:nvSpPr>
        <p:spPr>
          <a:xfrm>
            <a:off x="0" y="-101923"/>
            <a:ext cx="597921" cy="92333"/>
          </a:xfrm>
          <a:prstGeom prst="rect">
            <a:avLst/>
          </a:prstGeom>
          <a:noFill/>
        </p:spPr>
        <p:txBody>
          <a:bodyPr wrap="none" lIns="0" tIns="0" rIns="0" bIns="0" rtlCol="0">
            <a:spAutoFit/>
          </a:bodyPr>
          <a:lstStyle/>
          <a:p>
            <a:r>
              <a:rPr lang="en-US" sz="600" b="1">
                <a:solidFill>
                  <a:schemeClr val="accent1"/>
                </a:solidFill>
              </a:rPr>
              <a:t>Last Page - Blue</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1" name="ScaniaWordmark">
            <a:extLst>
              <a:ext uri="{FF2B5EF4-FFF2-40B4-BE49-F238E27FC236}">
                <a16:creationId xmlns:a16="http://schemas.microsoft.com/office/drawing/2014/main" id="{DE249750-C3FD-440D-A9FE-D6E5B9520384}"/>
              </a:ext>
            </a:extLst>
          </p:cNvPr>
          <p:cNvSpPr>
            <a:spLocks noEditPoints="1"/>
          </p:cNvSpPr>
          <p:nvPr userDrawn="1"/>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Tree>
    <p:extLst>
      <p:ext uri="{BB962C8B-B14F-4D97-AF65-F5344CB8AC3E}">
        <p14:creationId xmlns:p14="http://schemas.microsoft.com/office/powerpoint/2010/main" val="10624364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Last Page - Grey">
    <p:bg>
      <p:bgPr>
        <a:solidFill>
          <a:srgbClr val="53565A"/>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86954" y="3557910"/>
            <a:ext cx="3131343" cy="439572"/>
          </a:xfrm>
        </p:spPr>
        <p:txBody>
          <a:bodyPr anchor="b">
            <a:noAutofit/>
          </a:bodyPr>
          <a:lstStyle>
            <a:lvl1pPr marL="0" indent="0">
              <a:spcBef>
                <a:spcPts val="0"/>
              </a:spcBef>
              <a:buNone/>
              <a:defRPr sz="900" b="0" baseline="0">
                <a:solidFill>
                  <a:schemeClr val="bg1"/>
                </a:solidFill>
                <a:latin typeface="Scania Office Bold" panose="00000800000000000000" pitchFamily="2" charset="0"/>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your name</a:t>
            </a:r>
          </a:p>
        </p:txBody>
      </p:sp>
      <p:sp>
        <p:nvSpPr>
          <p:cNvPr id="10" name="Text Placeholder 8"/>
          <p:cNvSpPr>
            <a:spLocks noGrp="1"/>
          </p:cNvSpPr>
          <p:nvPr>
            <p:ph type="body" sz="quarter" idx="14" hasCustomPrompt="1"/>
          </p:nvPr>
        </p:nvSpPr>
        <p:spPr>
          <a:xfrm>
            <a:off x="386954" y="4008699"/>
            <a:ext cx="3131343" cy="787257"/>
          </a:xfrm>
        </p:spPr>
        <p:txBody>
          <a:bodyPr anchor="t">
            <a:noAutofit/>
          </a:bodyPr>
          <a:lstStyle>
            <a:lvl1pPr marL="0" indent="0">
              <a:spcBef>
                <a:spcPts val="0"/>
              </a:spcBef>
              <a:buNone/>
              <a:defRPr sz="750" baseline="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Company name, Title, Department, Phone number,</a:t>
            </a:r>
            <a:br>
              <a:rPr lang="en-US"/>
            </a:br>
            <a:r>
              <a:rPr lang="en-US"/>
              <a:t>E-mail address, Web address</a:t>
            </a:r>
          </a:p>
        </p:txBody>
      </p:sp>
      <p:sp>
        <p:nvSpPr>
          <p:cNvPr id="6"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7" name="TextBox 6"/>
          <p:cNvSpPr txBox="1"/>
          <p:nvPr/>
        </p:nvSpPr>
        <p:spPr>
          <a:xfrm>
            <a:off x="1" y="-101923"/>
            <a:ext cx="607539" cy="92333"/>
          </a:xfrm>
          <a:prstGeom prst="rect">
            <a:avLst/>
          </a:prstGeom>
          <a:noFill/>
        </p:spPr>
        <p:txBody>
          <a:bodyPr wrap="none" lIns="0" tIns="0" rIns="0" bIns="0" rtlCol="0">
            <a:spAutoFit/>
          </a:bodyPr>
          <a:lstStyle/>
          <a:p>
            <a:r>
              <a:rPr lang="en-US" sz="600" b="1">
                <a:solidFill>
                  <a:schemeClr val="accent1"/>
                </a:solidFill>
              </a:rPr>
              <a:t>Last Page - Grey</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1" name="ScaniaWordmark">
            <a:extLst>
              <a:ext uri="{FF2B5EF4-FFF2-40B4-BE49-F238E27FC236}">
                <a16:creationId xmlns:a16="http://schemas.microsoft.com/office/drawing/2014/main" id="{BB98A2A9-9252-481E-BFEA-5BDF1F87E8B7}"/>
              </a:ext>
            </a:extLst>
          </p:cNvPr>
          <p:cNvSpPr>
            <a:spLocks noEditPoints="1"/>
          </p:cNvSpPr>
          <p:nvPr userDrawn="1"/>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Tree>
    <p:extLst>
      <p:ext uri="{BB962C8B-B14F-4D97-AF65-F5344CB8AC3E}">
        <p14:creationId xmlns:p14="http://schemas.microsoft.com/office/powerpoint/2010/main" val="5389136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blank" preserve="1">
  <p:cSld name="Last Page/Chapter Divider">
    <p:spTree>
      <p:nvGrpSpPr>
        <p:cNvPr id="1" name=""/>
        <p:cNvGrpSpPr/>
        <p:nvPr/>
      </p:nvGrpSpPr>
      <p:grpSpPr>
        <a:xfrm>
          <a:off x="0" y="0"/>
          <a:ext cx="0" cy="0"/>
          <a:chOff x="0" y="0"/>
          <a:chExt cx="0" cy="0"/>
        </a:xfrm>
      </p:grpSpPr>
      <p:sp>
        <p:nvSpPr>
          <p:cNvPr id="7" name="TextBox 6"/>
          <p:cNvSpPr txBox="1"/>
          <p:nvPr/>
        </p:nvSpPr>
        <p:spPr>
          <a:xfrm>
            <a:off x="0" y="-101923"/>
            <a:ext cx="958596" cy="92333"/>
          </a:xfrm>
          <a:prstGeom prst="rect">
            <a:avLst/>
          </a:prstGeom>
          <a:noFill/>
        </p:spPr>
        <p:txBody>
          <a:bodyPr wrap="none" lIns="0" tIns="0" rIns="0" bIns="0" rtlCol="0">
            <a:spAutoFit/>
          </a:bodyPr>
          <a:lstStyle/>
          <a:p>
            <a:r>
              <a:rPr lang="en-US" sz="600" b="1">
                <a:solidFill>
                  <a:schemeClr val="accent1"/>
                </a:solidFill>
              </a:rPr>
              <a:t>Last Page/Chapter Divider</a:t>
            </a:r>
          </a:p>
        </p:txBody>
      </p:sp>
      <p:pic>
        <p:nvPicPr>
          <p:cNvPr id="5" name="ScaniaSymbolLar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11700" y="1085848"/>
            <a:ext cx="4720600" cy="2660909"/>
          </a:xfrm>
          <a:prstGeom prst="rect">
            <a:avLst/>
          </a:prstGeom>
        </p:spPr>
      </p:pic>
    </p:spTree>
    <p:extLst>
      <p:ext uri="{BB962C8B-B14F-4D97-AF65-F5344CB8AC3E}">
        <p14:creationId xmlns:p14="http://schemas.microsoft.com/office/powerpoint/2010/main" val="63274325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cSld name="Title and Content _Gray_nologo">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hasCustomPrompt="1"/>
          </p:nvPr>
        </p:nvSpPr>
        <p:spPr/>
        <p:txBody>
          <a:bodyPr/>
          <a:lstStyle>
            <a:lvl1pPr>
              <a:defRPr>
                <a:solidFill>
                  <a:schemeClr val="accent3"/>
                </a:solidFill>
              </a:defRPr>
            </a:lvl1pPr>
          </a:lstStyle>
          <a:p>
            <a:r>
              <a:rPr lang="en-US"/>
              <a:t>Click to add title</a:t>
            </a:r>
          </a:p>
        </p:txBody>
      </p:sp>
      <p:sp>
        <p:nvSpPr>
          <p:cNvPr id="9" name="TextBox 8"/>
          <p:cNvSpPr txBox="1"/>
          <p:nvPr/>
        </p:nvSpPr>
        <p:spPr>
          <a:xfrm>
            <a:off x="1" y="-101923"/>
            <a:ext cx="625171" cy="92333"/>
          </a:xfrm>
          <a:prstGeom prst="rect">
            <a:avLst/>
          </a:prstGeom>
          <a:noFill/>
        </p:spPr>
        <p:txBody>
          <a:bodyPr wrap="none" lIns="0" tIns="0" rIns="0" bIns="0" rtlCol="0">
            <a:spAutoFit/>
          </a:bodyPr>
          <a:lstStyle/>
          <a:p>
            <a:r>
              <a:rPr lang="en-US" sz="600" b="1">
                <a:solidFill>
                  <a:schemeClr val="accent1"/>
                </a:solidFill>
              </a:rPr>
              <a:t>Title and Content</a:t>
            </a:r>
          </a:p>
        </p:txBody>
      </p:sp>
    </p:spTree>
    <p:extLst>
      <p:ext uri="{BB962C8B-B14F-4D97-AF65-F5344CB8AC3E}">
        <p14:creationId xmlns:p14="http://schemas.microsoft.com/office/powerpoint/2010/main" val="18225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2"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 name="Title 1"/>
          <p:cNvSpPr>
            <a:spLocks noGrp="1"/>
          </p:cNvSpPr>
          <p:nvPr>
            <p:ph type="ctrTitle" hasCustomPrompt="1"/>
          </p:nvPr>
        </p:nvSpPr>
        <p:spPr>
          <a:xfrm>
            <a:off x="386953" y="1985210"/>
            <a:ext cx="7614047" cy="1732548"/>
          </a:xfrm>
        </p:spPr>
        <p:txBody>
          <a:bodyPr anchor="t"/>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1059656"/>
            <a:ext cx="7614047" cy="806732"/>
          </a:xfrm>
        </p:spPr>
        <p:txBody>
          <a:bodyPr anchor="b">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Your name</a:t>
            </a:r>
          </a:p>
        </p:txBody>
      </p:sp>
      <p:sp>
        <p:nvSpPr>
          <p:cNvPr id="6" name="TextBox 5"/>
          <p:cNvSpPr txBox="1"/>
          <p:nvPr/>
        </p:nvSpPr>
        <p:spPr>
          <a:xfrm>
            <a:off x="0" y="-101923"/>
            <a:ext cx="360676" cy="92333"/>
          </a:xfrm>
          <a:prstGeom prst="rect">
            <a:avLst/>
          </a:prstGeom>
          <a:noFill/>
        </p:spPr>
        <p:txBody>
          <a:bodyPr wrap="none" lIns="0" tIns="0" rIns="0" bIns="0" rtlCol="0">
            <a:spAutoFit/>
          </a:bodyPr>
          <a:lstStyle/>
          <a:p>
            <a:r>
              <a:rPr lang="en-US" sz="600" b="1">
                <a:solidFill>
                  <a:schemeClr val="accent1"/>
                </a:solidFill>
              </a:rPr>
              <a:t>Title Slide</a:t>
            </a:r>
          </a:p>
        </p:txBody>
      </p:sp>
      <p:pic>
        <p:nvPicPr>
          <p:cNvPr id="7"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119363456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953" y="1985210"/>
            <a:ext cx="7614047" cy="1732548"/>
          </a:xfrm>
        </p:spPr>
        <p:txBody>
          <a:bodyPr anchor="t"/>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1059656"/>
            <a:ext cx="7614047" cy="806732"/>
          </a:xfrm>
        </p:spPr>
        <p:txBody>
          <a:bodyPr anchor="b">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Your name</a:t>
            </a:r>
          </a:p>
        </p:txBody>
      </p:sp>
      <p:sp>
        <p:nvSpPr>
          <p:cNvPr id="7"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8" name="TextBox 7"/>
          <p:cNvSpPr txBox="1"/>
          <p:nvPr/>
        </p:nvSpPr>
        <p:spPr>
          <a:xfrm>
            <a:off x="0" y="-101923"/>
            <a:ext cx="604333" cy="92333"/>
          </a:xfrm>
          <a:prstGeom prst="rect">
            <a:avLst/>
          </a:prstGeom>
          <a:noFill/>
        </p:spPr>
        <p:txBody>
          <a:bodyPr wrap="none" lIns="0" tIns="0" rIns="0" bIns="0" rtlCol="0">
            <a:spAutoFit/>
          </a:bodyPr>
          <a:lstStyle/>
          <a:p>
            <a:r>
              <a:rPr lang="en-US" sz="600" b="1">
                <a:solidFill>
                  <a:schemeClr val="accent1"/>
                </a:solidFill>
              </a:rPr>
              <a:t>Title Slide - Grey</a:t>
            </a:r>
          </a:p>
        </p:txBody>
      </p:sp>
      <p:pic>
        <p:nvPicPr>
          <p:cNvPr id="6"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16854363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Title Slide -  Image">
    <p:bg>
      <p:bgPr>
        <a:solidFill>
          <a:srgbClr val="C8C9C7"/>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9144000" cy="5143500"/>
          </a:xfrm>
          <a:noFill/>
        </p:spPr>
        <p:txBody>
          <a:bodyPr tIns="180000">
            <a:normAutofit/>
          </a:bodyPr>
          <a:lstStyle>
            <a:lvl1pPr marL="0" indent="0" algn="ctr">
              <a:buNone/>
              <a:defRPr sz="750" baseline="0"/>
            </a:lvl1pPr>
          </a:lstStyle>
          <a:p>
            <a:r>
              <a:rPr lang="en-US"/>
              <a:t>Select the image Placeholder and use an image from Scania Image Bank</a:t>
            </a:r>
          </a:p>
        </p:txBody>
      </p:sp>
      <p:sp>
        <p:nvSpPr>
          <p:cNvPr id="2" name="Title 1"/>
          <p:cNvSpPr>
            <a:spLocks noGrp="1"/>
          </p:cNvSpPr>
          <p:nvPr>
            <p:ph type="ctrTitle" hasCustomPrompt="1"/>
          </p:nvPr>
        </p:nvSpPr>
        <p:spPr>
          <a:xfrm>
            <a:off x="386953" y="1985210"/>
            <a:ext cx="7614047" cy="1732548"/>
          </a:xfrm>
        </p:spPr>
        <p:txBody>
          <a:bodyPr anchor="t"/>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1059656"/>
            <a:ext cx="7614047" cy="806732"/>
          </a:xfrm>
        </p:spPr>
        <p:txBody>
          <a:bodyPr anchor="b">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Your name</a:t>
            </a:r>
          </a:p>
        </p:txBody>
      </p:sp>
      <p:sp>
        <p:nvSpPr>
          <p:cNvPr id="9"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0" name="TextBox 9"/>
          <p:cNvSpPr txBox="1"/>
          <p:nvPr/>
        </p:nvSpPr>
        <p:spPr>
          <a:xfrm>
            <a:off x="1" y="-101923"/>
            <a:ext cx="650819" cy="92333"/>
          </a:xfrm>
          <a:prstGeom prst="rect">
            <a:avLst/>
          </a:prstGeom>
          <a:noFill/>
        </p:spPr>
        <p:txBody>
          <a:bodyPr wrap="none" lIns="0" tIns="0" rIns="0" bIns="0" rtlCol="0">
            <a:spAutoFit/>
          </a:bodyPr>
          <a:lstStyle/>
          <a:p>
            <a:r>
              <a:rPr lang="en-US" sz="600" b="1">
                <a:solidFill>
                  <a:schemeClr val="accent1"/>
                </a:solidFill>
              </a:rPr>
              <a:t>Title Slide - Image</a:t>
            </a:r>
          </a:p>
        </p:txBody>
      </p:sp>
    </p:spTree>
    <p:extLst>
      <p:ext uri="{BB962C8B-B14F-4D97-AF65-F5344CB8AC3E}">
        <p14:creationId xmlns:p14="http://schemas.microsoft.com/office/powerpoint/2010/main" val="25911919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7" name="Title 6"/>
          <p:cNvSpPr>
            <a:spLocks noGrp="1"/>
          </p:cNvSpPr>
          <p:nvPr>
            <p:ph type="title" hasCustomPrompt="1"/>
          </p:nvPr>
        </p:nvSpPr>
        <p:spPr/>
        <p:txBody>
          <a:bodyPr/>
          <a:lstStyle/>
          <a:p>
            <a:r>
              <a:rPr lang="en-US"/>
              <a:t>Click to add title</a:t>
            </a:r>
          </a:p>
        </p:txBody>
      </p:sp>
      <p:sp>
        <p:nvSpPr>
          <p:cNvPr id="9" name="TextBox 8"/>
          <p:cNvSpPr txBox="1"/>
          <p:nvPr/>
        </p:nvSpPr>
        <p:spPr>
          <a:xfrm>
            <a:off x="1" y="-101923"/>
            <a:ext cx="625171" cy="92333"/>
          </a:xfrm>
          <a:prstGeom prst="rect">
            <a:avLst/>
          </a:prstGeom>
          <a:noFill/>
        </p:spPr>
        <p:txBody>
          <a:bodyPr wrap="none" lIns="0" tIns="0" rIns="0" bIns="0" rtlCol="0">
            <a:spAutoFit/>
          </a:bodyPr>
          <a:lstStyle/>
          <a:p>
            <a:r>
              <a:rPr lang="en-US" sz="600" b="1">
                <a:solidFill>
                  <a:schemeClr val="accent1"/>
                </a:solidFill>
              </a:rPr>
              <a:t>Title and Content</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31579945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1340322"/>
            <a:ext cx="2615327" cy="3122141"/>
          </a:xfrm>
        </p:spPr>
        <p:txBody>
          <a:bodyPr>
            <a:noAutofit/>
          </a:bodyPr>
          <a:lstStyle>
            <a:lvl1pPr>
              <a:defRPr sz="1200"/>
            </a:lvl1pPr>
            <a:lvl2pPr>
              <a:spcBef>
                <a:spcPts val="375"/>
              </a:spcBef>
              <a:defRPr sz="1200"/>
            </a:lvl2pPr>
            <a:lvl3pPr>
              <a:defRPr sz="1200"/>
            </a:lvl3pPr>
            <a:lvl4pPr>
              <a:defRPr sz="1200"/>
            </a:lvl4pPr>
            <a:lvl5pPr>
              <a:defRPr sz="12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8" name="Content Placeholder 2"/>
          <p:cNvSpPr>
            <a:spLocks noGrp="1"/>
          </p:cNvSpPr>
          <p:nvPr>
            <p:ph idx="13" hasCustomPrompt="1"/>
          </p:nvPr>
        </p:nvSpPr>
        <p:spPr>
          <a:xfrm>
            <a:off x="3261123" y="1340322"/>
            <a:ext cx="2615327" cy="3122141"/>
          </a:xfrm>
        </p:spPr>
        <p:txBody>
          <a:bodyPr>
            <a:noAutofit/>
          </a:bodyPr>
          <a:lstStyle>
            <a:lvl1pPr>
              <a:defRPr sz="1200"/>
            </a:lvl1pPr>
            <a:lvl2pPr>
              <a:spcBef>
                <a:spcPts val="375"/>
              </a:spcBef>
              <a:defRPr sz="1200"/>
            </a:lvl2pPr>
            <a:lvl3pPr>
              <a:defRPr sz="1200"/>
            </a:lvl3pPr>
            <a:lvl4pPr>
              <a:defRPr sz="1200"/>
            </a:lvl4pPr>
            <a:lvl5pPr>
              <a:defRPr sz="12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4" hasCustomPrompt="1"/>
          </p:nvPr>
        </p:nvSpPr>
        <p:spPr>
          <a:xfrm>
            <a:off x="6135292" y="1340322"/>
            <a:ext cx="2615327" cy="3122141"/>
          </a:xfrm>
        </p:spPr>
        <p:txBody>
          <a:bodyPr>
            <a:noAutofit/>
          </a:bodyPr>
          <a:lstStyle>
            <a:lvl1pPr>
              <a:defRPr sz="1200"/>
            </a:lvl1pPr>
            <a:lvl2pPr>
              <a:spcBef>
                <a:spcPts val="375"/>
              </a:spcBef>
              <a:defRPr sz="1200"/>
            </a:lvl2pPr>
            <a:lvl3pPr>
              <a:defRPr sz="1200"/>
            </a:lvl3pPr>
            <a:lvl4pPr>
              <a:defRPr sz="1200"/>
            </a:lvl4pPr>
            <a:lvl5pPr>
              <a:defRPr sz="12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extBox 10"/>
          <p:cNvSpPr txBox="1"/>
          <p:nvPr/>
        </p:nvSpPr>
        <p:spPr>
          <a:xfrm>
            <a:off x="0" y="-101923"/>
            <a:ext cx="520976" cy="92333"/>
          </a:xfrm>
          <a:prstGeom prst="rect">
            <a:avLst/>
          </a:prstGeom>
          <a:noFill/>
        </p:spPr>
        <p:txBody>
          <a:bodyPr wrap="none" lIns="0" tIns="0" rIns="0" bIns="0" rtlCol="0">
            <a:spAutoFit/>
          </a:bodyPr>
          <a:lstStyle/>
          <a:p>
            <a:r>
              <a:rPr lang="en-US" sz="600" b="1">
                <a:solidFill>
                  <a:schemeClr val="accent1"/>
                </a:solidFill>
              </a:rPr>
              <a:t>Three Content</a:t>
            </a:r>
          </a:p>
        </p:txBody>
      </p:sp>
      <p:pic>
        <p:nvPicPr>
          <p:cNvPr id="10"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472240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
  <p:cSld name="SECTION_HEADER_1_3">
    <p:spTree>
      <p:nvGrpSpPr>
        <p:cNvPr id="1" name="Shape 382"/>
        <p:cNvGrpSpPr/>
        <p:nvPr/>
      </p:nvGrpSpPr>
      <p:grpSpPr>
        <a:xfrm>
          <a:off x="0" y="0"/>
          <a:ext cx="0" cy="0"/>
          <a:chOff x="0" y="0"/>
          <a:chExt cx="0" cy="0"/>
        </a:xfrm>
      </p:grpSpPr>
      <p:grpSp>
        <p:nvGrpSpPr>
          <p:cNvPr id="383" name="Google Shape;383;p36"/>
          <p:cNvGrpSpPr/>
          <p:nvPr/>
        </p:nvGrpSpPr>
        <p:grpSpPr>
          <a:xfrm flipH="1">
            <a:off x="6762000" y="4417650"/>
            <a:ext cx="3337800" cy="3337800"/>
            <a:chOff x="6893825" y="3284600"/>
            <a:chExt cx="3337800" cy="3337800"/>
          </a:xfrm>
        </p:grpSpPr>
        <p:sp>
          <p:nvSpPr>
            <p:cNvPr id="384" name="Google Shape;384;p36"/>
            <p:cNvSpPr/>
            <p:nvPr/>
          </p:nvSpPr>
          <p:spPr>
            <a:xfrm>
              <a:off x="7365700" y="3756475"/>
              <a:ext cx="2394000" cy="239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6"/>
            <p:cNvSpPr/>
            <p:nvPr/>
          </p:nvSpPr>
          <p:spPr>
            <a:xfrm>
              <a:off x="6893825" y="3284600"/>
              <a:ext cx="3337800" cy="3337800"/>
            </a:xfrm>
            <a:prstGeom prst="ellipse">
              <a:avLst/>
            </a:prstGeom>
            <a:noFill/>
            <a:ln w="2286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6" name="Google Shape;386;p36"/>
          <p:cNvSpPr/>
          <p:nvPr/>
        </p:nvSpPr>
        <p:spPr>
          <a:xfrm flipH="1">
            <a:off x="644675" y="4719100"/>
            <a:ext cx="937800" cy="937800"/>
          </a:xfrm>
          <a:prstGeom prst="arc">
            <a:avLst>
              <a:gd name="adj1" fmla="val 10724519"/>
              <a:gd name="adj2" fmla="val 0"/>
            </a:avLst>
          </a:prstGeom>
          <a:noFill/>
          <a:ln w="2286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6"/>
          <p:cNvSpPr/>
          <p:nvPr/>
        </p:nvSpPr>
        <p:spPr>
          <a:xfrm flipH="1">
            <a:off x="-748800" y="-2670000"/>
            <a:ext cx="3337800" cy="3337800"/>
          </a:xfrm>
          <a:prstGeom prst="ellipse">
            <a:avLst/>
          </a:prstGeom>
          <a:noFill/>
          <a:ln w="2286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6"/>
          <p:cNvSpPr/>
          <p:nvPr/>
        </p:nvSpPr>
        <p:spPr>
          <a:xfrm rot="-5400000" flipH="1">
            <a:off x="7962000" y="-422429"/>
            <a:ext cx="937800" cy="937800"/>
          </a:xfrm>
          <a:prstGeom prst="arc">
            <a:avLst>
              <a:gd name="adj1" fmla="val 10724519"/>
              <a:gd name="adj2" fmla="val 0"/>
            </a:avLst>
          </a:prstGeom>
          <a:noFill/>
          <a:ln w="2286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83C6E6-4335-4428-AB21-BBACF8148F3A}" type="slidenum">
              <a:rPr lang="en-US" smtClean="0"/>
              <a:t>‹#›</a:t>
            </a:fld>
            <a:endParaRPr lang="en-US"/>
          </a:p>
        </p:txBody>
      </p:sp>
      <p:sp>
        <p:nvSpPr>
          <p:cNvPr id="7" name="TextBox 6"/>
          <p:cNvSpPr txBox="1"/>
          <p:nvPr/>
        </p:nvSpPr>
        <p:spPr>
          <a:xfrm>
            <a:off x="0" y="-101923"/>
            <a:ext cx="209994" cy="92333"/>
          </a:xfrm>
          <a:prstGeom prst="rect">
            <a:avLst/>
          </a:prstGeom>
          <a:noFill/>
        </p:spPr>
        <p:txBody>
          <a:bodyPr wrap="none" lIns="0" tIns="0" rIns="0" bIns="0" rtlCol="0">
            <a:spAutoFit/>
          </a:bodyPr>
          <a:lstStyle/>
          <a:p>
            <a:r>
              <a:rPr lang="en-US" sz="600" b="1">
                <a:solidFill>
                  <a:schemeClr val="accent1"/>
                </a:solidFill>
              </a:rPr>
              <a:t>Blank</a:t>
            </a:r>
          </a:p>
        </p:txBody>
      </p:sp>
      <p:pic>
        <p:nvPicPr>
          <p:cNvPr id="6"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16879528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On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1340322"/>
            <a:ext cx="2619376" cy="3120258"/>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3261122" y="1329929"/>
            <a:ext cx="5495925" cy="3132534"/>
          </a:xfrm>
          <a:solidFill>
            <a:schemeClr val="accent3"/>
          </a:solidFill>
        </p:spPr>
        <p:txBody>
          <a:bodyPr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1" name="TextBox 10"/>
          <p:cNvSpPr txBox="1"/>
          <p:nvPr/>
        </p:nvSpPr>
        <p:spPr>
          <a:xfrm>
            <a:off x="0" y="-101923"/>
            <a:ext cx="392736" cy="92333"/>
          </a:xfrm>
          <a:prstGeom prst="rect">
            <a:avLst/>
          </a:prstGeom>
          <a:noFill/>
        </p:spPr>
        <p:txBody>
          <a:bodyPr wrap="none" lIns="0" tIns="0" rIns="0" bIns="0" rtlCol="0">
            <a:spAutoFit/>
          </a:bodyPr>
          <a:lstStyle/>
          <a:p>
            <a:r>
              <a:rPr lang="en-US" sz="600" b="1">
                <a:solidFill>
                  <a:schemeClr val="accent1"/>
                </a:solidFill>
              </a:rPr>
              <a:t>One Image</a:t>
            </a:r>
          </a:p>
        </p:txBody>
      </p:sp>
      <p:pic>
        <p:nvPicPr>
          <p:cNvPr id="9"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137929429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w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1340322"/>
            <a:ext cx="2619376" cy="3120258"/>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3261123" y="1329929"/>
            <a:ext cx="2621756" cy="3132534"/>
          </a:xfrm>
          <a:solidFill>
            <a:schemeClr val="accent3"/>
          </a:solidFill>
        </p:spPr>
        <p:txBody>
          <a:bodyPr lIns="360000" rIns="360000"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1" name="Picture Placeholder 9"/>
          <p:cNvSpPr>
            <a:spLocks noGrp="1"/>
          </p:cNvSpPr>
          <p:nvPr>
            <p:ph type="pic" sz="quarter" idx="14" hasCustomPrompt="1"/>
          </p:nvPr>
        </p:nvSpPr>
        <p:spPr>
          <a:xfrm>
            <a:off x="6135290" y="1329929"/>
            <a:ext cx="2621756" cy="3132534"/>
          </a:xfrm>
          <a:solidFill>
            <a:schemeClr val="accent3"/>
          </a:solidFill>
        </p:spPr>
        <p:txBody>
          <a:bodyPr lIns="360000" rIns="360000"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3" name="TextBox 12"/>
          <p:cNvSpPr txBox="1"/>
          <p:nvPr/>
        </p:nvSpPr>
        <p:spPr>
          <a:xfrm>
            <a:off x="1" y="-101923"/>
            <a:ext cx="439223" cy="92333"/>
          </a:xfrm>
          <a:prstGeom prst="rect">
            <a:avLst/>
          </a:prstGeom>
          <a:noFill/>
        </p:spPr>
        <p:txBody>
          <a:bodyPr wrap="none" lIns="0" tIns="0" rIns="0" bIns="0" rtlCol="0">
            <a:spAutoFit/>
          </a:bodyPr>
          <a:lstStyle/>
          <a:p>
            <a:r>
              <a:rPr lang="en-US" sz="600" b="1">
                <a:solidFill>
                  <a:schemeClr val="accent1"/>
                </a:solidFill>
              </a:rPr>
              <a:t>Two Images</a:t>
            </a:r>
          </a:p>
        </p:txBody>
      </p:sp>
      <p:pic>
        <p:nvPicPr>
          <p:cNvPr id="12"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12597619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3031959"/>
            <a:ext cx="2619376" cy="143050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384573" y="1329929"/>
            <a:ext cx="2621756" cy="1490618"/>
          </a:xfrm>
          <a:solidFill>
            <a:schemeClr val="accent3"/>
          </a:solidFill>
        </p:spPr>
        <p:txBody>
          <a:bodyPr lIns="360000" rIns="360000"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2" name="Content Placeholder 2"/>
          <p:cNvSpPr>
            <a:spLocks noGrp="1"/>
          </p:cNvSpPr>
          <p:nvPr>
            <p:ph idx="15" hasCustomPrompt="1"/>
          </p:nvPr>
        </p:nvSpPr>
        <p:spPr>
          <a:xfrm>
            <a:off x="3262311" y="3031959"/>
            <a:ext cx="2619376" cy="143050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Picture Placeholder 9"/>
          <p:cNvSpPr>
            <a:spLocks noGrp="1"/>
          </p:cNvSpPr>
          <p:nvPr>
            <p:ph type="pic" sz="quarter" idx="16" hasCustomPrompt="1"/>
          </p:nvPr>
        </p:nvSpPr>
        <p:spPr>
          <a:xfrm>
            <a:off x="3259931" y="1329929"/>
            <a:ext cx="2621756" cy="1490618"/>
          </a:xfrm>
          <a:solidFill>
            <a:schemeClr val="accent3"/>
          </a:solidFill>
        </p:spPr>
        <p:txBody>
          <a:bodyPr lIns="360000" rIns="360000" anchor="ctr">
            <a:normAutofit/>
          </a:bodyPr>
          <a:lstStyle>
            <a:lvl1pPr marL="0" marR="0" indent="0" algn="ctr" defTabSz="685800" rtl="0" eaLnBrk="1" fontAlgn="auto" latinLnBrk="0" hangingPunct="1">
              <a:lnSpc>
                <a:spcPct val="100000"/>
              </a:lnSpc>
              <a:spcBef>
                <a:spcPts val="1125"/>
              </a:spcBef>
              <a:spcAft>
                <a:spcPts val="0"/>
              </a:spcAft>
              <a:buClr>
                <a:schemeClr val="accent1"/>
              </a:buClr>
              <a:buSzTx/>
              <a:buFont typeface="Arial" panose="020B0604020202020204" pitchFamily="34" charset="0"/>
              <a:buNone/>
              <a:tabLst/>
              <a:defRPr sz="750"/>
            </a:lvl1pPr>
          </a:lstStyle>
          <a:p>
            <a:r>
              <a:rPr lang="sv-SE"/>
              <a:t>Click to add picture or use an </a:t>
            </a:r>
            <a:r>
              <a:rPr lang="en-US"/>
              <a:t>image from Scania Image Bank</a:t>
            </a:r>
            <a:endParaRPr lang="sv-SE"/>
          </a:p>
        </p:txBody>
      </p:sp>
      <p:sp>
        <p:nvSpPr>
          <p:cNvPr id="14" name="Content Placeholder 2"/>
          <p:cNvSpPr>
            <a:spLocks noGrp="1"/>
          </p:cNvSpPr>
          <p:nvPr>
            <p:ph idx="17" hasCustomPrompt="1"/>
          </p:nvPr>
        </p:nvSpPr>
        <p:spPr>
          <a:xfrm>
            <a:off x="6137670" y="3031959"/>
            <a:ext cx="2619376" cy="143050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Picture Placeholder 9"/>
          <p:cNvSpPr>
            <a:spLocks noGrp="1"/>
          </p:cNvSpPr>
          <p:nvPr>
            <p:ph type="pic" sz="quarter" idx="18" hasCustomPrompt="1"/>
          </p:nvPr>
        </p:nvSpPr>
        <p:spPr>
          <a:xfrm>
            <a:off x="6135289" y="1329929"/>
            <a:ext cx="2621756" cy="1490618"/>
          </a:xfrm>
          <a:solidFill>
            <a:schemeClr val="accent3"/>
          </a:solidFill>
        </p:spPr>
        <p:txBody>
          <a:bodyPr lIns="360000" rIns="360000" anchor="ctr">
            <a:normAutofit/>
          </a:bodyPr>
          <a:lstStyle>
            <a:lvl1pPr marL="0" marR="0" indent="0" algn="ctr" defTabSz="685800" rtl="0" eaLnBrk="1" fontAlgn="auto" latinLnBrk="0" hangingPunct="1">
              <a:lnSpc>
                <a:spcPct val="100000"/>
              </a:lnSpc>
              <a:spcBef>
                <a:spcPts val="1125"/>
              </a:spcBef>
              <a:spcAft>
                <a:spcPts val="0"/>
              </a:spcAft>
              <a:buClr>
                <a:schemeClr val="accent1"/>
              </a:buClr>
              <a:buSzTx/>
              <a:buFont typeface="Arial" panose="020B0604020202020204" pitchFamily="34" charset="0"/>
              <a:buNone/>
              <a:tabLst/>
              <a:defRPr sz="750"/>
            </a:lvl1pPr>
          </a:lstStyle>
          <a:p>
            <a:r>
              <a:rPr lang="sv-SE"/>
              <a:t>Click to add picture or use an </a:t>
            </a:r>
            <a:r>
              <a:rPr lang="en-US"/>
              <a:t>image from Scania Image Bank</a:t>
            </a:r>
            <a:endParaRPr lang="sv-SE"/>
          </a:p>
        </p:txBody>
      </p:sp>
      <p:sp>
        <p:nvSpPr>
          <p:cNvPr id="17" name="TextBox 16"/>
          <p:cNvSpPr txBox="1"/>
          <p:nvPr/>
        </p:nvSpPr>
        <p:spPr>
          <a:xfrm>
            <a:off x="1" y="-101923"/>
            <a:ext cx="496931" cy="92333"/>
          </a:xfrm>
          <a:prstGeom prst="rect">
            <a:avLst/>
          </a:prstGeom>
          <a:noFill/>
        </p:spPr>
        <p:txBody>
          <a:bodyPr wrap="none" lIns="0" tIns="0" rIns="0" bIns="0" rtlCol="0">
            <a:spAutoFit/>
          </a:bodyPr>
          <a:lstStyle/>
          <a:p>
            <a:r>
              <a:rPr lang="en-US" sz="600" b="1">
                <a:solidFill>
                  <a:schemeClr val="accent1"/>
                </a:solidFill>
              </a:rPr>
              <a:t>Three Images</a:t>
            </a:r>
          </a:p>
        </p:txBody>
      </p:sp>
      <p:pic>
        <p:nvPicPr>
          <p:cNvPr id="16"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112182585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Chapter Divider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953" y="840491"/>
            <a:ext cx="7614047" cy="1732548"/>
          </a:xfrm>
        </p:spPr>
        <p:txBody>
          <a:bodyPr anchor="b"/>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2614291"/>
            <a:ext cx="7614047" cy="806732"/>
          </a:xfrm>
        </p:spPr>
        <p:txBody>
          <a:bodyPr anchor="t">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text</a:t>
            </a:r>
          </a:p>
        </p:txBody>
      </p:sp>
      <p:sp>
        <p:nvSpPr>
          <p:cNvPr id="6" name="TextBox 5"/>
          <p:cNvSpPr txBox="1"/>
          <p:nvPr/>
        </p:nvSpPr>
        <p:spPr>
          <a:xfrm>
            <a:off x="0" y="-101923"/>
            <a:ext cx="807913" cy="92333"/>
          </a:xfrm>
          <a:prstGeom prst="rect">
            <a:avLst/>
          </a:prstGeom>
          <a:noFill/>
        </p:spPr>
        <p:txBody>
          <a:bodyPr wrap="none" lIns="0" tIns="0" rIns="0" bIns="0" rtlCol="0">
            <a:spAutoFit/>
          </a:bodyPr>
          <a:lstStyle/>
          <a:p>
            <a:r>
              <a:rPr lang="en-US" sz="600" b="1">
                <a:solidFill>
                  <a:schemeClr val="accent1"/>
                </a:solidFill>
              </a:rPr>
              <a:t>Chapter Divider - Blue</a:t>
            </a:r>
          </a:p>
        </p:txBody>
      </p:sp>
      <p:pic>
        <p:nvPicPr>
          <p:cNvPr id="5"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70180666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Chapter Divider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953" y="840491"/>
            <a:ext cx="7614047" cy="1732548"/>
          </a:xfrm>
        </p:spPr>
        <p:txBody>
          <a:bodyPr anchor="b"/>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2614291"/>
            <a:ext cx="7614047" cy="806732"/>
          </a:xfrm>
        </p:spPr>
        <p:txBody>
          <a:bodyPr anchor="t">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text</a:t>
            </a:r>
          </a:p>
        </p:txBody>
      </p:sp>
      <p:sp>
        <p:nvSpPr>
          <p:cNvPr id="6" name="TextBox 5"/>
          <p:cNvSpPr txBox="1"/>
          <p:nvPr/>
        </p:nvSpPr>
        <p:spPr>
          <a:xfrm>
            <a:off x="1" y="-101923"/>
            <a:ext cx="817531" cy="92333"/>
          </a:xfrm>
          <a:prstGeom prst="rect">
            <a:avLst/>
          </a:prstGeom>
          <a:noFill/>
        </p:spPr>
        <p:txBody>
          <a:bodyPr wrap="none" lIns="0" tIns="0" rIns="0" bIns="0" rtlCol="0">
            <a:spAutoFit/>
          </a:bodyPr>
          <a:lstStyle/>
          <a:p>
            <a:r>
              <a:rPr lang="en-US" sz="600" b="1">
                <a:solidFill>
                  <a:schemeClr val="accent1"/>
                </a:solidFill>
              </a:rPr>
              <a:t>Chapter Divider - Grey</a:t>
            </a:r>
          </a:p>
        </p:txBody>
      </p:sp>
      <p:pic>
        <p:nvPicPr>
          <p:cNvPr id="5"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642011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p:cSld name="Chapter Divider - Image">
    <p:bg>
      <p:bgPr>
        <a:solidFill>
          <a:srgbClr val="C8C9C7"/>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0" hasCustomPrompt="1"/>
          </p:nvPr>
        </p:nvSpPr>
        <p:spPr>
          <a:xfrm>
            <a:off x="0" y="0"/>
            <a:ext cx="9144000" cy="5143500"/>
          </a:xfrm>
          <a:noFill/>
        </p:spPr>
        <p:txBody>
          <a:bodyPr tIns="180000">
            <a:normAutofit/>
          </a:bodyPr>
          <a:lstStyle>
            <a:lvl1pPr marL="0" indent="0" algn="ctr">
              <a:buNone/>
              <a:defRPr sz="750" baseline="0"/>
            </a:lvl1pPr>
          </a:lstStyle>
          <a:p>
            <a:r>
              <a:rPr lang="en-US"/>
              <a:t>Select the image Placeholder and use an image from Scania Image Bank</a:t>
            </a:r>
          </a:p>
        </p:txBody>
      </p:sp>
      <p:sp>
        <p:nvSpPr>
          <p:cNvPr id="3" name="Subtitle 2"/>
          <p:cNvSpPr>
            <a:spLocks noGrp="1"/>
          </p:cNvSpPr>
          <p:nvPr>
            <p:ph type="subTitle" idx="1" hasCustomPrompt="1"/>
          </p:nvPr>
        </p:nvSpPr>
        <p:spPr>
          <a:xfrm>
            <a:off x="386954" y="2614291"/>
            <a:ext cx="7614047" cy="806732"/>
          </a:xfrm>
        </p:spPr>
        <p:txBody>
          <a:bodyPr anchor="t">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text</a:t>
            </a:r>
          </a:p>
        </p:txBody>
      </p:sp>
      <p:sp>
        <p:nvSpPr>
          <p:cNvPr id="2" name="Title 1"/>
          <p:cNvSpPr>
            <a:spLocks noGrp="1"/>
          </p:cNvSpPr>
          <p:nvPr>
            <p:ph type="ctrTitle" hasCustomPrompt="1"/>
          </p:nvPr>
        </p:nvSpPr>
        <p:spPr>
          <a:xfrm>
            <a:off x="386953" y="840491"/>
            <a:ext cx="7614047" cy="1732548"/>
          </a:xfrm>
        </p:spPr>
        <p:txBody>
          <a:bodyPr anchor="b"/>
          <a:lstStyle>
            <a:lvl1pPr algn="l">
              <a:defRPr sz="4500">
                <a:solidFill>
                  <a:schemeClr val="bg1"/>
                </a:solidFill>
                <a:latin typeface="+mj-lt"/>
              </a:defRPr>
            </a:lvl1pPr>
          </a:lstStyle>
          <a:p>
            <a:r>
              <a:rPr lang="en-US"/>
              <a:t>Click to add title</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9" name="TextBox 8"/>
          <p:cNvSpPr txBox="1"/>
          <p:nvPr/>
        </p:nvSpPr>
        <p:spPr>
          <a:xfrm>
            <a:off x="1" y="-101923"/>
            <a:ext cx="864019" cy="92333"/>
          </a:xfrm>
          <a:prstGeom prst="rect">
            <a:avLst/>
          </a:prstGeom>
          <a:noFill/>
        </p:spPr>
        <p:txBody>
          <a:bodyPr wrap="none" lIns="0" tIns="0" rIns="0" bIns="0" rtlCol="0">
            <a:spAutoFit/>
          </a:bodyPr>
          <a:lstStyle/>
          <a:p>
            <a:r>
              <a:rPr lang="en-US" sz="600" b="1">
                <a:solidFill>
                  <a:schemeClr val="accent1"/>
                </a:solidFill>
              </a:rPr>
              <a:t>Chapter Divider - Image</a:t>
            </a:r>
          </a:p>
        </p:txBody>
      </p:sp>
    </p:spTree>
    <p:extLst>
      <p:ext uri="{BB962C8B-B14F-4D97-AF65-F5344CB8AC3E}">
        <p14:creationId xmlns:p14="http://schemas.microsoft.com/office/powerpoint/2010/main" val="346069598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Quote - Blu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3006329" y="1059657"/>
            <a:ext cx="3131343" cy="1910425"/>
          </a:xfrm>
        </p:spPr>
        <p:txBody>
          <a:bodyPr anchor="b">
            <a:noAutofit/>
          </a:bodyPr>
          <a:lstStyle>
            <a:lvl1pPr marL="0" indent="0">
              <a:buNone/>
              <a:defRPr sz="1650" baseline="0">
                <a:solidFill>
                  <a:schemeClr val="bg1"/>
                </a:solidFill>
                <a:latin typeface="+mn-lt"/>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3006329" y="3088677"/>
            <a:ext cx="3131343" cy="438295"/>
          </a:xfrm>
        </p:spPr>
        <p:txBody>
          <a:bodyPr anchor="t">
            <a:noAutofit/>
          </a:bodyPr>
          <a:lstStyle>
            <a:lvl1pPr marL="0" indent="0">
              <a:spcBef>
                <a:spcPts val="0"/>
              </a:spcBef>
              <a:buNone/>
              <a:defRPr sz="90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source of quotation</a:t>
            </a:r>
          </a:p>
        </p:txBody>
      </p:sp>
      <p:sp>
        <p:nvSpPr>
          <p:cNvPr id="8" name="TextBox 7"/>
          <p:cNvSpPr txBox="1"/>
          <p:nvPr/>
        </p:nvSpPr>
        <p:spPr>
          <a:xfrm>
            <a:off x="0" y="-101923"/>
            <a:ext cx="455253" cy="92333"/>
          </a:xfrm>
          <a:prstGeom prst="rect">
            <a:avLst/>
          </a:prstGeom>
          <a:noFill/>
        </p:spPr>
        <p:txBody>
          <a:bodyPr wrap="none" lIns="0" tIns="0" rIns="0" bIns="0" rtlCol="0">
            <a:spAutoFit/>
          </a:bodyPr>
          <a:lstStyle/>
          <a:p>
            <a:r>
              <a:rPr lang="en-US" sz="600" b="1">
                <a:solidFill>
                  <a:schemeClr val="accent1"/>
                </a:solidFill>
              </a:rPr>
              <a:t>Quote - Blue</a:t>
            </a:r>
          </a:p>
        </p:txBody>
      </p:sp>
      <p:pic>
        <p:nvPicPr>
          <p:cNvPr id="11"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286484289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Quote - Grey">
    <p:bg>
      <p:bgPr>
        <a:solidFill>
          <a:srgbClr val="53565A"/>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3006329" y="1059657"/>
            <a:ext cx="3131343" cy="1910425"/>
          </a:xfrm>
        </p:spPr>
        <p:txBody>
          <a:bodyPr anchor="b">
            <a:noAutofit/>
          </a:bodyPr>
          <a:lstStyle>
            <a:lvl1pPr marL="0" indent="0">
              <a:buNone/>
              <a:defRPr sz="165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3006329" y="3088677"/>
            <a:ext cx="3131343" cy="438295"/>
          </a:xfrm>
        </p:spPr>
        <p:txBody>
          <a:bodyPr anchor="t">
            <a:noAutofit/>
          </a:bodyPr>
          <a:lstStyle>
            <a:lvl1pPr marL="0" indent="0">
              <a:spcBef>
                <a:spcPts val="0"/>
              </a:spcBef>
              <a:buNone/>
              <a:defRPr sz="90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source of quotation</a:t>
            </a:r>
          </a:p>
        </p:txBody>
      </p:sp>
      <p:sp>
        <p:nvSpPr>
          <p:cNvPr id="8" name="TextBox 7"/>
          <p:cNvSpPr txBox="1"/>
          <p:nvPr/>
        </p:nvSpPr>
        <p:spPr>
          <a:xfrm>
            <a:off x="1" y="-101923"/>
            <a:ext cx="464871" cy="92333"/>
          </a:xfrm>
          <a:prstGeom prst="rect">
            <a:avLst/>
          </a:prstGeom>
          <a:noFill/>
        </p:spPr>
        <p:txBody>
          <a:bodyPr wrap="none" lIns="0" tIns="0" rIns="0" bIns="0" rtlCol="0">
            <a:spAutoFit/>
          </a:bodyPr>
          <a:lstStyle/>
          <a:p>
            <a:r>
              <a:rPr lang="en-US" sz="600" b="1">
                <a:solidFill>
                  <a:schemeClr val="accent1"/>
                </a:solidFill>
              </a:rPr>
              <a:t>Quote - Grey</a:t>
            </a:r>
          </a:p>
        </p:txBody>
      </p:sp>
      <p:pic>
        <p:nvPicPr>
          <p:cNvPr id="11"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97404171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p:cSld name="Quote - Image">
    <p:bg>
      <p:bgPr>
        <a:solidFill>
          <a:schemeClr val="accent3"/>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5" hasCustomPrompt="1"/>
          </p:nvPr>
        </p:nvSpPr>
        <p:spPr>
          <a:xfrm>
            <a:off x="0" y="0"/>
            <a:ext cx="9144000" cy="5143500"/>
          </a:xfrm>
          <a:noFill/>
        </p:spPr>
        <p:txBody>
          <a:bodyPr tIns="180000">
            <a:normAutofit/>
          </a:bodyPr>
          <a:lstStyle>
            <a:lvl1pPr marL="0" indent="0" algn="ctr">
              <a:buNone/>
              <a:defRPr sz="750" baseline="0">
                <a:solidFill>
                  <a:schemeClr val="bg1"/>
                </a:solidFill>
              </a:defRPr>
            </a:lvl1pPr>
          </a:lstStyle>
          <a:p>
            <a:r>
              <a:rPr lang="en-US"/>
              <a:t>Select the image Placeholder and use an image from Scania Image Bank</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3006329" y="1059657"/>
            <a:ext cx="3131343" cy="1910425"/>
          </a:xfrm>
        </p:spPr>
        <p:txBody>
          <a:bodyPr anchor="b">
            <a:noAutofit/>
          </a:bodyPr>
          <a:lstStyle>
            <a:lvl1pPr marL="0" indent="0">
              <a:buNone/>
              <a:defRPr sz="165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3006329" y="3088677"/>
            <a:ext cx="3131343" cy="438295"/>
          </a:xfrm>
        </p:spPr>
        <p:txBody>
          <a:bodyPr anchor="t">
            <a:noAutofit/>
          </a:bodyPr>
          <a:lstStyle>
            <a:lvl1pPr marL="0" indent="0">
              <a:spcBef>
                <a:spcPts val="0"/>
              </a:spcBef>
              <a:buNone/>
              <a:defRPr sz="90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source of quotation</a:t>
            </a:r>
          </a:p>
        </p:txBody>
      </p:sp>
      <p:pic>
        <p:nvPicPr>
          <p:cNvPr id="11"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2" name="TextBox 11"/>
          <p:cNvSpPr txBox="1"/>
          <p:nvPr/>
        </p:nvSpPr>
        <p:spPr>
          <a:xfrm>
            <a:off x="0" y="-101923"/>
            <a:ext cx="511358" cy="92333"/>
          </a:xfrm>
          <a:prstGeom prst="rect">
            <a:avLst/>
          </a:prstGeom>
          <a:noFill/>
        </p:spPr>
        <p:txBody>
          <a:bodyPr wrap="none" lIns="0" tIns="0" rIns="0" bIns="0" rtlCol="0">
            <a:spAutoFit/>
          </a:bodyPr>
          <a:lstStyle/>
          <a:p>
            <a:r>
              <a:rPr lang="en-US" sz="600" b="1">
                <a:solidFill>
                  <a:schemeClr val="accent1"/>
                </a:solidFill>
              </a:rPr>
              <a:t>Quote - Image</a:t>
            </a:r>
          </a:p>
        </p:txBody>
      </p:sp>
    </p:spTree>
    <p:extLst>
      <p:ext uri="{BB962C8B-B14F-4D97-AF65-F5344CB8AC3E}">
        <p14:creationId xmlns:p14="http://schemas.microsoft.com/office/powerpoint/2010/main" val="1620060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SECTION_HEADER_1_1_1">
    <p:spTree>
      <p:nvGrpSpPr>
        <p:cNvPr id="1" name="Shape 389"/>
        <p:cNvGrpSpPr/>
        <p:nvPr/>
      </p:nvGrpSpPr>
      <p:grpSpPr>
        <a:xfrm>
          <a:off x="0" y="0"/>
          <a:ext cx="0" cy="0"/>
          <a:chOff x="0" y="0"/>
          <a:chExt cx="0" cy="0"/>
        </a:xfrm>
      </p:grpSpPr>
      <p:sp>
        <p:nvSpPr>
          <p:cNvPr id="390" name="Google Shape;390;p37"/>
          <p:cNvSpPr/>
          <p:nvPr/>
        </p:nvSpPr>
        <p:spPr>
          <a:xfrm flipH="1">
            <a:off x="7800700" y="188250"/>
            <a:ext cx="3337800" cy="3337800"/>
          </a:xfrm>
          <a:prstGeom prst="ellipse">
            <a:avLst/>
          </a:prstGeom>
          <a:noFill/>
          <a:ln w="2286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 name="Google Shape;391;p37"/>
          <p:cNvGrpSpPr/>
          <p:nvPr/>
        </p:nvGrpSpPr>
        <p:grpSpPr>
          <a:xfrm flipH="1">
            <a:off x="-1647125" y="3393425"/>
            <a:ext cx="3337800" cy="3337800"/>
            <a:chOff x="6893825" y="3284600"/>
            <a:chExt cx="3337800" cy="3337800"/>
          </a:xfrm>
        </p:grpSpPr>
        <p:sp>
          <p:nvSpPr>
            <p:cNvPr id="392" name="Google Shape;392;p37"/>
            <p:cNvSpPr/>
            <p:nvPr/>
          </p:nvSpPr>
          <p:spPr>
            <a:xfrm>
              <a:off x="7365700" y="3756475"/>
              <a:ext cx="2394000" cy="239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7"/>
            <p:cNvSpPr/>
            <p:nvPr/>
          </p:nvSpPr>
          <p:spPr>
            <a:xfrm>
              <a:off x="6893825" y="3284600"/>
              <a:ext cx="3337800" cy="3337800"/>
            </a:xfrm>
            <a:prstGeom prst="ellipse">
              <a:avLst/>
            </a:prstGeom>
            <a:noFill/>
            <a:ln w="2286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37"/>
          <p:cNvSpPr/>
          <p:nvPr/>
        </p:nvSpPr>
        <p:spPr>
          <a:xfrm flipH="1">
            <a:off x="3054750" y="-2482425"/>
            <a:ext cx="3034500" cy="303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 name="Google Shape;395;p37"/>
          <p:cNvGrpSpPr/>
          <p:nvPr/>
        </p:nvGrpSpPr>
        <p:grpSpPr>
          <a:xfrm flipH="1">
            <a:off x="7680450" y="539400"/>
            <a:ext cx="750450" cy="750450"/>
            <a:chOff x="325775" y="355400"/>
            <a:chExt cx="750450" cy="750450"/>
          </a:xfrm>
        </p:grpSpPr>
        <p:sp>
          <p:nvSpPr>
            <p:cNvPr id="396" name="Google Shape;396;p37"/>
            <p:cNvSpPr/>
            <p:nvPr/>
          </p:nvSpPr>
          <p:spPr>
            <a:xfrm>
              <a:off x="325775" y="355400"/>
              <a:ext cx="375300" cy="375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7"/>
            <p:cNvSpPr/>
            <p:nvPr/>
          </p:nvSpPr>
          <p:spPr>
            <a:xfrm>
              <a:off x="700925" y="355400"/>
              <a:ext cx="375300" cy="375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7"/>
            <p:cNvSpPr/>
            <p:nvPr/>
          </p:nvSpPr>
          <p:spPr>
            <a:xfrm>
              <a:off x="325775" y="730550"/>
              <a:ext cx="375300" cy="375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7"/>
            <p:cNvSpPr/>
            <p:nvPr/>
          </p:nvSpPr>
          <p:spPr>
            <a:xfrm>
              <a:off x="700925" y="730550"/>
              <a:ext cx="375300" cy="375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0" name="Google Shape;400;p37"/>
          <p:cNvSpPr/>
          <p:nvPr/>
        </p:nvSpPr>
        <p:spPr>
          <a:xfrm flipH="1">
            <a:off x="6314850" y="4719100"/>
            <a:ext cx="937800" cy="937800"/>
          </a:xfrm>
          <a:prstGeom prst="arc">
            <a:avLst>
              <a:gd name="adj1" fmla="val 10724519"/>
              <a:gd name="adj2" fmla="val 0"/>
            </a:avLst>
          </a:prstGeom>
          <a:noFill/>
          <a:ln w="2286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7"/>
          <p:cNvSpPr/>
          <p:nvPr/>
        </p:nvSpPr>
        <p:spPr>
          <a:xfrm flipH="1">
            <a:off x="821975" y="651616"/>
            <a:ext cx="937800" cy="937800"/>
          </a:xfrm>
          <a:prstGeom prst="arc">
            <a:avLst>
              <a:gd name="adj1" fmla="val 10724519"/>
              <a:gd name="adj2" fmla="val 0"/>
            </a:avLst>
          </a:prstGeom>
          <a:noFill/>
          <a:ln w="2286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Last Page - Blue">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86954" y="3557910"/>
            <a:ext cx="3131343" cy="439572"/>
          </a:xfrm>
        </p:spPr>
        <p:txBody>
          <a:bodyPr anchor="b">
            <a:noAutofit/>
          </a:bodyPr>
          <a:lstStyle>
            <a:lvl1pPr marL="0" indent="0">
              <a:spcBef>
                <a:spcPts val="0"/>
              </a:spcBef>
              <a:buNone/>
              <a:defRPr sz="900" b="0" baseline="0">
                <a:solidFill>
                  <a:schemeClr val="bg1"/>
                </a:solidFill>
                <a:latin typeface="Scania Office Bold" panose="00000800000000000000" pitchFamily="2" charset="0"/>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your name</a:t>
            </a:r>
          </a:p>
        </p:txBody>
      </p:sp>
      <p:sp>
        <p:nvSpPr>
          <p:cNvPr id="10" name="Text Placeholder 8"/>
          <p:cNvSpPr>
            <a:spLocks noGrp="1"/>
          </p:cNvSpPr>
          <p:nvPr>
            <p:ph type="body" sz="quarter" idx="14" hasCustomPrompt="1"/>
          </p:nvPr>
        </p:nvSpPr>
        <p:spPr>
          <a:xfrm>
            <a:off x="386954" y="4008699"/>
            <a:ext cx="3131343" cy="787257"/>
          </a:xfrm>
        </p:spPr>
        <p:txBody>
          <a:bodyPr anchor="t">
            <a:noAutofit/>
          </a:bodyPr>
          <a:lstStyle>
            <a:lvl1pPr marL="0" indent="0">
              <a:spcBef>
                <a:spcPts val="0"/>
              </a:spcBef>
              <a:buNone/>
              <a:defRPr sz="750" baseline="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Company name, Title, Department, Phone number,</a:t>
            </a:r>
            <a:br>
              <a:rPr lang="en-US"/>
            </a:br>
            <a:r>
              <a:rPr lang="en-US"/>
              <a:t>E-mail address, Web address</a:t>
            </a:r>
          </a:p>
        </p:txBody>
      </p:sp>
      <p:sp>
        <p:nvSpPr>
          <p:cNvPr id="6"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7" name="TextBox 6"/>
          <p:cNvSpPr txBox="1"/>
          <p:nvPr/>
        </p:nvSpPr>
        <p:spPr>
          <a:xfrm>
            <a:off x="0" y="-101923"/>
            <a:ext cx="597921" cy="92333"/>
          </a:xfrm>
          <a:prstGeom prst="rect">
            <a:avLst/>
          </a:prstGeom>
          <a:noFill/>
        </p:spPr>
        <p:txBody>
          <a:bodyPr wrap="none" lIns="0" tIns="0" rIns="0" bIns="0" rtlCol="0">
            <a:spAutoFit/>
          </a:bodyPr>
          <a:lstStyle/>
          <a:p>
            <a:r>
              <a:rPr lang="en-US" sz="600" b="1">
                <a:solidFill>
                  <a:schemeClr val="accent1"/>
                </a:solidFill>
              </a:rPr>
              <a:t>Last Page - Blue</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1" name="ScaniaWordmark">
            <a:extLst>
              <a:ext uri="{FF2B5EF4-FFF2-40B4-BE49-F238E27FC236}">
                <a16:creationId xmlns:a16="http://schemas.microsoft.com/office/drawing/2014/main" id="{DE249750-C3FD-440D-A9FE-D6E5B9520384}"/>
              </a:ext>
            </a:extLst>
          </p:cNvPr>
          <p:cNvSpPr>
            <a:spLocks noEditPoints="1"/>
          </p:cNvSpPr>
          <p:nvPr userDrawn="1"/>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Tree>
    <p:extLst>
      <p:ext uri="{BB962C8B-B14F-4D97-AF65-F5344CB8AC3E}">
        <p14:creationId xmlns:p14="http://schemas.microsoft.com/office/powerpoint/2010/main" val="321147450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Last Page - Grey">
    <p:bg>
      <p:bgPr>
        <a:solidFill>
          <a:srgbClr val="53565A"/>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86954" y="3557910"/>
            <a:ext cx="3131343" cy="439572"/>
          </a:xfrm>
        </p:spPr>
        <p:txBody>
          <a:bodyPr anchor="b">
            <a:noAutofit/>
          </a:bodyPr>
          <a:lstStyle>
            <a:lvl1pPr marL="0" indent="0">
              <a:spcBef>
                <a:spcPts val="0"/>
              </a:spcBef>
              <a:buNone/>
              <a:defRPr sz="900" b="0" baseline="0">
                <a:solidFill>
                  <a:schemeClr val="bg1"/>
                </a:solidFill>
                <a:latin typeface="Scania Office Bold" panose="00000800000000000000" pitchFamily="2" charset="0"/>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your name</a:t>
            </a:r>
          </a:p>
        </p:txBody>
      </p:sp>
      <p:sp>
        <p:nvSpPr>
          <p:cNvPr id="10" name="Text Placeholder 8"/>
          <p:cNvSpPr>
            <a:spLocks noGrp="1"/>
          </p:cNvSpPr>
          <p:nvPr>
            <p:ph type="body" sz="quarter" idx="14" hasCustomPrompt="1"/>
          </p:nvPr>
        </p:nvSpPr>
        <p:spPr>
          <a:xfrm>
            <a:off x="386954" y="4008699"/>
            <a:ext cx="3131343" cy="787257"/>
          </a:xfrm>
        </p:spPr>
        <p:txBody>
          <a:bodyPr anchor="t">
            <a:noAutofit/>
          </a:bodyPr>
          <a:lstStyle>
            <a:lvl1pPr marL="0" indent="0">
              <a:spcBef>
                <a:spcPts val="0"/>
              </a:spcBef>
              <a:buNone/>
              <a:defRPr sz="750" baseline="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Company name, Title, Department, Phone number,</a:t>
            </a:r>
            <a:br>
              <a:rPr lang="en-US"/>
            </a:br>
            <a:r>
              <a:rPr lang="en-US"/>
              <a:t>E-mail address, Web address</a:t>
            </a:r>
          </a:p>
        </p:txBody>
      </p:sp>
      <p:sp>
        <p:nvSpPr>
          <p:cNvPr id="6"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7" name="TextBox 6"/>
          <p:cNvSpPr txBox="1"/>
          <p:nvPr/>
        </p:nvSpPr>
        <p:spPr>
          <a:xfrm>
            <a:off x="1" y="-101923"/>
            <a:ext cx="607539" cy="92333"/>
          </a:xfrm>
          <a:prstGeom prst="rect">
            <a:avLst/>
          </a:prstGeom>
          <a:noFill/>
        </p:spPr>
        <p:txBody>
          <a:bodyPr wrap="none" lIns="0" tIns="0" rIns="0" bIns="0" rtlCol="0">
            <a:spAutoFit/>
          </a:bodyPr>
          <a:lstStyle/>
          <a:p>
            <a:r>
              <a:rPr lang="en-US" sz="600" b="1">
                <a:solidFill>
                  <a:schemeClr val="accent1"/>
                </a:solidFill>
              </a:rPr>
              <a:t>Last Page - Grey</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1" name="ScaniaWordmark">
            <a:extLst>
              <a:ext uri="{FF2B5EF4-FFF2-40B4-BE49-F238E27FC236}">
                <a16:creationId xmlns:a16="http://schemas.microsoft.com/office/drawing/2014/main" id="{BB98A2A9-9252-481E-BFEA-5BDF1F87E8B7}"/>
              </a:ext>
            </a:extLst>
          </p:cNvPr>
          <p:cNvSpPr>
            <a:spLocks noEditPoints="1"/>
          </p:cNvSpPr>
          <p:nvPr userDrawn="1"/>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Tree>
    <p:extLst>
      <p:ext uri="{BB962C8B-B14F-4D97-AF65-F5344CB8AC3E}">
        <p14:creationId xmlns:p14="http://schemas.microsoft.com/office/powerpoint/2010/main" val="264110418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blank" preserve="1">
  <p:cSld name="Last Page/Chapter Divider">
    <p:spTree>
      <p:nvGrpSpPr>
        <p:cNvPr id="1" name=""/>
        <p:cNvGrpSpPr/>
        <p:nvPr/>
      </p:nvGrpSpPr>
      <p:grpSpPr>
        <a:xfrm>
          <a:off x="0" y="0"/>
          <a:ext cx="0" cy="0"/>
          <a:chOff x="0" y="0"/>
          <a:chExt cx="0" cy="0"/>
        </a:xfrm>
      </p:grpSpPr>
      <p:sp>
        <p:nvSpPr>
          <p:cNvPr id="7" name="TextBox 6"/>
          <p:cNvSpPr txBox="1"/>
          <p:nvPr/>
        </p:nvSpPr>
        <p:spPr>
          <a:xfrm>
            <a:off x="0" y="-101923"/>
            <a:ext cx="958596" cy="92333"/>
          </a:xfrm>
          <a:prstGeom prst="rect">
            <a:avLst/>
          </a:prstGeom>
          <a:noFill/>
        </p:spPr>
        <p:txBody>
          <a:bodyPr wrap="none" lIns="0" tIns="0" rIns="0" bIns="0" rtlCol="0">
            <a:spAutoFit/>
          </a:bodyPr>
          <a:lstStyle/>
          <a:p>
            <a:r>
              <a:rPr lang="en-US" sz="600" b="1">
                <a:solidFill>
                  <a:schemeClr val="accent1"/>
                </a:solidFill>
              </a:rPr>
              <a:t>Last Page/Chapter Divider</a:t>
            </a:r>
          </a:p>
        </p:txBody>
      </p:sp>
      <p:pic>
        <p:nvPicPr>
          <p:cNvPr id="5" name="ScaniaSymbolLar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11700" y="1085848"/>
            <a:ext cx="4720600" cy="2660909"/>
          </a:xfrm>
          <a:prstGeom prst="rect">
            <a:avLst/>
          </a:prstGeom>
        </p:spPr>
      </p:pic>
    </p:spTree>
    <p:extLst>
      <p:ext uri="{BB962C8B-B14F-4D97-AF65-F5344CB8AC3E}">
        <p14:creationId xmlns:p14="http://schemas.microsoft.com/office/powerpoint/2010/main" val="40332468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cSld name="Title and Content _Gray_nologo">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hasCustomPrompt="1"/>
          </p:nvPr>
        </p:nvSpPr>
        <p:spPr/>
        <p:txBody>
          <a:bodyPr/>
          <a:lstStyle>
            <a:lvl1pPr>
              <a:defRPr>
                <a:solidFill>
                  <a:schemeClr val="accent3"/>
                </a:solidFill>
              </a:defRPr>
            </a:lvl1pPr>
          </a:lstStyle>
          <a:p>
            <a:r>
              <a:rPr lang="en-US"/>
              <a:t>Click to add title</a:t>
            </a:r>
          </a:p>
        </p:txBody>
      </p:sp>
      <p:sp>
        <p:nvSpPr>
          <p:cNvPr id="9" name="TextBox 8"/>
          <p:cNvSpPr txBox="1"/>
          <p:nvPr/>
        </p:nvSpPr>
        <p:spPr>
          <a:xfrm>
            <a:off x="1" y="-101923"/>
            <a:ext cx="625171" cy="92333"/>
          </a:xfrm>
          <a:prstGeom prst="rect">
            <a:avLst/>
          </a:prstGeom>
          <a:noFill/>
        </p:spPr>
        <p:txBody>
          <a:bodyPr wrap="none" lIns="0" tIns="0" rIns="0" bIns="0" rtlCol="0">
            <a:spAutoFit/>
          </a:bodyPr>
          <a:lstStyle/>
          <a:p>
            <a:r>
              <a:rPr lang="en-US" sz="600" b="1">
                <a:solidFill>
                  <a:schemeClr val="accent1"/>
                </a:solidFill>
              </a:rPr>
              <a:t>Title and Content</a:t>
            </a:r>
          </a:p>
        </p:txBody>
      </p:sp>
    </p:spTree>
    <p:extLst>
      <p:ext uri="{BB962C8B-B14F-4D97-AF65-F5344CB8AC3E}">
        <p14:creationId xmlns:p14="http://schemas.microsoft.com/office/powerpoint/2010/main" val="58025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7" name="Title 6"/>
          <p:cNvSpPr>
            <a:spLocks noGrp="1"/>
          </p:cNvSpPr>
          <p:nvPr>
            <p:ph type="title" hasCustomPrompt="1"/>
          </p:nvPr>
        </p:nvSpPr>
        <p:spPr/>
        <p:txBody>
          <a:bodyPr/>
          <a:lstStyle/>
          <a:p>
            <a:r>
              <a:rPr lang="en-US"/>
              <a:t>Click to add title</a:t>
            </a:r>
          </a:p>
        </p:txBody>
      </p:sp>
      <p:sp>
        <p:nvSpPr>
          <p:cNvPr id="9" name="TextBox 8"/>
          <p:cNvSpPr txBox="1"/>
          <p:nvPr/>
        </p:nvSpPr>
        <p:spPr>
          <a:xfrm>
            <a:off x="1" y="-101923"/>
            <a:ext cx="625171" cy="92333"/>
          </a:xfrm>
          <a:prstGeom prst="rect">
            <a:avLst/>
          </a:prstGeom>
          <a:noFill/>
        </p:spPr>
        <p:txBody>
          <a:bodyPr wrap="none" lIns="0" tIns="0" rIns="0" bIns="0" rtlCol="0">
            <a:spAutoFit/>
          </a:bodyPr>
          <a:lstStyle/>
          <a:p>
            <a:r>
              <a:rPr lang="en-US" sz="600" b="1">
                <a:solidFill>
                  <a:schemeClr val="accent1"/>
                </a:solidFill>
              </a:rPr>
              <a:t>Title and Content</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612845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2"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 name="Title 1"/>
          <p:cNvSpPr>
            <a:spLocks noGrp="1"/>
          </p:cNvSpPr>
          <p:nvPr>
            <p:ph type="ctrTitle" hasCustomPrompt="1"/>
          </p:nvPr>
        </p:nvSpPr>
        <p:spPr>
          <a:xfrm>
            <a:off x="386953" y="1985210"/>
            <a:ext cx="7614047" cy="1732548"/>
          </a:xfrm>
        </p:spPr>
        <p:txBody>
          <a:bodyPr anchor="t"/>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1059656"/>
            <a:ext cx="7614047" cy="806732"/>
          </a:xfrm>
        </p:spPr>
        <p:txBody>
          <a:bodyPr anchor="b">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Your name</a:t>
            </a:r>
          </a:p>
        </p:txBody>
      </p:sp>
      <p:sp>
        <p:nvSpPr>
          <p:cNvPr id="6" name="TextBox 5"/>
          <p:cNvSpPr txBox="1"/>
          <p:nvPr/>
        </p:nvSpPr>
        <p:spPr>
          <a:xfrm>
            <a:off x="0" y="-101923"/>
            <a:ext cx="360676" cy="92333"/>
          </a:xfrm>
          <a:prstGeom prst="rect">
            <a:avLst/>
          </a:prstGeom>
          <a:noFill/>
        </p:spPr>
        <p:txBody>
          <a:bodyPr wrap="none" lIns="0" tIns="0" rIns="0" bIns="0" rtlCol="0">
            <a:spAutoFit/>
          </a:bodyPr>
          <a:lstStyle/>
          <a:p>
            <a:r>
              <a:rPr lang="en-US" sz="600" b="1">
                <a:solidFill>
                  <a:schemeClr val="accent1"/>
                </a:solidFill>
              </a:rPr>
              <a:t>Title Slide</a:t>
            </a:r>
          </a:p>
        </p:txBody>
      </p:sp>
      <p:pic>
        <p:nvPicPr>
          <p:cNvPr id="7"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48601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720000" y="2050975"/>
            <a:ext cx="3485700" cy="15513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5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3" name="Google Shape;23;p3"/>
          <p:cNvSpPr txBox="1">
            <a:spLocks noGrp="1"/>
          </p:cNvSpPr>
          <p:nvPr>
            <p:ph type="title" idx="2" hasCustomPrompt="1"/>
          </p:nvPr>
        </p:nvSpPr>
        <p:spPr>
          <a:xfrm>
            <a:off x="720000" y="1261625"/>
            <a:ext cx="25905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53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4" name="Google Shape;24;p3"/>
          <p:cNvSpPr txBox="1">
            <a:spLocks noGrp="1"/>
          </p:cNvSpPr>
          <p:nvPr>
            <p:ph type="subTitle" idx="1"/>
          </p:nvPr>
        </p:nvSpPr>
        <p:spPr>
          <a:xfrm>
            <a:off x="720000" y="3602250"/>
            <a:ext cx="3485700" cy="58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5" name="Google Shape;25;p3"/>
          <p:cNvGrpSpPr/>
          <p:nvPr/>
        </p:nvGrpSpPr>
        <p:grpSpPr>
          <a:xfrm>
            <a:off x="6301500" y="3970725"/>
            <a:ext cx="3337800" cy="3337800"/>
            <a:chOff x="6893825" y="3284600"/>
            <a:chExt cx="3337800" cy="3337800"/>
          </a:xfrm>
        </p:grpSpPr>
        <p:sp>
          <p:nvSpPr>
            <p:cNvPr id="26" name="Google Shape;26;p3"/>
            <p:cNvSpPr/>
            <p:nvPr/>
          </p:nvSpPr>
          <p:spPr>
            <a:xfrm>
              <a:off x="7365700" y="3756475"/>
              <a:ext cx="2394000" cy="2394000"/>
            </a:xfrm>
            <a:prstGeom prst="ellipse">
              <a:avLst/>
            </a:prstGeom>
            <a:solidFill>
              <a:srgbClr val="101A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6893825" y="3284600"/>
              <a:ext cx="3337800" cy="3337800"/>
            </a:xfrm>
            <a:prstGeom prst="ellipse">
              <a:avLst/>
            </a:prstGeom>
            <a:noFill/>
            <a:ln w="2286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3"/>
          <p:cNvSpPr/>
          <p:nvPr/>
        </p:nvSpPr>
        <p:spPr>
          <a:xfrm>
            <a:off x="8516050" y="2102850"/>
            <a:ext cx="937800" cy="937800"/>
          </a:xfrm>
          <a:prstGeom prst="arc">
            <a:avLst>
              <a:gd name="adj1" fmla="val 10724519"/>
              <a:gd name="adj2" fmla="val 0"/>
            </a:avLst>
          </a:prstGeom>
          <a:noFill/>
          <a:ln w="22860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699225" y="4719100"/>
            <a:ext cx="937800" cy="937800"/>
          </a:xfrm>
          <a:prstGeom prst="arc">
            <a:avLst>
              <a:gd name="adj1" fmla="val 10724519"/>
              <a:gd name="adj2" fmla="val 0"/>
            </a:avLst>
          </a:prstGeom>
          <a:noFill/>
          <a:ln w="228600" cap="flat" cmpd="sng">
            <a:solidFill>
              <a:srgbClr val="213D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953" y="1985210"/>
            <a:ext cx="7614047" cy="1732548"/>
          </a:xfrm>
        </p:spPr>
        <p:txBody>
          <a:bodyPr anchor="t"/>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1059656"/>
            <a:ext cx="7614047" cy="806732"/>
          </a:xfrm>
        </p:spPr>
        <p:txBody>
          <a:bodyPr anchor="b">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Your name</a:t>
            </a:r>
          </a:p>
        </p:txBody>
      </p:sp>
      <p:sp>
        <p:nvSpPr>
          <p:cNvPr id="7"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8" name="TextBox 7"/>
          <p:cNvSpPr txBox="1"/>
          <p:nvPr/>
        </p:nvSpPr>
        <p:spPr>
          <a:xfrm>
            <a:off x="0" y="-101923"/>
            <a:ext cx="604333" cy="92333"/>
          </a:xfrm>
          <a:prstGeom prst="rect">
            <a:avLst/>
          </a:prstGeom>
          <a:noFill/>
        </p:spPr>
        <p:txBody>
          <a:bodyPr wrap="none" lIns="0" tIns="0" rIns="0" bIns="0" rtlCol="0">
            <a:spAutoFit/>
          </a:bodyPr>
          <a:lstStyle/>
          <a:p>
            <a:r>
              <a:rPr lang="en-US" sz="600" b="1">
                <a:solidFill>
                  <a:schemeClr val="accent1"/>
                </a:solidFill>
              </a:rPr>
              <a:t>Title Slide - Grey</a:t>
            </a:r>
          </a:p>
        </p:txBody>
      </p:sp>
      <p:pic>
        <p:nvPicPr>
          <p:cNvPr id="6"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1840891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Slide -  Image">
    <p:bg>
      <p:bgPr>
        <a:solidFill>
          <a:srgbClr val="C8C9C7"/>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9144000" cy="5143500"/>
          </a:xfrm>
          <a:noFill/>
        </p:spPr>
        <p:txBody>
          <a:bodyPr tIns="180000">
            <a:normAutofit/>
          </a:bodyPr>
          <a:lstStyle>
            <a:lvl1pPr marL="0" indent="0" algn="ctr">
              <a:buNone/>
              <a:defRPr sz="750" baseline="0"/>
            </a:lvl1pPr>
          </a:lstStyle>
          <a:p>
            <a:r>
              <a:rPr lang="en-US"/>
              <a:t>Select the image Placeholder and use an image from Scania Image Bank</a:t>
            </a:r>
          </a:p>
        </p:txBody>
      </p:sp>
      <p:sp>
        <p:nvSpPr>
          <p:cNvPr id="2" name="Title 1"/>
          <p:cNvSpPr>
            <a:spLocks noGrp="1"/>
          </p:cNvSpPr>
          <p:nvPr>
            <p:ph type="ctrTitle" hasCustomPrompt="1"/>
          </p:nvPr>
        </p:nvSpPr>
        <p:spPr>
          <a:xfrm>
            <a:off x="386953" y="1985210"/>
            <a:ext cx="7614047" cy="1732548"/>
          </a:xfrm>
        </p:spPr>
        <p:txBody>
          <a:bodyPr anchor="t"/>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1059656"/>
            <a:ext cx="7614047" cy="806732"/>
          </a:xfrm>
        </p:spPr>
        <p:txBody>
          <a:bodyPr anchor="b">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Your name</a:t>
            </a:r>
          </a:p>
        </p:txBody>
      </p:sp>
      <p:sp>
        <p:nvSpPr>
          <p:cNvPr id="9"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0" name="TextBox 9"/>
          <p:cNvSpPr txBox="1"/>
          <p:nvPr/>
        </p:nvSpPr>
        <p:spPr>
          <a:xfrm>
            <a:off x="1" y="-101923"/>
            <a:ext cx="650819" cy="92333"/>
          </a:xfrm>
          <a:prstGeom prst="rect">
            <a:avLst/>
          </a:prstGeom>
          <a:noFill/>
        </p:spPr>
        <p:txBody>
          <a:bodyPr wrap="none" lIns="0" tIns="0" rIns="0" bIns="0" rtlCol="0">
            <a:spAutoFit/>
          </a:bodyPr>
          <a:lstStyle/>
          <a:p>
            <a:r>
              <a:rPr lang="en-US" sz="600" b="1">
                <a:solidFill>
                  <a:schemeClr val="accent1"/>
                </a:solidFill>
              </a:rPr>
              <a:t>Title Slide - Image</a:t>
            </a:r>
          </a:p>
        </p:txBody>
      </p:sp>
    </p:spTree>
    <p:extLst>
      <p:ext uri="{BB962C8B-B14F-4D97-AF65-F5344CB8AC3E}">
        <p14:creationId xmlns:p14="http://schemas.microsoft.com/office/powerpoint/2010/main" val="673869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7" name="Title 6"/>
          <p:cNvSpPr>
            <a:spLocks noGrp="1"/>
          </p:cNvSpPr>
          <p:nvPr>
            <p:ph type="title" hasCustomPrompt="1"/>
          </p:nvPr>
        </p:nvSpPr>
        <p:spPr/>
        <p:txBody>
          <a:bodyPr/>
          <a:lstStyle/>
          <a:p>
            <a:r>
              <a:rPr lang="en-US"/>
              <a:t>Click to add title</a:t>
            </a:r>
          </a:p>
        </p:txBody>
      </p:sp>
      <p:sp>
        <p:nvSpPr>
          <p:cNvPr id="9" name="TextBox 8"/>
          <p:cNvSpPr txBox="1"/>
          <p:nvPr/>
        </p:nvSpPr>
        <p:spPr>
          <a:xfrm>
            <a:off x="1" y="-101923"/>
            <a:ext cx="625171" cy="92333"/>
          </a:xfrm>
          <a:prstGeom prst="rect">
            <a:avLst/>
          </a:prstGeom>
          <a:noFill/>
        </p:spPr>
        <p:txBody>
          <a:bodyPr wrap="none" lIns="0" tIns="0" rIns="0" bIns="0" rtlCol="0">
            <a:spAutoFit/>
          </a:bodyPr>
          <a:lstStyle/>
          <a:p>
            <a:r>
              <a:rPr lang="en-US" sz="600" b="1">
                <a:solidFill>
                  <a:schemeClr val="accent1"/>
                </a:solidFill>
              </a:rPr>
              <a:t>Title and Content</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15765393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1340322"/>
            <a:ext cx="2615327" cy="3122141"/>
          </a:xfrm>
        </p:spPr>
        <p:txBody>
          <a:bodyPr>
            <a:noAutofit/>
          </a:bodyPr>
          <a:lstStyle>
            <a:lvl1pPr>
              <a:defRPr sz="1200"/>
            </a:lvl1pPr>
            <a:lvl2pPr>
              <a:spcBef>
                <a:spcPts val="375"/>
              </a:spcBef>
              <a:defRPr sz="1200"/>
            </a:lvl2pPr>
            <a:lvl3pPr>
              <a:defRPr sz="1200"/>
            </a:lvl3pPr>
            <a:lvl4pPr>
              <a:defRPr sz="1200"/>
            </a:lvl4pPr>
            <a:lvl5pPr>
              <a:defRPr sz="12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8" name="Content Placeholder 2"/>
          <p:cNvSpPr>
            <a:spLocks noGrp="1"/>
          </p:cNvSpPr>
          <p:nvPr>
            <p:ph idx="13" hasCustomPrompt="1"/>
          </p:nvPr>
        </p:nvSpPr>
        <p:spPr>
          <a:xfrm>
            <a:off x="3261123" y="1340322"/>
            <a:ext cx="2615327" cy="3122141"/>
          </a:xfrm>
        </p:spPr>
        <p:txBody>
          <a:bodyPr>
            <a:noAutofit/>
          </a:bodyPr>
          <a:lstStyle>
            <a:lvl1pPr>
              <a:defRPr sz="1200"/>
            </a:lvl1pPr>
            <a:lvl2pPr>
              <a:spcBef>
                <a:spcPts val="375"/>
              </a:spcBef>
              <a:defRPr sz="1200"/>
            </a:lvl2pPr>
            <a:lvl3pPr>
              <a:defRPr sz="1200"/>
            </a:lvl3pPr>
            <a:lvl4pPr>
              <a:defRPr sz="1200"/>
            </a:lvl4pPr>
            <a:lvl5pPr>
              <a:defRPr sz="12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4" hasCustomPrompt="1"/>
          </p:nvPr>
        </p:nvSpPr>
        <p:spPr>
          <a:xfrm>
            <a:off x="6135292" y="1340322"/>
            <a:ext cx="2615327" cy="3122141"/>
          </a:xfrm>
        </p:spPr>
        <p:txBody>
          <a:bodyPr>
            <a:noAutofit/>
          </a:bodyPr>
          <a:lstStyle>
            <a:lvl1pPr>
              <a:defRPr sz="1200"/>
            </a:lvl1pPr>
            <a:lvl2pPr>
              <a:spcBef>
                <a:spcPts val="375"/>
              </a:spcBef>
              <a:defRPr sz="1200"/>
            </a:lvl2pPr>
            <a:lvl3pPr>
              <a:defRPr sz="1200"/>
            </a:lvl3pPr>
            <a:lvl4pPr>
              <a:defRPr sz="1200"/>
            </a:lvl4pPr>
            <a:lvl5pPr>
              <a:defRPr sz="12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extBox 10"/>
          <p:cNvSpPr txBox="1"/>
          <p:nvPr/>
        </p:nvSpPr>
        <p:spPr>
          <a:xfrm>
            <a:off x="0" y="-101923"/>
            <a:ext cx="520976" cy="92333"/>
          </a:xfrm>
          <a:prstGeom prst="rect">
            <a:avLst/>
          </a:prstGeom>
          <a:noFill/>
        </p:spPr>
        <p:txBody>
          <a:bodyPr wrap="none" lIns="0" tIns="0" rIns="0" bIns="0" rtlCol="0">
            <a:spAutoFit/>
          </a:bodyPr>
          <a:lstStyle/>
          <a:p>
            <a:r>
              <a:rPr lang="en-US" sz="600" b="1">
                <a:solidFill>
                  <a:schemeClr val="accent1"/>
                </a:solidFill>
              </a:rPr>
              <a:t>Three Content</a:t>
            </a:r>
          </a:p>
        </p:txBody>
      </p:sp>
      <p:pic>
        <p:nvPicPr>
          <p:cNvPr id="10"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20433224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83C6E6-4335-4428-AB21-BBACF8148F3A}" type="slidenum">
              <a:rPr lang="en-US" smtClean="0"/>
              <a:t>‹#›</a:t>
            </a:fld>
            <a:endParaRPr lang="en-US"/>
          </a:p>
        </p:txBody>
      </p:sp>
      <p:sp>
        <p:nvSpPr>
          <p:cNvPr id="7" name="TextBox 6"/>
          <p:cNvSpPr txBox="1"/>
          <p:nvPr/>
        </p:nvSpPr>
        <p:spPr>
          <a:xfrm>
            <a:off x="0" y="-101923"/>
            <a:ext cx="209994" cy="92333"/>
          </a:xfrm>
          <a:prstGeom prst="rect">
            <a:avLst/>
          </a:prstGeom>
          <a:noFill/>
        </p:spPr>
        <p:txBody>
          <a:bodyPr wrap="none" lIns="0" tIns="0" rIns="0" bIns="0" rtlCol="0">
            <a:spAutoFit/>
          </a:bodyPr>
          <a:lstStyle/>
          <a:p>
            <a:r>
              <a:rPr lang="en-US" sz="600" b="1">
                <a:solidFill>
                  <a:schemeClr val="accent1"/>
                </a:solidFill>
              </a:rPr>
              <a:t>Blank</a:t>
            </a:r>
          </a:p>
        </p:txBody>
      </p:sp>
      <p:pic>
        <p:nvPicPr>
          <p:cNvPr id="6"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2460196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n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1340322"/>
            <a:ext cx="2619376" cy="3120258"/>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3261122" y="1329929"/>
            <a:ext cx="5495925" cy="3132534"/>
          </a:xfrm>
          <a:solidFill>
            <a:schemeClr val="accent3"/>
          </a:solidFill>
        </p:spPr>
        <p:txBody>
          <a:bodyPr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1" name="TextBox 10"/>
          <p:cNvSpPr txBox="1"/>
          <p:nvPr/>
        </p:nvSpPr>
        <p:spPr>
          <a:xfrm>
            <a:off x="0" y="-101923"/>
            <a:ext cx="392736" cy="92333"/>
          </a:xfrm>
          <a:prstGeom prst="rect">
            <a:avLst/>
          </a:prstGeom>
          <a:noFill/>
        </p:spPr>
        <p:txBody>
          <a:bodyPr wrap="none" lIns="0" tIns="0" rIns="0" bIns="0" rtlCol="0">
            <a:spAutoFit/>
          </a:bodyPr>
          <a:lstStyle/>
          <a:p>
            <a:r>
              <a:rPr lang="en-US" sz="600" b="1">
                <a:solidFill>
                  <a:schemeClr val="accent1"/>
                </a:solidFill>
              </a:rPr>
              <a:t>One Image</a:t>
            </a:r>
          </a:p>
        </p:txBody>
      </p:sp>
      <p:pic>
        <p:nvPicPr>
          <p:cNvPr id="9"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083067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1340322"/>
            <a:ext cx="2619376" cy="3120258"/>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3261123" y="1329929"/>
            <a:ext cx="2621756" cy="3132534"/>
          </a:xfrm>
          <a:solidFill>
            <a:schemeClr val="accent3"/>
          </a:solidFill>
        </p:spPr>
        <p:txBody>
          <a:bodyPr lIns="360000" rIns="360000"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1" name="Picture Placeholder 9"/>
          <p:cNvSpPr>
            <a:spLocks noGrp="1"/>
          </p:cNvSpPr>
          <p:nvPr>
            <p:ph type="pic" sz="quarter" idx="14" hasCustomPrompt="1"/>
          </p:nvPr>
        </p:nvSpPr>
        <p:spPr>
          <a:xfrm>
            <a:off x="6135290" y="1329929"/>
            <a:ext cx="2621756" cy="3132534"/>
          </a:xfrm>
          <a:solidFill>
            <a:schemeClr val="accent3"/>
          </a:solidFill>
        </p:spPr>
        <p:txBody>
          <a:bodyPr lIns="360000" rIns="360000"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3" name="TextBox 12"/>
          <p:cNvSpPr txBox="1"/>
          <p:nvPr/>
        </p:nvSpPr>
        <p:spPr>
          <a:xfrm>
            <a:off x="1" y="-101923"/>
            <a:ext cx="439223" cy="92333"/>
          </a:xfrm>
          <a:prstGeom prst="rect">
            <a:avLst/>
          </a:prstGeom>
          <a:noFill/>
        </p:spPr>
        <p:txBody>
          <a:bodyPr wrap="none" lIns="0" tIns="0" rIns="0" bIns="0" rtlCol="0">
            <a:spAutoFit/>
          </a:bodyPr>
          <a:lstStyle/>
          <a:p>
            <a:r>
              <a:rPr lang="en-US" sz="600" b="1">
                <a:solidFill>
                  <a:schemeClr val="accent1"/>
                </a:solidFill>
              </a:rPr>
              <a:t>Two Images</a:t>
            </a:r>
          </a:p>
        </p:txBody>
      </p:sp>
      <p:pic>
        <p:nvPicPr>
          <p:cNvPr id="12"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13860596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3031959"/>
            <a:ext cx="2619376" cy="143050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384573" y="1329929"/>
            <a:ext cx="2621756" cy="1490618"/>
          </a:xfrm>
          <a:solidFill>
            <a:schemeClr val="accent3"/>
          </a:solidFill>
        </p:spPr>
        <p:txBody>
          <a:bodyPr lIns="360000" rIns="360000"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2" name="Content Placeholder 2"/>
          <p:cNvSpPr>
            <a:spLocks noGrp="1"/>
          </p:cNvSpPr>
          <p:nvPr>
            <p:ph idx="15" hasCustomPrompt="1"/>
          </p:nvPr>
        </p:nvSpPr>
        <p:spPr>
          <a:xfrm>
            <a:off x="3262311" y="3031959"/>
            <a:ext cx="2619376" cy="143050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Picture Placeholder 9"/>
          <p:cNvSpPr>
            <a:spLocks noGrp="1"/>
          </p:cNvSpPr>
          <p:nvPr>
            <p:ph type="pic" sz="quarter" idx="16" hasCustomPrompt="1"/>
          </p:nvPr>
        </p:nvSpPr>
        <p:spPr>
          <a:xfrm>
            <a:off x="3259931" y="1329929"/>
            <a:ext cx="2621756" cy="1490618"/>
          </a:xfrm>
          <a:solidFill>
            <a:schemeClr val="accent3"/>
          </a:solidFill>
        </p:spPr>
        <p:txBody>
          <a:bodyPr lIns="360000" rIns="360000" anchor="ctr">
            <a:normAutofit/>
          </a:bodyPr>
          <a:lstStyle>
            <a:lvl1pPr marL="0" marR="0" indent="0" algn="ctr" defTabSz="685800" rtl="0" eaLnBrk="1" fontAlgn="auto" latinLnBrk="0" hangingPunct="1">
              <a:lnSpc>
                <a:spcPct val="100000"/>
              </a:lnSpc>
              <a:spcBef>
                <a:spcPts val="1125"/>
              </a:spcBef>
              <a:spcAft>
                <a:spcPts val="0"/>
              </a:spcAft>
              <a:buClr>
                <a:schemeClr val="accent1"/>
              </a:buClr>
              <a:buSzTx/>
              <a:buFont typeface="Arial" panose="020B0604020202020204" pitchFamily="34" charset="0"/>
              <a:buNone/>
              <a:tabLst/>
              <a:defRPr sz="750"/>
            </a:lvl1pPr>
          </a:lstStyle>
          <a:p>
            <a:r>
              <a:rPr lang="sv-SE"/>
              <a:t>Click to add picture or use an </a:t>
            </a:r>
            <a:r>
              <a:rPr lang="en-US"/>
              <a:t>image from Scania Image Bank</a:t>
            </a:r>
            <a:endParaRPr lang="sv-SE"/>
          </a:p>
        </p:txBody>
      </p:sp>
      <p:sp>
        <p:nvSpPr>
          <p:cNvPr id="14" name="Content Placeholder 2"/>
          <p:cNvSpPr>
            <a:spLocks noGrp="1"/>
          </p:cNvSpPr>
          <p:nvPr>
            <p:ph idx="17" hasCustomPrompt="1"/>
          </p:nvPr>
        </p:nvSpPr>
        <p:spPr>
          <a:xfrm>
            <a:off x="6137670" y="3031959"/>
            <a:ext cx="2619376" cy="143050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Picture Placeholder 9"/>
          <p:cNvSpPr>
            <a:spLocks noGrp="1"/>
          </p:cNvSpPr>
          <p:nvPr>
            <p:ph type="pic" sz="quarter" idx="18" hasCustomPrompt="1"/>
          </p:nvPr>
        </p:nvSpPr>
        <p:spPr>
          <a:xfrm>
            <a:off x="6135289" y="1329929"/>
            <a:ext cx="2621756" cy="1490618"/>
          </a:xfrm>
          <a:solidFill>
            <a:schemeClr val="accent3"/>
          </a:solidFill>
        </p:spPr>
        <p:txBody>
          <a:bodyPr lIns="360000" rIns="360000" anchor="ctr">
            <a:normAutofit/>
          </a:bodyPr>
          <a:lstStyle>
            <a:lvl1pPr marL="0" marR="0" indent="0" algn="ctr" defTabSz="685800" rtl="0" eaLnBrk="1" fontAlgn="auto" latinLnBrk="0" hangingPunct="1">
              <a:lnSpc>
                <a:spcPct val="100000"/>
              </a:lnSpc>
              <a:spcBef>
                <a:spcPts val="1125"/>
              </a:spcBef>
              <a:spcAft>
                <a:spcPts val="0"/>
              </a:spcAft>
              <a:buClr>
                <a:schemeClr val="accent1"/>
              </a:buClr>
              <a:buSzTx/>
              <a:buFont typeface="Arial" panose="020B0604020202020204" pitchFamily="34" charset="0"/>
              <a:buNone/>
              <a:tabLst/>
              <a:defRPr sz="750"/>
            </a:lvl1pPr>
          </a:lstStyle>
          <a:p>
            <a:r>
              <a:rPr lang="sv-SE"/>
              <a:t>Click to add picture or use an </a:t>
            </a:r>
            <a:r>
              <a:rPr lang="en-US"/>
              <a:t>image from Scania Image Bank</a:t>
            </a:r>
            <a:endParaRPr lang="sv-SE"/>
          </a:p>
        </p:txBody>
      </p:sp>
      <p:sp>
        <p:nvSpPr>
          <p:cNvPr id="17" name="TextBox 16"/>
          <p:cNvSpPr txBox="1"/>
          <p:nvPr/>
        </p:nvSpPr>
        <p:spPr>
          <a:xfrm>
            <a:off x="1" y="-101923"/>
            <a:ext cx="496931" cy="92333"/>
          </a:xfrm>
          <a:prstGeom prst="rect">
            <a:avLst/>
          </a:prstGeom>
          <a:noFill/>
        </p:spPr>
        <p:txBody>
          <a:bodyPr wrap="none" lIns="0" tIns="0" rIns="0" bIns="0" rtlCol="0">
            <a:spAutoFit/>
          </a:bodyPr>
          <a:lstStyle/>
          <a:p>
            <a:r>
              <a:rPr lang="en-US" sz="600" b="1">
                <a:solidFill>
                  <a:schemeClr val="accent1"/>
                </a:solidFill>
              </a:rPr>
              <a:t>Three Images</a:t>
            </a:r>
          </a:p>
        </p:txBody>
      </p:sp>
      <p:pic>
        <p:nvPicPr>
          <p:cNvPr id="16"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048963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Chapter Divider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953" y="840491"/>
            <a:ext cx="7614047" cy="1732548"/>
          </a:xfrm>
        </p:spPr>
        <p:txBody>
          <a:bodyPr anchor="b"/>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2614291"/>
            <a:ext cx="7614047" cy="806732"/>
          </a:xfrm>
        </p:spPr>
        <p:txBody>
          <a:bodyPr anchor="t">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text</a:t>
            </a:r>
          </a:p>
        </p:txBody>
      </p:sp>
      <p:sp>
        <p:nvSpPr>
          <p:cNvPr id="6" name="TextBox 5"/>
          <p:cNvSpPr txBox="1"/>
          <p:nvPr/>
        </p:nvSpPr>
        <p:spPr>
          <a:xfrm>
            <a:off x="0" y="-101923"/>
            <a:ext cx="807913" cy="92333"/>
          </a:xfrm>
          <a:prstGeom prst="rect">
            <a:avLst/>
          </a:prstGeom>
          <a:noFill/>
        </p:spPr>
        <p:txBody>
          <a:bodyPr wrap="none" lIns="0" tIns="0" rIns="0" bIns="0" rtlCol="0">
            <a:spAutoFit/>
          </a:bodyPr>
          <a:lstStyle/>
          <a:p>
            <a:r>
              <a:rPr lang="en-US" sz="600" b="1">
                <a:solidFill>
                  <a:schemeClr val="accent1"/>
                </a:solidFill>
              </a:rPr>
              <a:t>Chapter Divider - Blue</a:t>
            </a:r>
          </a:p>
        </p:txBody>
      </p:sp>
      <p:pic>
        <p:nvPicPr>
          <p:cNvPr id="5"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1771652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Chapter Divider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953" y="840491"/>
            <a:ext cx="7614047" cy="1732548"/>
          </a:xfrm>
        </p:spPr>
        <p:txBody>
          <a:bodyPr anchor="b"/>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2614291"/>
            <a:ext cx="7614047" cy="806732"/>
          </a:xfrm>
        </p:spPr>
        <p:txBody>
          <a:bodyPr anchor="t">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text</a:t>
            </a:r>
          </a:p>
        </p:txBody>
      </p:sp>
      <p:sp>
        <p:nvSpPr>
          <p:cNvPr id="6" name="TextBox 5"/>
          <p:cNvSpPr txBox="1"/>
          <p:nvPr/>
        </p:nvSpPr>
        <p:spPr>
          <a:xfrm>
            <a:off x="1" y="-101923"/>
            <a:ext cx="817531" cy="92333"/>
          </a:xfrm>
          <a:prstGeom prst="rect">
            <a:avLst/>
          </a:prstGeom>
          <a:noFill/>
        </p:spPr>
        <p:txBody>
          <a:bodyPr wrap="none" lIns="0" tIns="0" rIns="0" bIns="0" rtlCol="0">
            <a:spAutoFit/>
          </a:bodyPr>
          <a:lstStyle/>
          <a:p>
            <a:r>
              <a:rPr lang="en-US" sz="600" b="1">
                <a:solidFill>
                  <a:schemeClr val="accent1"/>
                </a:solidFill>
              </a:rPr>
              <a:t>Chapter Divider - Grey</a:t>
            </a:r>
          </a:p>
        </p:txBody>
      </p:sp>
      <p:pic>
        <p:nvPicPr>
          <p:cNvPr id="5"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405751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10"/>
          <p:cNvSpPr txBox="1">
            <a:spLocks noGrp="1"/>
          </p:cNvSpPr>
          <p:nvPr>
            <p:ph type="title"/>
          </p:nvPr>
        </p:nvSpPr>
        <p:spPr>
          <a:xfrm>
            <a:off x="4805600" y="1318950"/>
            <a:ext cx="3481200" cy="1097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Chapter Divider - Image">
    <p:bg>
      <p:bgPr>
        <a:solidFill>
          <a:srgbClr val="C8C9C7"/>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0" hasCustomPrompt="1"/>
          </p:nvPr>
        </p:nvSpPr>
        <p:spPr>
          <a:xfrm>
            <a:off x="0" y="0"/>
            <a:ext cx="9144000" cy="5143500"/>
          </a:xfrm>
          <a:noFill/>
        </p:spPr>
        <p:txBody>
          <a:bodyPr tIns="180000">
            <a:normAutofit/>
          </a:bodyPr>
          <a:lstStyle>
            <a:lvl1pPr marL="0" indent="0" algn="ctr">
              <a:buNone/>
              <a:defRPr sz="750" baseline="0"/>
            </a:lvl1pPr>
          </a:lstStyle>
          <a:p>
            <a:r>
              <a:rPr lang="en-US"/>
              <a:t>Select the image Placeholder and use an image from Scania Image Bank</a:t>
            </a:r>
          </a:p>
        </p:txBody>
      </p:sp>
      <p:sp>
        <p:nvSpPr>
          <p:cNvPr id="3" name="Subtitle 2"/>
          <p:cNvSpPr>
            <a:spLocks noGrp="1"/>
          </p:cNvSpPr>
          <p:nvPr>
            <p:ph type="subTitle" idx="1" hasCustomPrompt="1"/>
          </p:nvPr>
        </p:nvSpPr>
        <p:spPr>
          <a:xfrm>
            <a:off x="386954" y="2614291"/>
            <a:ext cx="7614047" cy="806732"/>
          </a:xfrm>
        </p:spPr>
        <p:txBody>
          <a:bodyPr anchor="t">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text</a:t>
            </a:r>
          </a:p>
        </p:txBody>
      </p:sp>
      <p:sp>
        <p:nvSpPr>
          <p:cNvPr id="2" name="Title 1"/>
          <p:cNvSpPr>
            <a:spLocks noGrp="1"/>
          </p:cNvSpPr>
          <p:nvPr>
            <p:ph type="ctrTitle" hasCustomPrompt="1"/>
          </p:nvPr>
        </p:nvSpPr>
        <p:spPr>
          <a:xfrm>
            <a:off x="386953" y="840491"/>
            <a:ext cx="7614047" cy="1732548"/>
          </a:xfrm>
        </p:spPr>
        <p:txBody>
          <a:bodyPr anchor="b"/>
          <a:lstStyle>
            <a:lvl1pPr algn="l">
              <a:defRPr sz="4500">
                <a:solidFill>
                  <a:schemeClr val="bg1"/>
                </a:solidFill>
                <a:latin typeface="+mj-lt"/>
              </a:defRPr>
            </a:lvl1pPr>
          </a:lstStyle>
          <a:p>
            <a:r>
              <a:rPr lang="en-US"/>
              <a:t>Click to add title</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9" name="TextBox 8"/>
          <p:cNvSpPr txBox="1"/>
          <p:nvPr/>
        </p:nvSpPr>
        <p:spPr>
          <a:xfrm>
            <a:off x="1" y="-101923"/>
            <a:ext cx="864019" cy="92333"/>
          </a:xfrm>
          <a:prstGeom prst="rect">
            <a:avLst/>
          </a:prstGeom>
          <a:noFill/>
        </p:spPr>
        <p:txBody>
          <a:bodyPr wrap="none" lIns="0" tIns="0" rIns="0" bIns="0" rtlCol="0">
            <a:spAutoFit/>
          </a:bodyPr>
          <a:lstStyle/>
          <a:p>
            <a:r>
              <a:rPr lang="en-US" sz="600" b="1">
                <a:solidFill>
                  <a:schemeClr val="accent1"/>
                </a:solidFill>
              </a:rPr>
              <a:t>Chapter Divider - Image</a:t>
            </a:r>
          </a:p>
        </p:txBody>
      </p:sp>
    </p:spTree>
    <p:extLst>
      <p:ext uri="{BB962C8B-B14F-4D97-AF65-F5344CB8AC3E}">
        <p14:creationId xmlns:p14="http://schemas.microsoft.com/office/powerpoint/2010/main" val="2735291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 Blu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3006329" y="1059657"/>
            <a:ext cx="3131343" cy="1910425"/>
          </a:xfrm>
        </p:spPr>
        <p:txBody>
          <a:bodyPr anchor="b">
            <a:noAutofit/>
          </a:bodyPr>
          <a:lstStyle>
            <a:lvl1pPr marL="0" indent="0">
              <a:buNone/>
              <a:defRPr sz="1650" baseline="0">
                <a:solidFill>
                  <a:schemeClr val="bg1"/>
                </a:solidFill>
                <a:latin typeface="+mn-lt"/>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3006329" y="3088677"/>
            <a:ext cx="3131343" cy="438295"/>
          </a:xfrm>
        </p:spPr>
        <p:txBody>
          <a:bodyPr anchor="t">
            <a:noAutofit/>
          </a:bodyPr>
          <a:lstStyle>
            <a:lvl1pPr marL="0" indent="0">
              <a:spcBef>
                <a:spcPts val="0"/>
              </a:spcBef>
              <a:buNone/>
              <a:defRPr sz="90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source of quotation</a:t>
            </a:r>
          </a:p>
        </p:txBody>
      </p:sp>
      <p:sp>
        <p:nvSpPr>
          <p:cNvPr id="8" name="TextBox 7"/>
          <p:cNvSpPr txBox="1"/>
          <p:nvPr/>
        </p:nvSpPr>
        <p:spPr>
          <a:xfrm>
            <a:off x="0" y="-101923"/>
            <a:ext cx="455253" cy="92333"/>
          </a:xfrm>
          <a:prstGeom prst="rect">
            <a:avLst/>
          </a:prstGeom>
          <a:noFill/>
        </p:spPr>
        <p:txBody>
          <a:bodyPr wrap="none" lIns="0" tIns="0" rIns="0" bIns="0" rtlCol="0">
            <a:spAutoFit/>
          </a:bodyPr>
          <a:lstStyle/>
          <a:p>
            <a:r>
              <a:rPr lang="en-US" sz="600" b="1">
                <a:solidFill>
                  <a:schemeClr val="accent1"/>
                </a:solidFill>
              </a:rPr>
              <a:t>Quote - Blue</a:t>
            </a:r>
          </a:p>
        </p:txBody>
      </p:sp>
      <p:pic>
        <p:nvPicPr>
          <p:cNvPr id="11"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7417523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 Grey">
    <p:bg>
      <p:bgPr>
        <a:solidFill>
          <a:srgbClr val="53565A"/>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3006329" y="1059657"/>
            <a:ext cx="3131343" cy="1910425"/>
          </a:xfrm>
        </p:spPr>
        <p:txBody>
          <a:bodyPr anchor="b">
            <a:noAutofit/>
          </a:bodyPr>
          <a:lstStyle>
            <a:lvl1pPr marL="0" indent="0">
              <a:buNone/>
              <a:defRPr sz="165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3006329" y="3088677"/>
            <a:ext cx="3131343" cy="438295"/>
          </a:xfrm>
        </p:spPr>
        <p:txBody>
          <a:bodyPr anchor="t">
            <a:noAutofit/>
          </a:bodyPr>
          <a:lstStyle>
            <a:lvl1pPr marL="0" indent="0">
              <a:spcBef>
                <a:spcPts val="0"/>
              </a:spcBef>
              <a:buNone/>
              <a:defRPr sz="90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source of quotation</a:t>
            </a:r>
          </a:p>
        </p:txBody>
      </p:sp>
      <p:sp>
        <p:nvSpPr>
          <p:cNvPr id="8" name="TextBox 7"/>
          <p:cNvSpPr txBox="1"/>
          <p:nvPr/>
        </p:nvSpPr>
        <p:spPr>
          <a:xfrm>
            <a:off x="1" y="-101923"/>
            <a:ext cx="464871" cy="92333"/>
          </a:xfrm>
          <a:prstGeom prst="rect">
            <a:avLst/>
          </a:prstGeom>
          <a:noFill/>
        </p:spPr>
        <p:txBody>
          <a:bodyPr wrap="none" lIns="0" tIns="0" rIns="0" bIns="0" rtlCol="0">
            <a:spAutoFit/>
          </a:bodyPr>
          <a:lstStyle/>
          <a:p>
            <a:r>
              <a:rPr lang="en-US" sz="600" b="1">
                <a:solidFill>
                  <a:schemeClr val="accent1"/>
                </a:solidFill>
              </a:rPr>
              <a:t>Quote - Grey</a:t>
            </a:r>
          </a:p>
        </p:txBody>
      </p:sp>
      <p:pic>
        <p:nvPicPr>
          <p:cNvPr id="11"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12647679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Quote - Image">
    <p:bg>
      <p:bgPr>
        <a:solidFill>
          <a:schemeClr val="accent3"/>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5" hasCustomPrompt="1"/>
          </p:nvPr>
        </p:nvSpPr>
        <p:spPr>
          <a:xfrm>
            <a:off x="0" y="0"/>
            <a:ext cx="9144000" cy="5143500"/>
          </a:xfrm>
          <a:noFill/>
        </p:spPr>
        <p:txBody>
          <a:bodyPr tIns="180000">
            <a:normAutofit/>
          </a:bodyPr>
          <a:lstStyle>
            <a:lvl1pPr marL="0" indent="0" algn="ctr">
              <a:buNone/>
              <a:defRPr sz="750" baseline="0">
                <a:solidFill>
                  <a:schemeClr val="bg1"/>
                </a:solidFill>
              </a:defRPr>
            </a:lvl1pPr>
          </a:lstStyle>
          <a:p>
            <a:r>
              <a:rPr lang="en-US"/>
              <a:t>Select the image Placeholder and use an image from Scania Image Bank</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3006329" y="1059657"/>
            <a:ext cx="3131343" cy="1910425"/>
          </a:xfrm>
        </p:spPr>
        <p:txBody>
          <a:bodyPr anchor="b">
            <a:noAutofit/>
          </a:bodyPr>
          <a:lstStyle>
            <a:lvl1pPr marL="0" indent="0">
              <a:buNone/>
              <a:defRPr sz="165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3006329" y="3088677"/>
            <a:ext cx="3131343" cy="438295"/>
          </a:xfrm>
        </p:spPr>
        <p:txBody>
          <a:bodyPr anchor="t">
            <a:noAutofit/>
          </a:bodyPr>
          <a:lstStyle>
            <a:lvl1pPr marL="0" indent="0">
              <a:spcBef>
                <a:spcPts val="0"/>
              </a:spcBef>
              <a:buNone/>
              <a:defRPr sz="90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source of quotation</a:t>
            </a:r>
          </a:p>
        </p:txBody>
      </p:sp>
      <p:pic>
        <p:nvPicPr>
          <p:cNvPr id="11"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2" name="TextBox 11"/>
          <p:cNvSpPr txBox="1"/>
          <p:nvPr/>
        </p:nvSpPr>
        <p:spPr>
          <a:xfrm>
            <a:off x="0" y="-101923"/>
            <a:ext cx="511358" cy="92333"/>
          </a:xfrm>
          <a:prstGeom prst="rect">
            <a:avLst/>
          </a:prstGeom>
          <a:noFill/>
        </p:spPr>
        <p:txBody>
          <a:bodyPr wrap="none" lIns="0" tIns="0" rIns="0" bIns="0" rtlCol="0">
            <a:spAutoFit/>
          </a:bodyPr>
          <a:lstStyle/>
          <a:p>
            <a:r>
              <a:rPr lang="en-US" sz="600" b="1">
                <a:solidFill>
                  <a:schemeClr val="accent1"/>
                </a:solidFill>
              </a:rPr>
              <a:t>Quote - Image</a:t>
            </a:r>
          </a:p>
        </p:txBody>
      </p:sp>
    </p:spTree>
    <p:extLst>
      <p:ext uri="{BB962C8B-B14F-4D97-AF65-F5344CB8AC3E}">
        <p14:creationId xmlns:p14="http://schemas.microsoft.com/office/powerpoint/2010/main" val="26144892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Last Page - Blue">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86954" y="3557910"/>
            <a:ext cx="3131343" cy="439572"/>
          </a:xfrm>
        </p:spPr>
        <p:txBody>
          <a:bodyPr anchor="b">
            <a:noAutofit/>
          </a:bodyPr>
          <a:lstStyle>
            <a:lvl1pPr marL="0" indent="0">
              <a:spcBef>
                <a:spcPts val="0"/>
              </a:spcBef>
              <a:buNone/>
              <a:defRPr sz="900" b="0" baseline="0">
                <a:solidFill>
                  <a:schemeClr val="bg1"/>
                </a:solidFill>
                <a:latin typeface="Scania Office Bold" panose="00000800000000000000" pitchFamily="2" charset="0"/>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your name</a:t>
            </a:r>
          </a:p>
        </p:txBody>
      </p:sp>
      <p:sp>
        <p:nvSpPr>
          <p:cNvPr id="10" name="Text Placeholder 8"/>
          <p:cNvSpPr>
            <a:spLocks noGrp="1"/>
          </p:cNvSpPr>
          <p:nvPr>
            <p:ph type="body" sz="quarter" idx="14" hasCustomPrompt="1"/>
          </p:nvPr>
        </p:nvSpPr>
        <p:spPr>
          <a:xfrm>
            <a:off x="386954" y="4008699"/>
            <a:ext cx="3131343" cy="787257"/>
          </a:xfrm>
        </p:spPr>
        <p:txBody>
          <a:bodyPr anchor="t">
            <a:noAutofit/>
          </a:bodyPr>
          <a:lstStyle>
            <a:lvl1pPr marL="0" indent="0">
              <a:spcBef>
                <a:spcPts val="0"/>
              </a:spcBef>
              <a:buNone/>
              <a:defRPr sz="750" baseline="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Company name, Title, Department, Phone number,</a:t>
            </a:r>
            <a:br>
              <a:rPr lang="en-US"/>
            </a:br>
            <a:r>
              <a:rPr lang="en-US"/>
              <a:t>E-mail address, Web address</a:t>
            </a:r>
          </a:p>
        </p:txBody>
      </p:sp>
      <p:sp>
        <p:nvSpPr>
          <p:cNvPr id="6"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7" name="TextBox 6"/>
          <p:cNvSpPr txBox="1"/>
          <p:nvPr/>
        </p:nvSpPr>
        <p:spPr>
          <a:xfrm>
            <a:off x="0" y="-101923"/>
            <a:ext cx="597921" cy="92333"/>
          </a:xfrm>
          <a:prstGeom prst="rect">
            <a:avLst/>
          </a:prstGeom>
          <a:noFill/>
        </p:spPr>
        <p:txBody>
          <a:bodyPr wrap="none" lIns="0" tIns="0" rIns="0" bIns="0" rtlCol="0">
            <a:spAutoFit/>
          </a:bodyPr>
          <a:lstStyle/>
          <a:p>
            <a:r>
              <a:rPr lang="en-US" sz="600" b="1">
                <a:solidFill>
                  <a:schemeClr val="accent1"/>
                </a:solidFill>
              </a:rPr>
              <a:t>Last Page - Blue</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1" name="ScaniaWordmark">
            <a:extLst>
              <a:ext uri="{FF2B5EF4-FFF2-40B4-BE49-F238E27FC236}">
                <a16:creationId xmlns:a16="http://schemas.microsoft.com/office/drawing/2014/main" id="{DE249750-C3FD-440D-A9FE-D6E5B9520384}"/>
              </a:ext>
            </a:extLst>
          </p:cNvPr>
          <p:cNvSpPr>
            <a:spLocks noEditPoints="1"/>
          </p:cNvSpPr>
          <p:nvPr userDrawn="1"/>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Tree>
    <p:extLst>
      <p:ext uri="{BB962C8B-B14F-4D97-AF65-F5344CB8AC3E}">
        <p14:creationId xmlns:p14="http://schemas.microsoft.com/office/powerpoint/2010/main" val="39004788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Last Page - Grey">
    <p:bg>
      <p:bgPr>
        <a:solidFill>
          <a:srgbClr val="53565A"/>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86954" y="3557910"/>
            <a:ext cx="3131343" cy="439572"/>
          </a:xfrm>
        </p:spPr>
        <p:txBody>
          <a:bodyPr anchor="b">
            <a:noAutofit/>
          </a:bodyPr>
          <a:lstStyle>
            <a:lvl1pPr marL="0" indent="0">
              <a:spcBef>
                <a:spcPts val="0"/>
              </a:spcBef>
              <a:buNone/>
              <a:defRPr sz="900" b="0" baseline="0">
                <a:solidFill>
                  <a:schemeClr val="bg1"/>
                </a:solidFill>
                <a:latin typeface="Scania Office Bold" panose="00000800000000000000" pitchFamily="2" charset="0"/>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your name</a:t>
            </a:r>
          </a:p>
        </p:txBody>
      </p:sp>
      <p:sp>
        <p:nvSpPr>
          <p:cNvPr id="10" name="Text Placeholder 8"/>
          <p:cNvSpPr>
            <a:spLocks noGrp="1"/>
          </p:cNvSpPr>
          <p:nvPr>
            <p:ph type="body" sz="quarter" idx="14" hasCustomPrompt="1"/>
          </p:nvPr>
        </p:nvSpPr>
        <p:spPr>
          <a:xfrm>
            <a:off x="386954" y="4008699"/>
            <a:ext cx="3131343" cy="787257"/>
          </a:xfrm>
        </p:spPr>
        <p:txBody>
          <a:bodyPr anchor="t">
            <a:noAutofit/>
          </a:bodyPr>
          <a:lstStyle>
            <a:lvl1pPr marL="0" indent="0">
              <a:spcBef>
                <a:spcPts val="0"/>
              </a:spcBef>
              <a:buNone/>
              <a:defRPr sz="750" baseline="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Company name, Title, Department, Phone number,</a:t>
            </a:r>
            <a:br>
              <a:rPr lang="en-US"/>
            </a:br>
            <a:r>
              <a:rPr lang="en-US"/>
              <a:t>E-mail address, Web address</a:t>
            </a:r>
          </a:p>
        </p:txBody>
      </p:sp>
      <p:sp>
        <p:nvSpPr>
          <p:cNvPr id="6"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7" name="TextBox 6"/>
          <p:cNvSpPr txBox="1"/>
          <p:nvPr/>
        </p:nvSpPr>
        <p:spPr>
          <a:xfrm>
            <a:off x="1" y="-101923"/>
            <a:ext cx="607539" cy="92333"/>
          </a:xfrm>
          <a:prstGeom prst="rect">
            <a:avLst/>
          </a:prstGeom>
          <a:noFill/>
        </p:spPr>
        <p:txBody>
          <a:bodyPr wrap="none" lIns="0" tIns="0" rIns="0" bIns="0" rtlCol="0">
            <a:spAutoFit/>
          </a:bodyPr>
          <a:lstStyle/>
          <a:p>
            <a:r>
              <a:rPr lang="en-US" sz="600" b="1">
                <a:solidFill>
                  <a:schemeClr val="accent1"/>
                </a:solidFill>
              </a:rPr>
              <a:t>Last Page - Grey</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1" name="ScaniaWordmark">
            <a:extLst>
              <a:ext uri="{FF2B5EF4-FFF2-40B4-BE49-F238E27FC236}">
                <a16:creationId xmlns:a16="http://schemas.microsoft.com/office/drawing/2014/main" id="{BB98A2A9-9252-481E-BFEA-5BDF1F87E8B7}"/>
              </a:ext>
            </a:extLst>
          </p:cNvPr>
          <p:cNvSpPr>
            <a:spLocks noEditPoints="1"/>
          </p:cNvSpPr>
          <p:nvPr userDrawn="1"/>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Tree>
    <p:extLst>
      <p:ext uri="{BB962C8B-B14F-4D97-AF65-F5344CB8AC3E}">
        <p14:creationId xmlns:p14="http://schemas.microsoft.com/office/powerpoint/2010/main" val="35452188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Last Page/Chapter Divider">
    <p:spTree>
      <p:nvGrpSpPr>
        <p:cNvPr id="1" name=""/>
        <p:cNvGrpSpPr/>
        <p:nvPr/>
      </p:nvGrpSpPr>
      <p:grpSpPr>
        <a:xfrm>
          <a:off x="0" y="0"/>
          <a:ext cx="0" cy="0"/>
          <a:chOff x="0" y="0"/>
          <a:chExt cx="0" cy="0"/>
        </a:xfrm>
      </p:grpSpPr>
      <p:sp>
        <p:nvSpPr>
          <p:cNvPr id="7" name="TextBox 6"/>
          <p:cNvSpPr txBox="1"/>
          <p:nvPr/>
        </p:nvSpPr>
        <p:spPr>
          <a:xfrm>
            <a:off x="0" y="-101923"/>
            <a:ext cx="958596" cy="92333"/>
          </a:xfrm>
          <a:prstGeom prst="rect">
            <a:avLst/>
          </a:prstGeom>
          <a:noFill/>
        </p:spPr>
        <p:txBody>
          <a:bodyPr wrap="none" lIns="0" tIns="0" rIns="0" bIns="0" rtlCol="0">
            <a:spAutoFit/>
          </a:bodyPr>
          <a:lstStyle/>
          <a:p>
            <a:r>
              <a:rPr lang="en-US" sz="600" b="1">
                <a:solidFill>
                  <a:schemeClr val="accent1"/>
                </a:solidFill>
              </a:rPr>
              <a:t>Last Page/Chapter Divider</a:t>
            </a:r>
          </a:p>
        </p:txBody>
      </p:sp>
      <p:pic>
        <p:nvPicPr>
          <p:cNvPr id="5" name="ScaniaSymbolLar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11700" y="1085848"/>
            <a:ext cx="4720600" cy="2660909"/>
          </a:xfrm>
          <a:prstGeom prst="rect">
            <a:avLst/>
          </a:prstGeom>
        </p:spPr>
      </p:pic>
    </p:spTree>
    <p:extLst>
      <p:ext uri="{BB962C8B-B14F-4D97-AF65-F5344CB8AC3E}">
        <p14:creationId xmlns:p14="http://schemas.microsoft.com/office/powerpoint/2010/main" val="32249786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itle and Content _Gray_nologo">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hasCustomPrompt="1"/>
          </p:nvPr>
        </p:nvSpPr>
        <p:spPr/>
        <p:txBody>
          <a:bodyPr/>
          <a:lstStyle>
            <a:lvl1pPr>
              <a:defRPr>
                <a:solidFill>
                  <a:schemeClr val="accent3"/>
                </a:solidFill>
              </a:defRPr>
            </a:lvl1pPr>
          </a:lstStyle>
          <a:p>
            <a:r>
              <a:rPr lang="en-US"/>
              <a:t>Click to add title</a:t>
            </a:r>
          </a:p>
        </p:txBody>
      </p:sp>
      <p:sp>
        <p:nvSpPr>
          <p:cNvPr id="9" name="TextBox 8"/>
          <p:cNvSpPr txBox="1"/>
          <p:nvPr/>
        </p:nvSpPr>
        <p:spPr>
          <a:xfrm>
            <a:off x="1" y="-101923"/>
            <a:ext cx="625171" cy="92333"/>
          </a:xfrm>
          <a:prstGeom prst="rect">
            <a:avLst/>
          </a:prstGeom>
          <a:noFill/>
        </p:spPr>
        <p:txBody>
          <a:bodyPr wrap="none" lIns="0" tIns="0" rIns="0" bIns="0" rtlCol="0">
            <a:spAutoFit/>
          </a:bodyPr>
          <a:lstStyle/>
          <a:p>
            <a:r>
              <a:rPr lang="en-US" sz="600" b="1">
                <a:solidFill>
                  <a:schemeClr val="accent1"/>
                </a:solidFill>
              </a:rPr>
              <a:t>Title and Content</a:t>
            </a:r>
          </a:p>
        </p:txBody>
      </p:sp>
    </p:spTree>
    <p:extLst>
      <p:ext uri="{BB962C8B-B14F-4D97-AF65-F5344CB8AC3E}">
        <p14:creationId xmlns:p14="http://schemas.microsoft.com/office/powerpoint/2010/main" val="238080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2"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 name="Title 1"/>
          <p:cNvSpPr>
            <a:spLocks noGrp="1"/>
          </p:cNvSpPr>
          <p:nvPr>
            <p:ph type="ctrTitle" hasCustomPrompt="1"/>
          </p:nvPr>
        </p:nvSpPr>
        <p:spPr>
          <a:xfrm>
            <a:off x="386953" y="1985210"/>
            <a:ext cx="7614047" cy="1732548"/>
          </a:xfrm>
        </p:spPr>
        <p:txBody>
          <a:bodyPr anchor="t"/>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1059656"/>
            <a:ext cx="7614047" cy="806732"/>
          </a:xfrm>
        </p:spPr>
        <p:txBody>
          <a:bodyPr anchor="b">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Your name</a:t>
            </a:r>
          </a:p>
        </p:txBody>
      </p:sp>
      <p:sp>
        <p:nvSpPr>
          <p:cNvPr id="6" name="TextBox 5"/>
          <p:cNvSpPr txBox="1"/>
          <p:nvPr/>
        </p:nvSpPr>
        <p:spPr>
          <a:xfrm>
            <a:off x="0" y="-101923"/>
            <a:ext cx="360676" cy="92333"/>
          </a:xfrm>
          <a:prstGeom prst="rect">
            <a:avLst/>
          </a:prstGeom>
          <a:noFill/>
        </p:spPr>
        <p:txBody>
          <a:bodyPr wrap="none" lIns="0" tIns="0" rIns="0" bIns="0" rtlCol="0">
            <a:spAutoFit/>
          </a:bodyPr>
          <a:lstStyle/>
          <a:p>
            <a:r>
              <a:rPr lang="en-US" sz="600" b="1">
                <a:solidFill>
                  <a:schemeClr val="accent1"/>
                </a:solidFill>
              </a:rPr>
              <a:t>Title Slide</a:t>
            </a:r>
          </a:p>
        </p:txBody>
      </p:sp>
      <p:pic>
        <p:nvPicPr>
          <p:cNvPr id="7"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1329164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953" y="1985210"/>
            <a:ext cx="7614047" cy="1732548"/>
          </a:xfrm>
        </p:spPr>
        <p:txBody>
          <a:bodyPr anchor="t"/>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1059656"/>
            <a:ext cx="7614047" cy="806732"/>
          </a:xfrm>
        </p:spPr>
        <p:txBody>
          <a:bodyPr anchor="b">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Your name</a:t>
            </a:r>
          </a:p>
        </p:txBody>
      </p:sp>
      <p:sp>
        <p:nvSpPr>
          <p:cNvPr id="7"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8" name="TextBox 7"/>
          <p:cNvSpPr txBox="1"/>
          <p:nvPr/>
        </p:nvSpPr>
        <p:spPr>
          <a:xfrm>
            <a:off x="0" y="-101923"/>
            <a:ext cx="604333" cy="92333"/>
          </a:xfrm>
          <a:prstGeom prst="rect">
            <a:avLst/>
          </a:prstGeom>
          <a:noFill/>
        </p:spPr>
        <p:txBody>
          <a:bodyPr wrap="none" lIns="0" tIns="0" rIns="0" bIns="0" rtlCol="0">
            <a:spAutoFit/>
          </a:bodyPr>
          <a:lstStyle/>
          <a:p>
            <a:r>
              <a:rPr lang="en-US" sz="600" b="1">
                <a:solidFill>
                  <a:schemeClr val="accent1"/>
                </a:solidFill>
              </a:rPr>
              <a:t>Title Slide - Grey</a:t>
            </a:r>
          </a:p>
        </p:txBody>
      </p:sp>
      <p:pic>
        <p:nvPicPr>
          <p:cNvPr id="6"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4196218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pic>
        <p:nvPicPr>
          <p:cNvPr id="14" name="Picture 13">
            <a:extLst>
              <a:ext uri="{FF2B5EF4-FFF2-40B4-BE49-F238E27FC236}">
                <a16:creationId xmlns:a16="http://schemas.microsoft.com/office/drawing/2014/main" id="{6B69EFCD-538F-4ECB-9ADF-A90BCAFC4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76424" y="316551"/>
            <a:ext cx="4044875" cy="4510398"/>
          </a:xfrm>
          <a:prstGeom prst="rect">
            <a:avLst/>
          </a:prstGeom>
        </p:spPr>
      </p:pic>
      <p:sp>
        <p:nvSpPr>
          <p:cNvPr id="94" name="Google Shape;94;p11"/>
          <p:cNvSpPr txBox="1">
            <a:spLocks noGrp="1"/>
          </p:cNvSpPr>
          <p:nvPr>
            <p:ph type="title" hasCustomPrompt="1"/>
          </p:nvPr>
        </p:nvSpPr>
        <p:spPr>
          <a:xfrm>
            <a:off x="969675" y="1180200"/>
            <a:ext cx="7204800" cy="2100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5" name="Google Shape;95;p11"/>
          <p:cNvSpPr txBox="1">
            <a:spLocks noGrp="1"/>
          </p:cNvSpPr>
          <p:nvPr>
            <p:ph type="subTitle" idx="1"/>
          </p:nvPr>
        </p:nvSpPr>
        <p:spPr>
          <a:xfrm>
            <a:off x="1284000" y="3128100"/>
            <a:ext cx="6576000" cy="37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7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101" name="Google Shape;101;p11"/>
          <p:cNvSpPr/>
          <p:nvPr/>
        </p:nvSpPr>
        <p:spPr>
          <a:xfrm flipH="1">
            <a:off x="-2239500" y="4212850"/>
            <a:ext cx="3337800" cy="3337800"/>
          </a:xfrm>
          <a:prstGeom prst="ellipse">
            <a:avLst/>
          </a:prstGeom>
          <a:noFill/>
          <a:ln w="228600" cap="flat" cmpd="sng">
            <a:solidFill>
              <a:srgbClr val="213D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flipH="1">
            <a:off x="8045850" y="4212850"/>
            <a:ext cx="3337800" cy="3337800"/>
          </a:xfrm>
          <a:prstGeom prst="ellipse">
            <a:avLst/>
          </a:prstGeom>
          <a:noFill/>
          <a:ln w="228600" cap="flat" cmpd="sng">
            <a:solidFill>
              <a:schemeClr val="accent6">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 name="Google Shape;103;p11"/>
          <p:cNvGrpSpPr/>
          <p:nvPr/>
        </p:nvGrpSpPr>
        <p:grpSpPr>
          <a:xfrm flipH="1">
            <a:off x="2903175" y="-2295800"/>
            <a:ext cx="3337800" cy="3337800"/>
            <a:chOff x="6893825" y="3284600"/>
            <a:chExt cx="3337800" cy="3337800"/>
          </a:xfrm>
        </p:grpSpPr>
        <p:sp>
          <p:nvSpPr>
            <p:cNvPr id="104" name="Google Shape;104;p11"/>
            <p:cNvSpPr/>
            <p:nvPr/>
          </p:nvSpPr>
          <p:spPr>
            <a:xfrm>
              <a:off x="7365700" y="3756475"/>
              <a:ext cx="2394000" cy="2394000"/>
            </a:xfrm>
            <a:prstGeom prst="ellipse">
              <a:avLst/>
            </a:prstGeom>
            <a:solidFill>
              <a:schemeClr val="accent1">
                <a:lumMod val="40000"/>
                <a:lumOff val="60000"/>
              </a:schemeClr>
            </a:solidFill>
            <a:ln>
              <a:solidFill>
                <a:schemeClr val="accent3">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1"/>
            <p:cNvSpPr/>
            <p:nvPr/>
          </p:nvSpPr>
          <p:spPr>
            <a:xfrm>
              <a:off x="6893825" y="3284600"/>
              <a:ext cx="3337800" cy="3337800"/>
            </a:xfrm>
            <a:prstGeom prst="ellipse">
              <a:avLst/>
            </a:prstGeom>
            <a:noFill/>
            <a:ln w="228600" cap="flat" cmpd="sng">
              <a:solidFill>
                <a:srgbClr val="101A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Slide -  Image">
    <p:bg>
      <p:bgPr>
        <a:solidFill>
          <a:srgbClr val="C8C9C7"/>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9144000" cy="5143500"/>
          </a:xfrm>
          <a:noFill/>
        </p:spPr>
        <p:txBody>
          <a:bodyPr tIns="180000">
            <a:normAutofit/>
          </a:bodyPr>
          <a:lstStyle>
            <a:lvl1pPr marL="0" indent="0" algn="ctr">
              <a:buNone/>
              <a:defRPr sz="750" baseline="0"/>
            </a:lvl1pPr>
          </a:lstStyle>
          <a:p>
            <a:r>
              <a:rPr lang="en-US"/>
              <a:t>Select the image Placeholder and use an image from Scania Image Bank</a:t>
            </a:r>
          </a:p>
        </p:txBody>
      </p:sp>
      <p:sp>
        <p:nvSpPr>
          <p:cNvPr id="2" name="Title 1"/>
          <p:cNvSpPr>
            <a:spLocks noGrp="1"/>
          </p:cNvSpPr>
          <p:nvPr>
            <p:ph type="ctrTitle" hasCustomPrompt="1"/>
          </p:nvPr>
        </p:nvSpPr>
        <p:spPr>
          <a:xfrm>
            <a:off x="386953" y="1985210"/>
            <a:ext cx="7614047" cy="1732548"/>
          </a:xfrm>
        </p:spPr>
        <p:txBody>
          <a:bodyPr anchor="t"/>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1059656"/>
            <a:ext cx="7614047" cy="806732"/>
          </a:xfrm>
        </p:spPr>
        <p:txBody>
          <a:bodyPr anchor="b">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Your name</a:t>
            </a:r>
          </a:p>
        </p:txBody>
      </p:sp>
      <p:sp>
        <p:nvSpPr>
          <p:cNvPr id="9"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0" name="TextBox 9"/>
          <p:cNvSpPr txBox="1"/>
          <p:nvPr/>
        </p:nvSpPr>
        <p:spPr>
          <a:xfrm>
            <a:off x="1" y="-101923"/>
            <a:ext cx="650819" cy="92333"/>
          </a:xfrm>
          <a:prstGeom prst="rect">
            <a:avLst/>
          </a:prstGeom>
          <a:noFill/>
        </p:spPr>
        <p:txBody>
          <a:bodyPr wrap="none" lIns="0" tIns="0" rIns="0" bIns="0" rtlCol="0">
            <a:spAutoFit/>
          </a:bodyPr>
          <a:lstStyle/>
          <a:p>
            <a:r>
              <a:rPr lang="en-US" sz="600" b="1">
                <a:solidFill>
                  <a:schemeClr val="accent1"/>
                </a:solidFill>
              </a:rPr>
              <a:t>Title Slide - Image</a:t>
            </a:r>
          </a:p>
        </p:txBody>
      </p:sp>
    </p:spTree>
    <p:extLst>
      <p:ext uri="{BB962C8B-B14F-4D97-AF65-F5344CB8AC3E}">
        <p14:creationId xmlns:p14="http://schemas.microsoft.com/office/powerpoint/2010/main" val="9161449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7" name="Title 6"/>
          <p:cNvSpPr>
            <a:spLocks noGrp="1"/>
          </p:cNvSpPr>
          <p:nvPr>
            <p:ph type="title" hasCustomPrompt="1"/>
          </p:nvPr>
        </p:nvSpPr>
        <p:spPr/>
        <p:txBody>
          <a:bodyPr/>
          <a:lstStyle/>
          <a:p>
            <a:r>
              <a:rPr lang="en-US"/>
              <a:t>Click to add title</a:t>
            </a:r>
          </a:p>
        </p:txBody>
      </p:sp>
      <p:sp>
        <p:nvSpPr>
          <p:cNvPr id="9" name="TextBox 8"/>
          <p:cNvSpPr txBox="1"/>
          <p:nvPr/>
        </p:nvSpPr>
        <p:spPr>
          <a:xfrm>
            <a:off x="1" y="-101923"/>
            <a:ext cx="625171" cy="92333"/>
          </a:xfrm>
          <a:prstGeom prst="rect">
            <a:avLst/>
          </a:prstGeom>
          <a:noFill/>
        </p:spPr>
        <p:txBody>
          <a:bodyPr wrap="none" lIns="0" tIns="0" rIns="0" bIns="0" rtlCol="0">
            <a:spAutoFit/>
          </a:bodyPr>
          <a:lstStyle/>
          <a:p>
            <a:r>
              <a:rPr lang="en-US" sz="600" b="1">
                <a:solidFill>
                  <a:schemeClr val="accent1"/>
                </a:solidFill>
              </a:rPr>
              <a:t>Title and Content</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5856587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1340322"/>
            <a:ext cx="2615327" cy="3122141"/>
          </a:xfrm>
        </p:spPr>
        <p:txBody>
          <a:bodyPr>
            <a:noAutofit/>
          </a:bodyPr>
          <a:lstStyle>
            <a:lvl1pPr>
              <a:defRPr sz="1200"/>
            </a:lvl1pPr>
            <a:lvl2pPr>
              <a:spcBef>
                <a:spcPts val="375"/>
              </a:spcBef>
              <a:defRPr sz="1200"/>
            </a:lvl2pPr>
            <a:lvl3pPr>
              <a:defRPr sz="1200"/>
            </a:lvl3pPr>
            <a:lvl4pPr>
              <a:defRPr sz="1200"/>
            </a:lvl4pPr>
            <a:lvl5pPr>
              <a:defRPr sz="12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8" name="Content Placeholder 2"/>
          <p:cNvSpPr>
            <a:spLocks noGrp="1"/>
          </p:cNvSpPr>
          <p:nvPr>
            <p:ph idx="13" hasCustomPrompt="1"/>
          </p:nvPr>
        </p:nvSpPr>
        <p:spPr>
          <a:xfrm>
            <a:off x="3261123" y="1340322"/>
            <a:ext cx="2615327" cy="3122141"/>
          </a:xfrm>
        </p:spPr>
        <p:txBody>
          <a:bodyPr>
            <a:noAutofit/>
          </a:bodyPr>
          <a:lstStyle>
            <a:lvl1pPr>
              <a:defRPr sz="1200"/>
            </a:lvl1pPr>
            <a:lvl2pPr>
              <a:spcBef>
                <a:spcPts val="375"/>
              </a:spcBef>
              <a:defRPr sz="1200"/>
            </a:lvl2pPr>
            <a:lvl3pPr>
              <a:defRPr sz="1200"/>
            </a:lvl3pPr>
            <a:lvl4pPr>
              <a:defRPr sz="1200"/>
            </a:lvl4pPr>
            <a:lvl5pPr>
              <a:defRPr sz="12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4" hasCustomPrompt="1"/>
          </p:nvPr>
        </p:nvSpPr>
        <p:spPr>
          <a:xfrm>
            <a:off x="6135292" y="1340322"/>
            <a:ext cx="2615327" cy="3122141"/>
          </a:xfrm>
        </p:spPr>
        <p:txBody>
          <a:bodyPr>
            <a:noAutofit/>
          </a:bodyPr>
          <a:lstStyle>
            <a:lvl1pPr>
              <a:defRPr sz="1200"/>
            </a:lvl1pPr>
            <a:lvl2pPr>
              <a:spcBef>
                <a:spcPts val="375"/>
              </a:spcBef>
              <a:defRPr sz="1200"/>
            </a:lvl2pPr>
            <a:lvl3pPr>
              <a:defRPr sz="1200"/>
            </a:lvl3pPr>
            <a:lvl4pPr>
              <a:defRPr sz="1200"/>
            </a:lvl4pPr>
            <a:lvl5pPr>
              <a:defRPr sz="12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extBox 10"/>
          <p:cNvSpPr txBox="1"/>
          <p:nvPr/>
        </p:nvSpPr>
        <p:spPr>
          <a:xfrm>
            <a:off x="0" y="-101923"/>
            <a:ext cx="520976" cy="92333"/>
          </a:xfrm>
          <a:prstGeom prst="rect">
            <a:avLst/>
          </a:prstGeom>
          <a:noFill/>
        </p:spPr>
        <p:txBody>
          <a:bodyPr wrap="none" lIns="0" tIns="0" rIns="0" bIns="0" rtlCol="0">
            <a:spAutoFit/>
          </a:bodyPr>
          <a:lstStyle/>
          <a:p>
            <a:r>
              <a:rPr lang="en-US" sz="600" b="1">
                <a:solidFill>
                  <a:schemeClr val="accent1"/>
                </a:solidFill>
              </a:rPr>
              <a:t>Three Content</a:t>
            </a:r>
          </a:p>
        </p:txBody>
      </p:sp>
      <p:pic>
        <p:nvPicPr>
          <p:cNvPr id="10"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2986882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83C6E6-4335-4428-AB21-BBACF8148F3A}" type="slidenum">
              <a:rPr lang="en-US" smtClean="0"/>
              <a:t>‹#›</a:t>
            </a:fld>
            <a:endParaRPr lang="en-US"/>
          </a:p>
        </p:txBody>
      </p:sp>
      <p:sp>
        <p:nvSpPr>
          <p:cNvPr id="7" name="TextBox 6"/>
          <p:cNvSpPr txBox="1"/>
          <p:nvPr/>
        </p:nvSpPr>
        <p:spPr>
          <a:xfrm>
            <a:off x="0" y="-101923"/>
            <a:ext cx="209994" cy="92333"/>
          </a:xfrm>
          <a:prstGeom prst="rect">
            <a:avLst/>
          </a:prstGeom>
          <a:noFill/>
        </p:spPr>
        <p:txBody>
          <a:bodyPr wrap="none" lIns="0" tIns="0" rIns="0" bIns="0" rtlCol="0">
            <a:spAutoFit/>
          </a:bodyPr>
          <a:lstStyle/>
          <a:p>
            <a:r>
              <a:rPr lang="en-US" sz="600" b="1">
                <a:solidFill>
                  <a:schemeClr val="accent1"/>
                </a:solidFill>
              </a:rPr>
              <a:t>Blank</a:t>
            </a:r>
          </a:p>
        </p:txBody>
      </p:sp>
      <p:pic>
        <p:nvPicPr>
          <p:cNvPr id="6"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199194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On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1340322"/>
            <a:ext cx="2619376" cy="3120258"/>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3261122" y="1329929"/>
            <a:ext cx="5495925" cy="3132534"/>
          </a:xfrm>
          <a:solidFill>
            <a:schemeClr val="accent3"/>
          </a:solidFill>
        </p:spPr>
        <p:txBody>
          <a:bodyPr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1" name="TextBox 10"/>
          <p:cNvSpPr txBox="1"/>
          <p:nvPr/>
        </p:nvSpPr>
        <p:spPr>
          <a:xfrm>
            <a:off x="0" y="-101923"/>
            <a:ext cx="392736" cy="92333"/>
          </a:xfrm>
          <a:prstGeom prst="rect">
            <a:avLst/>
          </a:prstGeom>
          <a:noFill/>
        </p:spPr>
        <p:txBody>
          <a:bodyPr wrap="none" lIns="0" tIns="0" rIns="0" bIns="0" rtlCol="0">
            <a:spAutoFit/>
          </a:bodyPr>
          <a:lstStyle/>
          <a:p>
            <a:r>
              <a:rPr lang="en-US" sz="600" b="1">
                <a:solidFill>
                  <a:schemeClr val="accent1"/>
                </a:solidFill>
              </a:rPr>
              <a:t>One Image</a:t>
            </a:r>
          </a:p>
        </p:txBody>
      </p:sp>
      <p:pic>
        <p:nvPicPr>
          <p:cNvPr id="9"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18319538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w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1340322"/>
            <a:ext cx="2619376" cy="3120258"/>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3261123" y="1329929"/>
            <a:ext cx="2621756" cy="3132534"/>
          </a:xfrm>
          <a:solidFill>
            <a:schemeClr val="accent3"/>
          </a:solidFill>
        </p:spPr>
        <p:txBody>
          <a:bodyPr lIns="360000" rIns="360000"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1" name="Picture Placeholder 9"/>
          <p:cNvSpPr>
            <a:spLocks noGrp="1"/>
          </p:cNvSpPr>
          <p:nvPr>
            <p:ph type="pic" sz="quarter" idx="14" hasCustomPrompt="1"/>
          </p:nvPr>
        </p:nvSpPr>
        <p:spPr>
          <a:xfrm>
            <a:off x="6135290" y="1329929"/>
            <a:ext cx="2621756" cy="3132534"/>
          </a:xfrm>
          <a:solidFill>
            <a:schemeClr val="accent3"/>
          </a:solidFill>
        </p:spPr>
        <p:txBody>
          <a:bodyPr lIns="360000" rIns="360000"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3" name="TextBox 12"/>
          <p:cNvSpPr txBox="1"/>
          <p:nvPr/>
        </p:nvSpPr>
        <p:spPr>
          <a:xfrm>
            <a:off x="1" y="-101923"/>
            <a:ext cx="439223" cy="92333"/>
          </a:xfrm>
          <a:prstGeom prst="rect">
            <a:avLst/>
          </a:prstGeom>
          <a:noFill/>
        </p:spPr>
        <p:txBody>
          <a:bodyPr wrap="none" lIns="0" tIns="0" rIns="0" bIns="0" rtlCol="0">
            <a:spAutoFit/>
          </a:bodyPr>
          <a:lstStyle/>
          <a:p>
            <a:r>
              <a:rPr lang="en-US" sz="600" b="1">
                <a:solidFill>
                  <a:schemeClr val="accent1"/>
                </a:solidFill>
              </a:rPr>
              <a:t>Two Images</a:t>
            </a:r>
          </a:p>
        </p:txBody>
      </p:sp>
      <p:pic>
        <p:nvPicPr>
          <p:cNvPr id="12"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26757599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3031959"/>
            <a:ext cx="2619376" cy="143050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384573" y="1329929"/>
            <a:ext cx="2621756" cy="1490618"/>
          </a:xfrm>
          <a:solidFill>
            <a:schemeClr val="accent3"/>
          </a:solidFill>
        </p:spPr>
        <p:txBody>
          <a:bodyPr lIns="360000" rIns="360000"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2" name="Content Placeholder 2"/>
          <p:cNvSpPr>
            <a:spLocks noGrp="1"/>
          </p:cNvSpPr>
          <p:nvPr>
            <p:ph idx="15" hasCustomPrompt="1"/>
          </p:nvPr>
        </p:nvSpPr>
        <p:spPr>
          <a:xfrm>
            <a:off x="3262311" y="3031959"/>
            <a:ext cx="2619376" cy="143050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Picture Placeholder 9"/>
          <p:cNvSpPr>
            <a:spLocks noGrp="1"/>
          </p:cNvSpPr>
          <p:nvPr>
            <p:ph type="pic" sz="quarter" idx="16" hasCustomPrompt="1"/>
          </p:nvPr>
        </p:nvSpPr>
        <p:spPr>
          <a:xfrm>
            <a:off x="3259931" y="1329929"/>
            <a:ext cx="2621756" cy="1490618"/>
          </a:xfrm>
          <a:solidFill>
            <a:schemeClr val="accent3"/>
          </a:solidFill>
        </p:spPr>
        <p:txBody>
          <a:bodyPr lIns="360000" rIns="360000" anchor="ctr">
            <a:normAutofit/>
          </a:bodyPr>
          <a:lstStyle>
            <a:lvl1pPr marL="0" marR="0" indent="0" algn="ctr" defTabSz="685800" rtl="0" eaLnBrk="1" fontAlgn="auto" latinLnBrk="0" hangingPunct="1">
              <a:lnSpc>
                <a:spcPct val="100000"/>
              </a:lnSpc>
              <a:spcBef>
                <a:spcPts val="1125"/>
              </a:spcBef>
              <a:spcAft>
                <a:spcPts val="0"/>
              </a:spcAft>
              <a:buClr>
                <a:schemeClr val="accent1"/>
              </a:buClr>
              <a:buSzTx/>
              <a:buFont typeface="Arial" panose="020B0604020202020204" pitchFamily="34" charset="0"/>
              <a:buNone/>
              <a:tabLst/>
              <a:defRPr sz="750"/>
            </a:lvl1pPr>
          </a:lstStyle>
          <a:p>
            <a:r>
              <a:rPr lang="sv-SE"/>
              <a:t>Click to add picture or use an </a:t>
            </a:r>
            <a:r>
              <a:rPr lang="en-US"/>
              <a:t>image from Scania Image Bank</a:t>
            </a:r>
            <a:endParaRPr lang="sv-SE"/>
          </a:p>
        </p:txBody>
      </p:sp>
      <p:sp>
        <p:nvSpPr>
          <p:cNvPr id="14" name="Content Placeholder 2"/>
          <p:cNvSpPr>
            <a:spLocks noGrp="1"/>
          </p:cNvSpPr>
          <p:nvPr>
            <p:ph idx="17" hasCustomPrompt="1"/>
          </p:nvPr>
        </p:nvSpPr>
        <p:spPr>
          <a:xfrm>
            <a:off x="6137670" y="3031959"/>
            <a:ext cx="2619376" cy="143050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Picture Placeholder 9"/>
          <p:cNvSpPr>
            <a:spLocks noGrp="1"/>
          </p:cNvSpPr>
          <p:nvPr>
            <p:ph type="pic" sz="quarter" idx="18" hasCustomPrompt="1"/>
          </p:nvPr>
        </p:nvSpPr>
        <p:spPr>
          <a:xfrm>
            <a:off x="6135289" y="1329929"/>
            <a:ext cx="2621756" cy="1490618"/>
          </a:xfrm>
          <a:solidFill>
            <a:schemeClr val="accent3"/>
          </a:solidFill>
        </p:spPr>
        <p:txBody>
          <a:bodyPr lIns="360000" rIns="360000" anchor="ctr">
            <a:normAutofit/>
          </a:bodyPr>
          <a:lstStyle>
            <a:lvl1pPr marL="0" marR="0" indent="0" algn="ctr" defTabSz="685800" rtl="0" eaLnBrk="1" fontAlgn="auto" latinLnBrk="0" hangingPunct="1">
              <a:lnSpc>
                <a:spcPct val="100000"/>
              </a:lnSpc>
              <a:spcBef>
                <a:spcPts val="1125"/>
              </a:spcBef>
              <a:spcAft>
                <a:spcPts val="0"/>
              </a:spcAft>
              <a:buClr>
                <a:schemeClr val="accent1"/>
              </a:buClr>
              <a:buSzTx/>
              <a:buFont typeface="Arial" panose="020B0604020202020204" pitchFamily="34" charset="0"/>
              <a:buNone/>
              <a:tabLst/>
              <a:defRPr sz="750"/>
            </a:lvl1pPr>
          </a:lstStyle>
          <a:p>
            <a:r>
              <a:rPr lang="sv-SE"/>
              <a:t>Click to add picture or use an </a:t>
            </a:r>
            <a:r>
              <a:rPr lang="en-US"/>
              <a:t>image from Scania Image Bank</a:t>
            </a:r>
            <a:endParaRPr lang="sv-SE"/>
          </a:p>
        </p:txBody>
      </p:sp>
      <p:sp>
        <p:nvSpPr>
          <p:cNvPr id="17" name="TextBox 16"/>
          <p:cNvSpPr txBox="1"/>
          <p:nvPr/>
        </p:nvSpPr>
        <p:spPr>
          <a:xfrm>
            <a:off x="1" y="-101923"/>
            <a:ext cx="496931" cy="92333"/>
          </a:xfrm>
          <a:prstGeom prst="rect">
            <a:avLst/>
          </a:prstGeom>
          <a:noFill/>
        </p:spPr>
        <p:txBody>
          <a:bodyPr wrap="none" lIns="0" tIns="0" rIns="0" bIns="0" rtlCol="0">
            <a:spAutoFit/>
          </a:bodyPr>
          <a:lstStyle/>
          <a:p>
            <a:r>
              <a:rPr lang="en-US" sz="600" b="1">
                <a:solidFill>
                  <a:schemeClr val="accent1"/>
                </a:solidFill>
              </a:rPr>
              <a:t>Three Images</a:t>
            </a:r>
          </a:p>
        </p:txBody>
      </p:sp>
      <p:pic>
        <p:nvPicPr>
          <p:cNvPr id="16"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29225519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Chapter Divider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953" y="840491"/>
            <a:ext cx="7614047" cy="1732548"/>
          </a:xfrm>
        </p:spPr>
        <p:txBody>
          <a:bodyPr anchor="b"/>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2614291"/>
            <a:ext cx="7614047" cy="806732"/>
          </a:xfrm>
        </p:spPr>
        <p:txBody>
          <a:bodyPr anchor="t">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text</a:t>
            </a:r>
          </a:p>
        </p:txBody>
      </p:sp>
      <p:sp>
        <p:nvSpPr>
          <p:cNvPr id="6" name="TextBox 5"/>
          <p:cNvSpPr txBox="1"/>
          <p:nvPr/>
        </p:nvSpPr>
        <p:spPr>
          <a:xfrm>
            <a:off x="0" y="-101923"/>
            <a:ext cx="807913" cy="92333"/>
          </a:xfrm>
          <a:prstGeom prst="rect">
            <a:avLst/>
          </a:prstGeom>
          <a:noFill/>
        </p:spPr>
        <p:txBody>
          <a:bodyPr wrap="none" lIns="0" tIns="0" rIns="0" bIns="0" rtlCol="0">
            <a:spAutoFit/>
          </a:bodyPr>
          <a:lstStyle/>
          <a:p>
            <a:r>
              <a:rPr lang="en-US" sz="600" b="1">
                <a:solidFill>
                  <a:schemeClr val="accent1"/>
                </a:solidFill>
              </a:rPr>
              <a:t>Chapter Divider - Blue</a:t>
            </a:r>
          </a:p>
        </p:txBody>
      </p:sp>
      <p:pic>
        <p:nvPicPr>
          <p:cNvPr id="5"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2099707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Chapter Divider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953" y="840491"/>
            <a:ext cx="7614047" cy="1732548"/>
          </a:xfrm>
        </p:spPr>
        <p:txBody>
          <a:bodyPr anchor="b"/>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2614291"/>
            <a:ext cx="7614047" cy="806732"/>
          </a:xfrm>
        </p:spPr>
        <p:txBody>
          <a:bodyPr anchor="t">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text</a:t>
            </a:r>
          </a:p>
        </p:txBody>
      </p:sp>
      <p:sp>
        <p:nvSpPr>
          <p:cNvPr id="6" name="TextBox 5"/>
          <p:cNvSpPr txBox="1"/>
          <p:nvPr/>
        </p:nvSpPr>
        <p:spPr>
          <a:xfrm>
            <a:off x="1" y="-101923"/>
            <a:ext cx="817531" cy="92333"/>
          </a:xfrm>
          <a:prstGeom prst="rect">
            <a:avLst/>
          </a:prstGeom>
          <a:noFill/>
        </p:spPr>
        <p:txBody>
          <a:bodyPr wrap="none" lIns="0" tIns="0" rIns="0" bIns="0" rtlCol="0">
            <a:spAutoFit/>
          </a:bodyPr>
          <a:lstStyle/>
          <a:p>
            <a:r>
              <a:rPr lang="en-US" sz="600" b="1">
                <a:solidFill>
                  <a:schemeClr val="accent1"/>
                </a:solidFill>
              </a:rPr>
              <a:t>Chapter Divider - Grey</a:t>
            </a:r>
          </a:p>
        </p:txBody>
      </p:sp>
      <p:pic>
        <p:nvPicPr>
          <p:cNvPr id="5"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0193947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Chapter Divider - Image">
    <p:bg>
      <p:bgPr>
        <a:solidFill>
          <a:srgbClr val="C8C9C7"/>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0" hasCustomPrompt="1"/>
          </p:nvPr>
        </p:nvSpPr>
        <p:spPr>
          <a:xfrm>
            <a:off x="0" y="0"/>
            <a:ext cx="9144000" cy="5143500"/>
          </a:xfrm>
          <a:noFill/>
        </p:spPr>
        <p:txBody>
          <a:bodyPr tIns="180000">
            <a:normAutofit/>
          </a:bodyPr>
          <a:lstStyle>
            <a:lvl1pPr marL="0" indent="0" algn="ctr">
              <a:buNone/>
              <a:defRPr sz="750" baseline="0"/>
            </a:lvl1pPr>
          </a:lstStyle>
          <a:p>
            <a:r>
              <a:rPr lang="en-US"/>
              <a:t>Select the image Placeholder and use an image from Scania Image Bank</a:t>
            </a:r>
          </a:p>
        </p:txBody>
      </p:sp>
      <p:sp>
        <p:nvSpPr>
          <p:cNvPr id="3" name="Subtitle 2"/>
          <p:cNvSpPr>
            <a:spLocks noGrp="1"/>
          </p:cNvSpPr>
          <p:nvPr>
            <p:ph type="subTitle" idx="1" hasCustomPrompt="1"/>
          </p:nvPr>
        </p:nvSpPr>
        <p:spPr>
          <a:xfrm>
            <a:off x="386954" y="2614291"/>
            <a:ext cx="7614047" cy="806732"/>
          </a:xfrm>
        </p:spPr>
        <p:txBody>
          <a:bodyPr anchor="t">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text</a:t>
            </a:r>
          </a:p>
        </p:txBody>
      </p:sp>
      <p:sp>
        <p:nvSpPr>
          <p:cNvPr id="2" name="Title 1"/>
          <p:cNvSpPr>
            <a:spLocks noGrp="1"/>
          </p:cNvSpPr>
          <p:nvPr>
            <p:ph type="ctrTitle" hasCustomPrompt="1"/>
          </p:nvPr>
        </p:nvSpPr>
        <p:spPr>
          <a:xfrm>
            <a:off x="386953" y="840491"/>
            <a:ext cx="7614047" cy="1732548"/>
          </a:xfrm>
        </p:spPr>
        <p:txBody>
          <a:bodyPr anchor="b"/>
          <a:lstStyle>
            <a:lvl1pPr algn="l">
              <a:defRPr sz="4500">
                <a:solidFill>
                  <a:schemeClr val="bg1"/>
                </a:solidFill>
                <a:latin typeface="+mj-lt"/>
              </a:defRPr>
            </a:lvl1pPr>
          </a:lstStyle>
          <a:p>
            <a:r>
              <a:rPr lang="en-US"/>
              <a:t>Click to add title</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9" name="TextBox 8"/>
          <p:cNvSpPr txBox="1"/>
          <p:nvPr/>
        </p:nvSpPr>
        <p:spPr>
          <a:xfrm>
            <a:off x="1" y="-101923"/>
            <a:ext cx="864019" cy="92333"/>
          </a:xfrm>
          <a:prstGeom prst="rect">
            <a:avLst/>
          </a:prstGeom>
          <a:noFill/>
        </p:spPr>
        <p:txBody>
          <a:bodyPr wrap="none" lIns="0" tIns="0" rIns="0" bIns="0" rtlCol="0">
            <a:spAutoFit/>
          </a:bodyPr>
          <a:lstStyle/>
          <a:p>
            <a:r>
              <a:rPr lang="en-US" sz="600" b="1">
                <a:solidFill>
                  <a:schemeClr val="accent1"/>
                </a:solidFill>
              </a:rPr>
              <a:t>Chapter Divider - Image</a:t>
            </a:r>
          </a:p>
        </p:txBody>
      </p:sp>
    </p:spTree>
    <p:extLst>
      <p:ext uri="{BB962C8B-B14F-4D97-AF65-F5344CB8AC3E}">
        <p14:creationId xmlns:p14="http://schemas.microsoft.com/office/powerpoint/2010/main" val="2219564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reserve="1">
  <p:cSld name="1_Big number">
    <p:spTree>
      <p:nvGrpSpPr>
        <p:cNvPr id="1" name="Shape 93"/>
        <p:cNvGrpSpPr/>
        <p:nvPr/>
      </p:nvGrpSpPr>
      <p:grpSpPr>
        <a:xfrm>
          <a:off x="0" y="0"/>
          <a:ext cx="0" cy="0"/>
          <a:chOff x="0" y="0"/>
          <a:chExt cx="0" cy="0"/>
        </a:xfrm>
      </p:grpSpPr>
      <p:sp>
        <p:nvSpPr>
          <p:cNvPr id="94" name="Google Shape;94;p11"/>
          <p:cNvSpPr txBox="1">
            <a:spLocks noGrp="1"/>
          </p:cNvSpPr>
          <p:nvPr>
            <p:ph type="title" hasCustomPrompt="1"/>
          </p:nvPr>
        </p:nvSpPr>
        <p:spPr>
          <a:xfrm>
            <a:off x="969675" y="1180200"/>
            <a:ext cx="7204800" cy="2100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5" name="Google Shape;95;p11"/>
          <p:cNvSpPr txBox="1">
            <a:spLocks noGrp="1"/>
          </p:cNvSpPr>
          <p:nvPr>
            <p:ph type="subTitle" idx="1"/>
          </p:nvPr>
        </p:nvSpPr>
        <p:spPr>
          <a:xfrm>
            <a:off x="1284000" y="3128100"/>
            <a:ext cx="6576000" cy="37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7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101" name="Google Shape;101;p11"/>
          <p:cNvSpPr/>
          <p:nvPr/>
        </p:nvSpPr>
        <p:spPr>
          <a:xfrm flipH="1">
            <a:off x="-2239500" y="4212850"/>
            <a:ext cx="3337800" cy="3337800"/>
          </a:xfrm>
          <a:prstGeom prst="ellipse">
            <a:avLst/>
          </a:prstGeom>
          <a:noFill/>
          <a:ln w="228600" cap="flat" cmpd="sng">
            <a:solidFill>
              <a:srgbClr val="213D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flipH="1">
            <a:off x="8045850" y="4212850"/>
            <a:ext cx="3337800" cy="3337800"/>
          </a:xfrm>
          <a:prstGeom prst="ellipse">
            <a:avLst/>
          </a:prstGeom>
          <a:noFill/>
          <a:ln w="228600" cap="flat" cmpd="sng">
            <a:solidFill>
              <a:schemeClr val="accent6">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 name="Google Shape;103;p11"/>
          <p:cNvGrpSpPr/>
          <p:nvPr/>
        </p:nvGrpSpPr>
        <p:grpSpPr>
          <a:xfrm flipH="1">
            <a:off x="2903175" y="-2295800"/>
            <a:ext cx="3337800" cy="3337800"/>
            <a:chOff x="6893825" y="3284600"/>
            <a:chExt cx="3337800" cy="3337800"/>
          </a:xfrm>
        </p:grpSpPr>
        <p:sp>
          <p:nvSpPr>
            <p:cNvPr id="104" name="Google Shape;104;p11"/>
            <p:cNvSpPr/>
            <p:nvPr/>
          </p:nvSpPr>
          <p:spPr>
            <a:xfrm>
              <a:off x="7365700" y="3756475"/>
              <a:ext cx="2394000" cy="2394000"/>
            </a:xfrm>
            <a:prstGeom prst="ellipse">
              <a:avLst/>
            </a:prstGeom>
            <a:solidFill>
              <a:schemeClr val="accent1">
                <a:lumMod val="40000"/>
                <a:lumOff val="60000"/>
              </a:schemeClr>
            </a:solidFill>
            <a:ln>
              <a:solidFill>
                <a:schemeClr val="accent3">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1"/>
            <p:cNvSpPr/>
            <p:nvPr/>
          </p:nvSpPr>
          <p:spPr>
            <a:xfrm>
              <a:off x="6893825" y="3284600"/>
              <a:ext cx="3337800" cy="3337800"/>
            </a:xfrm>
            <a:prstGeom prst="ellipse">
              <a:avLst/>
            </a:prstGeom>
            <a:noFill/>
            <a:ln w="228600" cap="flat" cmpd="sng">
              <a:solidFill>
                <a:srgbClr val="101A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843176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 Blu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3006329" y="1059657"/>
            <a:ext cx="3131343" cy="1910425"/>
          </a:xfrm>
        </p:spPr>
        <p:txBody>
          <a:bodyPr anchor="b">
            <a:noAutofit/>
          </a:bodyPr>
          <a:lstStyle>
            <a:lvl1pPr marL="0" indent="0">
              <a:buNone/>
              <a:defRPr sz="1650" baseline="0">
                <a:solidFill>
                  <a:schemeClr val="bg1"/>
                </a:solidFill>
                <a:latin typeface="+mn-lt"/>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3006329" y="3088677"/>
            <a:ext cx="3131343" cy="438295"/>
          </a:xfrm>
        </p:spPr>
        <p:txBody>
          <a:bodyPr anchor="t">
            <a:noAutofit/>
          </a:bodyPr>
          <a:lstStyle>
            <a:lvl1pPr marL="0" indent="0">
              <a:spcBef>
                <a:spcPts val="0"/>
              </a:spcBef>
              <a:buNone/>
              <a:defRPr sz="90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source of quotation</a:t>
            </a:r>
          </a:p>
        </p:txBody>
      </p:sp>
      <p:sp>
        <p:nvSpPr>
          <p:cNvPr id="8" name="TextBox 7"/>
          <p:cNvSpPr txBox="1"/>
          <p:nvPr/>
        </p:nvSpPr>
        <p:spPr>
          <a:xfrm>
            <a:off x="0" y="-101923"/>
            <a:ext cx="455253" cy="92333"/>
          </a:xfrm>
          <a:prstGeom prst="rect">
            <a:avLst/>
          </a:prstGeom>
          <a:noFill/>
        </p:spPr>
        <p:txBody>
          <a:bodyPr wrap="none" lIns="0" tIns="0" rIns="0" bIns="0" rtlCol="0">
            <a:spAutoFit/>
          </a:bodyPr>
          <a:lstStyle/>
          <a:p>
            <a:r>
              <a:rPr lang="en-US" sz="600" b="1">
                <a:solidFill>
                  <a:schemeClr val="accent1"/>
                </a:solidFill>
              </a:rPr>
              <a:t>Quote - Blue</a:t>
            </a:r>
          </a:p>
        </p:txBody>
      </p:sp>
      <p:pic>
        <p:nvPicPr>
          <p:cNvPr id="11"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24860892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 Grey">
    <p:bg>
      <p:bgPr>
        <a:solidFill>
          <a:srgbClr val="53565A"/>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3006329" y="1059657"/>
            <a:ext cx="3131343" cy="1910425"/>
          </a:xfrm>
        </p:spPr>
        <p:txBody>
          <a:bodyPr anchor="b">
            <a:noAutofit/>
          </a:bodyPr>
          <a:lstStyle>
            <a:lvl1pPr marL="0" indent="0">
              <a:buNone/>
              <a:defRPr sz="165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3006329" y="3088677"/>
            <a:ext cx="3131343" cy="438295"/>
          </a:xfrm>
        </p:spPr>
        <p:txBody>
          <a:bodyPr anchor="t">
            <a:noAutofit/>
          </a:bodyPr>
          <a:lstStyle>
            <a:lvl1pPr marL="0" indent="0">
              <a:spcBef>
                <a:spcPts val="0"/>
              </a:spcBef>
              <a:buNone/>
              <a:defRPr sz="90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source of quotation</a:t>
            </a:r>
          </a:p>
        </p:txBody>
      </p:sp>
      <p:sp>
        <p:nvSpPr>
          <p:cNvPr id="8" name="TextBox 7"/>
          <p:cNvSpPr txBox="1"/>
          <p:nvPr/>
        </p:nvSpPr>
        <p:spPr>
          <a:xfrm>
            <a:off x="1" y="-101923"/>
            <a:ext cx="464871" cy="92333"/>
          </a:xfrm>
          <a:prstGeom prst="rect">
            <a:avLst/>
          </a:prstGeom>
          <a:noFill/>
        </p:spPr>
        <p:txBody>
          <a:bodyPr wrap="none" lIns="0" tIns="0" rIns="0" bIns="0" rtlCol="0">
            <a:spAutoFit/>
          </a:bodyPr>
          <a:lstStyle/>
          <a:p>
            <a:r>
              <a:rPr lang="en-US" sz="600" b="1">
                <a:solidFill>
                  <a:schemeClr val="accent1"/>
                </a:solidFill>
              </a:rPr>
              <a:t>Quote - Grey</a:t>
            </a:r>
          </a:p>
        </p:txBody>
      </p:sp>
      <p:pic>
        <p:nvPicPr>
          <p:cNvPr id="11"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23737378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Quote - Image">
    <p:bg>
      <p:bgPr>
        <a:solidFill>
          <a:schemeClr val="accent3"/>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5" hasCustomPrompt="1"/>
          </p:nvPr>
        </p:nvSpPr>
        <p:spPr>
          <a:xfrm>
            <a:off x="0" y="0"/>
            <a:ext cx="9144000" cy="5143500"/>
          </a:xfrm>
          <a:noFill/>
        </p:spPr>
        <p:txBody>
          <a:bodyPr tIns="180000">
            <a:normAutofit/>
          </a:bodyPr>
          <a:lstStyle>
            <a:lvl1pPr marL="0" indent="0" algn="ctr">
              <a:buNone/>
              <a:defRPr sz="750" baseline="0">
                <a:solidFill>
                  <a:schemeClr val="bg1"/>
                </a:solidFill>
              </a:defRPr>
            </a:lvl1pPr>
          </a:lstStyle>
          <a:p>
            <a:r>
              <a:rPr lang="en-US"/>
              <a:t>Select the image Placeholder and use an image from Scania Image Bank</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3006329" y="1059657"/>
            <a:ext cx="3131343" cy="1910425"/>
          </a:xfrm>
        </p:spPr>
        <p:txBody>
          <a:bodyPr anchor="b">
            <a:noAutofit/>
          </a:bodyPr>
          <a:lstStyle>
            <a:lvl1pPr marL="0" indent="0">
              <a:buNone/>
              <a:defRPr sz="165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3006329" y="3088677"/>
            <a:ext cx="3131343" cy="438295"/>
          </a:xfrm>
        </p:spPr>
        <p:txBody>
          <a:bodyPr anchor="t">
            <a:noAutofit/>
          </a:bodyPr>
          <a:lstStyle>
            <a:lvl1pPr marL="0" indent="0">
              <a:spcBef>
                <a:spcPts val="0"/>
              </a:spcBef>
              <a:buNone/>
              <a:defRPr sz="90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source of quotation</a:t>
            </a:r>
          </a:p>
        </p:txBody>
      </p:sp>
      <p:pic>
        <p:nvPicPr>
          <p:cNvPr id="11"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2" name="TextBox 11"/>
          <p:cNvSpPr txBox="1"/>
          <p:nvPr/>
        </p:nvSpPr>
        <p:spPr>
          <a:xfrm>
            <a:off x="0" y="-101923"/>
            <a:ext cx="511358" cy="92333"/>
          </a:xfrm>
          <a:prstGeom prst="rect">
            <a:avLst/>
          </a:prstGeom>
          <a:noFill/>
        </p:spPr>
        <p:txBody>
          <a:bodyPr wrap="none" lIns="0" tIns="0" rIns="0" bIns="0" rtlCol="0">
            <a:spAutoFit/>
          </a:bodyPr>
          <a:lstStyle/>
          <a:p>
            <a:r>
              <a:rPr lang="en-US" sz="600" b="1">
                <a:solidFill>
                  <a:schemeClr val="accent1"/>
                </a:solidFill>
              </a:rPr>
              <a:t>Quote - Image</a:t>
            </a:r>
          </a:p>
        </p:txBody>
      </p:sp>
    </p:spTree>
    <p:extLst>
      <p:ext uri="{BB962C8B-B14F-4D97-AF65-F5344CB8AC3E}">
        <p14:creationId xmlns:p14="http://schemas.microsoft.com/office/powerpoint/2010/main" val="9631686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Last Page - Blue">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86954" y="3557910"/>
            <a:ext cx="3131343" cy="439572"/>
          </a:xfrm>
        </p:spPr>
        <p:txBody>
          <a:bodyPr anchor="b">
            <a:noAutofit/>
          </a:bodyPr>
          <a:lstStyle>
            <a:lvl1pPr marL="0" indent="0">
              <a:spcBef>
                <a:spcPts val="0"/>
              </a:spcBef>
              <a:buNone/>
              <a:defRPr sz="900" b="0" baseline="0">
                <a:solidFill>
                  <a:schemeClr val="bg1"/>
                </a:solidFill>
                <a:latin typeface="Scania Office Bold" panose="00000800000000000000" pitchFamily="2" charset="0"/>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your name</a:t>
            </a:r>
          </a:p>
        </p:txBody>
      </p:sp>
      <p:sp>
        <p:nvSpPr>
          <p:cNvPr id="10" name="Text Placeholder 8"/>
          <p:cNvSpPr>
            <a:spLocks noGrp="1"/>
          </p:cNvSpPr>
          <p:nvPr>
            <p:ph type="body" sz="quarter" idx="14" hasCustomPrompt="1"/>
          </p:nvPr>
        </p:nvSpPr>
        <p:spPr>
          <a:xfrm>
            <a:off x="386954" y="4008699"/>
            <a:ext cx="3131343" cy="787257"/>
          </a:xfrm>
        </p:spPr>
        <p:txBody>
          <a:bodyPr anchor="t">
            <a:noAutofit/>
          </a:bodyPr>
          <a:lstStyle>
            <a:lvl1pPr marL="0" indent="0">
              <a:spcBef>
                <a:spcPts val="0"/>
              </a:spcBef>
              <a:buNone/>
              <a:defRPr sz="750" baseline="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Company name, Title, Department, Phone number,</a:t>
            </a:r>
            <a:br>
              <a:rPr lang="en-US"/>
            </a:br>
            <a:r>
              <a:rPr lang="en-US"/>
              <a:t>E-mail address, Web address</a:t>
            </a:r>
          </a:p>
        </p:txBody>
      </p:sp>
      <p:sp>
        <p:nvSpPr>
          <p:cNvPr id="6"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7" name="TextBox 6"/>
          <p:cNvSpPr txBox="1"/>
          <p:nvPr/>
        </p:nvSpPr>
        <p:spPr>
          <a:xfrm>
            <a:off x="0" y="-101923"/>
            <a:ext cx="597921" cy="92333"/>
          </a:xfrm>
          <a:prstGeom prst="rect">
            <a:avLst/>
          </a:prstGeom>
          <a:noFill/>
        </p:spPr>
        <p:txBody>
          <a:bodyPr wrap="none" lIns="0" tIns="0" rIns="0" bIns="0" rtlCol="0">
            <a:spAutoFit/>
          </a:bodyPr>
          <a:lstStyle/>
          <a:p>
            <a:r>
              <a:rPr lang="en-US" sz="600" b="1">
                <a:solidFill>
                  <a:schemeClr val="accent1"/>
                </a:solidFill>
              </a:rPr>
              <a:t>Last Page - Blue</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1" name="ScaniaWordmark">
            <a:extLst>
              <a:ext uri="{FF2B5EF4-FFF2-40B4-BE49-F238E27FC236}">
                <a16:creationId xmlns:a16="http://schemas.microsoft.com/office/drawing/2014/main" id="{DE249750-C3FD-440D-A9FE-D6E5B9520384}"/>
              </a:ext>
            </a:extLst>
          </p:cNvPr>
          <p:cNvSpPr>
            <a:spLocks noEditPoints="1"/>
          </p:cNvSpPr>
          <p:nvPr userDrawn="1"/>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Tree>
    <p:extLst>
      <p:ext uri="{BB962C8B-B14F-4D97-AF65-F5344CB8AC3E}">
        <p14:creationId xmlns:p14="http://schemas.microsoft.com/office/powerpoint/2010/main" val="20859862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Last Page - Grey">
    <p:bg>
      <p:bgPr>
        <a:solidFill>
          <a:srgbClr val="53565A"/>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86954" y="3557910"/>
            <a:ext cx="3131343" cy="439572"/>
          </a:xfrm>
        </p:spPr>
        <p:txBody>
          <a:bodyPr anchor="b">
            <a:noAutofit/>
          </a:bodyPr>
          <a:lstStyle>
            <a:lvl1pPr marL="0" indent="0">
              <a:spcBef>
                <a:spcPts val="0"/>
              </a:spcBef>
              <a:buNone/>
              <a:defRPr sz="900" b="0" baseline="0">
                <a:solidFill>
                  <a:schemeClr val="bg1"/>
                </a:solidFill>
                <a:latin typeface="Scania Office Bold" panose="00000800000000000000" pitchFamily="2" charset="0"/>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your name</a:t>
            </a:r>
          </a:p>
        </p:txBody>
      </p:sp>
      <p:sp>
        <p:nvSpPr>
          <p:cNvPr id="10" name="Text Placeholder 8"/>
          <p:cNvSpPr>
            <a:spLocks noGrp="1"/>
          </p:cNvSpPr>
          <p:nvPr>
            <p:ph type="body" sz="quarter" idx="14" hasCustomPrompt="1"/>
          </p:nvPr>
        </p:nvSpPr>
        <p:spPr>
          <a:xfrm>
            <a:off x="386954" y="4008699"/>
            <a:ext cx="3131343" cy="787257"/>
          </a:xfrm>
        </p:spPr>
        <p:txBody>
          <a:bodyPr anchor="t">
            <a:noAutofit/>
          </a:bodyPr>
          <a:lstStyle>
            <a:lvl1pPr marL="0" indent="0">
              <a:spcBef>
                <a:spcPts val="0"/>
              </a:spcBef>
              <a:buNone/>
              <a:defRPr sz="750" baseline="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Company name, Title, Department, Phone number,</a:t>
            </a:r>
            <a:br>
              <a:rPr lang="en-US"/>
            </a:br>
            <a:r>
              <a:rPr lang="en-US"/>
              <a:t>E-mail address, Web address</a:t>
            </a:r>
          </a:p>
        </p:txBody>
      </p:sp>
      <p:sp>
        <p:nvSpPr>
          <p:cNvPr id="6"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7" name="TextBox 6"/>
          <p:cNvSpPr txBox="1"/>
          <p:nvPr/>
        </p:nvSpPr>
        <p:spPr>
          <a:xfrm>
            <a:off x="1" y="-101923"/>
            <a:ext cx="607539" cy="92333"/>
          </a:xfrm>
          <a:prstGeom prst="rect">
            <a:avLst/>
          </a:prstGeom>
          <a:noFill/>
        </p:spPr>
        <p:txBody>
          <a:bodyPr wrap="none" lIns="0" tIns="0" rIns="0" bIns="0" rtlCol="0">
            <a:spAutoFit/>
          </a:bodyPr>
          <a:lstStyle/>
          <a:p>
            <a:r>
              <a:rPr lang="en-US" sz="600" b="1">
                <a:solidFill>
                  <a:schemeClr val="accent1"/>
                </a:solidFill>
              </a:rPr>
              <a:t>Last Page - Grey</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1" name="ScaniaWordmark">
            <a:extLst>
              <a:ext uri="{FF2B5EF4-FFF2-40B4-BE49-F238E27FC236}">
                <a16:creationId xmlns:a16="http://schemas.microsoft.com/office/drawing/2014/main" id="{BB98A2A9-9252-481E-BFEA-5BDF1F87E8B7}"/>
              </a:ext>
            </a:extLst>
          </p:cNvPr>
          <p:cNvSpPr>
            <a:spLocks noEditPoints="1"/>
          </p:cNvSpPr>
          <p:nvPr userDrawn="1"/>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Tree>
    <p:extLst>
      <p:ext uri="{BB962C8B-B14F-4D97-AF65-F5344CB8AC3E}">
        <p14:creationId xmlns:p14="http://schemas.microsoft.com/office/powerpoint/2010/main" val="10502265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Last Page/Chapter Divider">
    <p:spTree>
      <p:nvGrpSpPr>
        <p:cNvPr id="1" name=""/>
        <p:cNvGrpSpPr/>
        <p:nvPr/>
      </p:nvGrpSpPr>
      <p:grpSpPr>
        <a:xfrm>
          <a:off x="0" y="0"/>
          <a:ext cx="0" cy="0"/>
          <a:chOff x="0" y="0"/>
          <a:chExt cx="0" cy="0"/>
        </a:xfrm>
      </p:grpSpPr>
      <p:sp>
        <p:nvSpPr>
          <p:cNvPr id="7" name="TextBox 6"/>
          <p:cNvSpPr txBox="1"/>
          <p:nvPr/>
        </p:nvSpPr>
        <p:spPr>
          <a:xfrm>
            <a:off x="0" y="-101923"/>
            <a:ext cx="958596" cy="92333"/>
          </a:xfrm>
          <a:prstGeom prst="rect">
            <a:avLst/>
          </a:prstGeom>
          <a:noFill/>
        </p:spPr>
        <p:txBody>
          <a:bodyPr wrap="none" lIns="0" tIns="0" rIns="0" bIns="0" rtlCol="0">
            <a:spAutoFit/>
          </a:bodyPr>
          <a:lstStyle/>
          <a:p>
            <a:r>
              <a:rPr lang="en-US" sz="600" b="1">
                <a:solidFill>
                  <a:schemeClr val="accent1"/>
                </a:solidFill>
              </a:rPr>
              <a:t>Last Page/Chapter Divider</a:t>
            </a:r>
          </a:p>
        </p:txBody>
      </p:sp>
      <p:pic>
        <p:nvPicPr>
          <p:cNvPr id="5" name="ScaniaSymbolLar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11700" y="1085848"/>
            <a:ext cx="4720600" cy="2660909"/>
          </a:xfrm>
          <a:prstGeom prst="rect">
            <a:avLst/>
          </a:prstGeom>
        </p:spPr>
      </p:pic>
    </p:spTree>
    <p:extLst>
      <p:ext uri="{BB962C8B-B14F-4D97-AF65-F5344CB8AC3E}">
        <p14:creationId xmlns:p14="http://schemas.microsoft.com/office/powerpoint/2010/main" val="28575527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Title and Content _Gray_nologo">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hasCustomPrompt="1"/>
          </p:nvPr>
        </p:nvSpPr>
        <p:spPr/>
        <p:txBody>
          <a:bodyPr/>
          <a:lstStyle>
            <a:lvl1pPr>
              <a:defRPr>
                <a:solidFill>
                  <a:schemeClr val="accent3"/>
                </a:solidFill>
              </a:defRPr>
            </a:lvl1pPr>
          </a:lstStyle>
          <a:p>
            <a:r>
              <a:rPr lang="en-US"/>
              <a:t>Click to add title</a:t>
            </a:r>
          </a:p>
        </p:txBody>
      </p:sp>
      <p:sp>
        <p:nvSpPr>
          <p:cNvPr id="9" name="TextBox 8"/>
          <p:cNvSpPr txBox="1"/>
          <p:nvPr/>
        </p:nvSpPr>
        <p:spPr>
          <a:xfrm>
            <a:off x="1" y="-101923"/>
            <a:ext cx="625171" cy="92333"/>
          </a:xfrm>
          <a:prstGeom prst="rect">
            <a:avLst/>
          </a:prstGeom>
          <a:noFill/>
        </p:spPr>
        <p:txBody>
          <a:bodyPr wrap="none" lIns="0" tIns="0" rIns="0" bIns="0" rtlCol="0">
            <a:spAutoFit/>
          </a:bodyPr>
          <a:lstStyle/>
          <a:p>
            <a:r>
              <a:rPr lang="en-US" sz="600" b="1">
                <a:solidFill>
                  <a:schemeClr val="accent1"/>
                </a:solidFill>
              </a:rPr>
              <a:t>Title and Content</a:t>
            </a:r>
          </a:p>
        </p:txBody>
      </p:sp>
    </p:spTree>
    <p:extLst>
      <p:ext uri="{BB962C8B-B14F-4D97-AF65-F5344CB8AC3E}">
        <p14:creationId xmlns:p14="http://schemas.microsoft.com/office/powerpoint/2010/main" val="149965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2"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solidFill>
                <a:prstClr val="black"/>
              </a:solidFill>
            </a:endParaRPr>
          </a:p>
        </p:txBody>
      </p:sp>
      <p:sp>
        <p:nvSpPr>
          <p:cNvPr id="2" name="Title 1"/>
          <p:cNvSpPr>
            <a:spLocks noGrp="1"/>
          </p:cNvSpPr>
          <p:nvPr>
            <p:ph type="ctrTitle" hasCustomPrompt="1"/>
          </p:nvPr>
        </p:nvSpPr>
        <p:spPr>
          <a:xfrm>
            <a:off x="386953" y="1985210"/>
            <a:ext cx="7614047" cy="1732548"/>
          </a:xfrm>
        </p:spPr>
        <p:txBody>
          <a:bodyPr anchor="t"/>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1059656"/>
            <a:ext cx="7614047" cy="806732"/>
          </a:xfrm>
        </p:spPr>
        <p:txBody>
          <a:bodyPr anchor="b">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Your name</a:t>
            </a:r>
          </a:p>
        </p:txBody>
      </p:sp>
      <p:sp>
        <p:nvSpPr>
          <p:cNvPr id="6" name="TextBox 5"/>
          <p:cNvSpPr txBox="1"/>
          <p:nvPr/>
        </p:nvSpPr>
        <p:spPr>
          <a:xfrm>
            <a:off x="0" y="-101923"/>
            <a:ext cx="360676" cy="92333"/>
          </a:xfrm>
          <a:prstGeom prst="rect">
            <a:avLst/>
          </a:prstGeom>
          <a:noFill/>
        </p:spPr>
        <p:txBody>
          <a:bodyPr wrap="none" lIns="0" tIns="0" rIns="0" bIns="0" rtlCol="0">
            <a:spAutoFit/>
          </a:bodyPr>
          <a:lstStyle/>
          <a:p>
            <a:r>
              <a:rPr lang="en-US" sz="600" b="1">
                <a:solidFill>
                  <a:srgbClr val="041E42"/>
                </a:solidFill>
              </a:rPr>
              <a:t>Title Slide</a:t>
            </a:r>
          </a:p>
        </p:txBody>
      </p:sp>
      <p:pic>
        <p:nvPicPr>
          <p:cNvPr id="7"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9568314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953" y="1985210"/>
            <a:ext cx="7614047" cy="1732548"/>
          </a:xfrm>
        </p:spPr>
        <p:txBody>
          <a:bodyPr anchor="t"/>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1059656"/>
            <a:ext cx="7614047" cy="806732"/>
          </a:xfrm>
        </p:spPr>
        <p:txBody>
          <a:bodyPr anchor="b">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Your name</a:t>
            </a:r>
          </a:p>
        </p:txBody>
      </p:sp>
      <p:sp>
        <p:nvSpPr>
          <p:cNvPr id="7"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solidFill>
                <a:prstClr val="black"/>
              </a:solidFill>
            </a:endParaRPr>
          </a:p>
        </p:txBody>
      </p:sp>
      <p:sp>
        <p:nvSpPr>
          <p:cNvPr id="8" name="TextBox 7"/>
          <p:cNvSpPr txBox="1"/>
          <p:nvPr/>
        </p:nvSpPr>
        <p:spPr>
          <a:xfrm>
            <a:off x="0" y="-101923"/>
            <a:ext cx="604333" cy="92333"/>
          </a:xfrm>
          <a:prstGeom prst="rect">
            <a:avLst/>
          </a:prstGeom>
          <a:noFill/>
        </p:spPr>
        <p:txBody>
          <a:bodyPr wrap="none" lIns="0" tIns="0" rIns="0" bIns="0" rtlCol="0">
            <a:spAutoFit/>
          </a:bodyPr>
          <a:lstStyle/>
          <a:p>
            <a:r>
              <a:rPr lang="en-US" sz="600" b="1">
                <a:solidFill>
                  <a:srgbClr val="041E42"/>
                </a:solidFill>
              </a:rPr>
              <a:t>Title Slide - Grey</a:t>
            </a:r>
          </a:p>
        </p:txBody>
      </p:sp>
      <p:pic>
        <p:nvPicPr>
          <p:cNvPr id="6"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21257607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Slide -  Image">
    <p:bg>
      <p:bgPr>
        <a:solidFill>
          <a:srgbClr val="C8C9C7"/>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9144000" cy="5143500"/>
          </a:xfrm>
          <a:noFill/>
        </p:spPr>
        <p:txBody>
          <a:bodyPr tIns="180000">
            <a:normAutofit/>
          </a:bodyPr>
          <a:lstStyle>
            <a:lvl1pPr marL="0" indent="0" algn="ctr">
              <a:buNone/>
              <a:defRPr sz="750" baseline="0"/>
            </a:lvl1pPr>
          </a:lstStyle>
          <a:p>
            <a:r>
              <a:rPr lang="en-US"/>
              <a:t>Select the image Placeholder and use an image from Scania Image Bank</a:t>
            </a:r>
          </a:p>
        </p:txBody>
      </p:sp>
      <p:sp>
        <p:nvSpPr>
          <p:cNvPr id="2" name="Title 1"/>
          <p:cNvSpPr>
            <a:spLocks noGrp="1"/>
          </p:cNvSpPr>
          <p:nvPr>
            <p:ph type="ctrTitle" hasCustomPrompt="1"/>
          </p:nvPr>
        </p:nvSpPr>
        <p:spPr>
          <a:xfrm>
            <a:off x="386953" y="1985210"/>
            <a:ext cx="7614047" cy="1732548"/>
          </a:xfrm>
        </p:spPr>
        <p:txBody>
          <a:bodyPr anchor="t"/>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1059656"/>
            <a:ext cx="7614047" cy="806732"/>
          </a:xfrm>
        </p:spPr>
        <p:txBody>
          <a:bodyPr anchor="b">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Your name</a:t>
            </a:r>
          </a:p>
        </p:txBody>
      </p:sp>
      <p:sp>
        <p:nvSpPr>
          <p:cNvPr id="9"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solidFill>
                <a:prstClr val="black"/>
              </a:solidFill>
            </a:endParaRP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0" name="TextBox 9"/>
          <p:cNvSpPr txBox="1"/>
          <p:nvPr/>
        </p:nvSpPr>
        <p:spPr>
          <a:xfrm>
            <a:off x="1" y="-101923"/>
            <a:ext cx="650819" cy="92333"/>
          </a:xfrm>
          <a:prstGeom prst="rect">
            <a:avLst/>
          </a:prstGeom>
          <a:noFill/>
        </p:spPr>
        <p:txBody>
          <a:bodyPr wrap="none" lIns="0" tIns="0" rIns="0" bIns="0" rtlCol="0">
            <a:spAutoFit/>
          </a:bodyPr>
          <a:lstStyle/>
          <a:p>
            <a:r>
              <a:rPr lang="en-US" sz="600" b="1">
                <a:solidFill>
                  <a:srgbClr val="041E42"/>
                </a:solidFill>
              </a:rPr>
              <a:t>Title Slide - Image</a:t>
            </a:r>
          </a:p>
        </p:txBody>
      </p:sp>
    </p:spTree>
    <p:extLst>
      <p:ext uri="{BB962C8B-B14F-4D97-AF65-F5344CB8AC3E}">
        <p14:creationId xmlns:p14="http://schemas.microsoft.com/office/powerpoint/2010/main" val="3276437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6"/>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41E42"/>
              </a:solidFill>
            </a:endParaRPr>
          </a:p>
        </p:txBody>
      </p:sp>
      <p:sp>
        <p:nvSpPr>
          <p:cNvPr id="5" name="Footer Placeholder 4"/>
          <p:cNvSpPr>
            <a:spLocks noGrp="1"/>
          </p:cNvSpPr>
          <p:nvPr>
            <p:ph type="ftr" sz="quarter" idx="11"/>
          </p:nvPr>
        </p:nvSpPr>
        <p:spPr/>
        <p:txBody>
          <a:bodyPr/>
          <a:lstStyle/>
          <a:p>
            <a:endParaRPr lang="en-US">
              <a:solidFill>
                <a:srgbClr val="041E42"/>
              </a:solidFill>
            </a:endParaRPr>
          </a:p>
        </p:txBody>
      </p:sp>
      <p:sp>
        <p:nvSpPr>
          <p:cNvPr id="6" name="Slide Number Placeholder 5"/>
          <p:cNvSpPr>
            <a:spLocks noGrp="1"/>
          </p:cNvSpPr>
          <p:nvPr>
            <p:ph type="sldNum" sz="quarter" idx="12"/>
          </p:nvPr>
        </p:nvSpPr>
        <p:spPr/>
        <p:txBody>
          <a:bodyPr/>
          <a:lstStyle/>
          <a:p>
            <a:fld id="{0183C6E6-4335-4428-AB21-BBACF8148F3A}" type="slidenum">
              <a:rPr lang="en-US" smtClean="0">
                <a:solidFill>
                  <a:srgbClr val="041E42"/>
                </a:solidFill>
              </a:rPr>
              <a:pPr/>
              <a:t>‹#›</a:t>
            </a:fld>
            <a:endParaRPr lang="en-US">
              <a:solidFill>
                <a:srgbClr val="041E42"/>
              </a:solidFill>
            </a:endParaRPr>
          </a:p>
        </p:txBody>
      </p:sp>
      <p:sp>
        <p:nvSpPr>
          <p:cNvPr id="7" name="Title 6"/>
          <p:cNvSpPr>
            <a:spLocks noGrp="1"/>
          </p:cNvSpPr>
          <p:nvPr>
            <p:ph type="title" hasCustomPrompt="1"/>
          </p:nvPr>
        </p:nvSpPr>
        <p:spPr/>
        <p:txBody>
          <a:bodyPr/>
          <a:lstStyle/>
          <a:p>
            <a:r>
              <a:rPr lang="en-US"/>
              <a:t>Click to add title</a:t>
            </a:r>
          </a:p>
        </p:txBody>
      </p:sp>
      <p:sp>
        <p:nvSpPr>
          <p:cNvPr id="9" name="TextBox 8"/>
          <p:cNvSpPr txBox="1"/>
          <p:nvPr/>
        </p:nvSpPr>
        <p:spPr>
          <a:xfrm>
            <a:off x="1" y="-101923"/>
            <a:ext cx="625171" cy="92333"/>
          </a:xfrm>
          <a:prstGeom prst="rect">
            <a:avLst/>
          </a:prstGeom>
          <a:noFill/>
        </p:spPr>
        <p:txBody>
          <a:bodyPr wrap="none" lIns="0" tIns="0" rIns="0" bIns="0" rtlCol="0">
            <a:spAutoFit/>
          </a:bodyPr>
          <a:lstStyle/>
          <a:p>
            <a:r>
              <a:rPr lang="en-US" sz="600" b="1">
                <a:solidFill>
                  <a:srgbClr val="041E42"/>
                </a:solidFill>
              </a:rPr>
              <a:t>Title and Content</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14782911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1340322"/>
            <a:ext cx="2615327" cy="3122141"/>
          </a:xfrm>
        </p:spPr>
        <p:txBody>
          <a:bodyPr>
            <a:noAutofit/>
          </a:bodyPr>
          <a:lstStyle>
            <a:lvl1pPr>
              <a:defRPr sz="1200"/>
            </a:lvl1pPr>
            <a:lvl2pPr>
              <a:spcBef>
                <a:spcPts val="375"/>
              </a:spcBef>
              <a:defRPr sz="1200"/>
            </a:lvl2pPr>
            <a:lvl3pPr>
              <a:defRPr sz="1200"/>
            </a:lvl3pPr>
            <a:lvl4pPr>
              <a:defRPr sz="1200"/>
            </a:lvl4pPr>
            <a:lvl5pPr>
              <a:defRPr sz="12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41E42"/>
              </a:solidFill>
            </a:endParaRPr>
          </a:p>
        </p:txBody>
      </p:sp>
      <p:sp>
        <p:nvSpPr>
          <p:cNvPr id="5" name="Footer Placeholder 4"/>
          <p:cNvSpPr>
            <a:spLocks noGrp="1"/>
          </p:cNvSpPr>
          <p:nvPr>
            <p:ph type="ftr" sz="quarter" idx="11"/>
          </p:nvPr>
        </p:nvSpPr>
        <p:spPr/>
        <p:txBody>
          <a:bodyPr/>
          <a:lstStyle/>
          <a:p>
            <a:endParaRPr lang="en-US">
              <a:solidFill>
                <a:srgbClr val="041E42"/>
              </a:solidFill>
            </a:endParaRPr>
          </a:p>
        </p:txBody>
      </p:sp>
      <p:sp>
        <p:nvSpPr>
          <p:cNvPr id="6" name="Slide Number Placeholder 5"/>
          <p:cNvSpPr>
            <a:spLocks noGrp="1"/>
          </p:cNvSpPr>
          <p:nvPr>
            <p:ph type="sldNum" sz="quarter" idx="12"/>
          </p:nvPr>
        </p:nvSpPr>
        <p:spPr/>
        <p:txBody>
          <a:bodyPr/>
          <a:lstStyle/>
          <a:p>
            <a:fld id="{0183C6E6-4335-4428-AB21-BBACF8148F3A}" type="slidenum">
              <a:rPr lang="en-US" smtClean="0">
                <a:solidFill>
                  <a:srgbClr val="041E42"/>
                </a:solidFill>
              </a:rPr>
              <a:pPr/>
              <a:t>‹#›</a:t>
            </a:fld>
            <a:endParaRPr lang="en-US">
              <a:solidFill>
                <a:srgbClr val="041E42"/>
              </a:solidFill>
            </a:endParaRPr>
          </a:p>
        </p:txBody>
      </p:sp>
      <p:sp>
        <p:nvSpPr>
          <p:cNvPr id="8" name="Content Placeholder 2"/>
          <p:cNvSpPr>
            <a:spLocks noGrp="1"/>
          </p:cNvSpPr>
          <p:nvPr>
            <p:ph idx="13" hasCustomPrompt="1"/>
          </p:nvPr>
        </p:nvSpPr>
        <p:spPr>
          <a:xfrm>
            <a:off x="3261123" y="1340322"/>
            <a:ext cx="2615327" cy="3122141"/>
          </a:xfrm>
        </p:spPr>
        <p:txBody>
          <a:bodyPr>
            <a:noAutofit/>
          </a:bodyPr>
          <a:lstStyle>
            <a:lvl1pPr>
              <a:defRPr sz="1200"/>
            </a:lvl1pPr>
            <a:lvl2pPr>
              <a:spcBef>
                <a:spcPts val="375"/>
              </a:spcBef>
              <a:defRPr sz="1200"/>
            </a:lvl2pPr>
            <a:lvl3pPr>
              <a:defRPr sz="1200"/>
            </a:lvl3pPr>
            <a:lvl4pPr>
              <a:defRPr sz="1200"/>
            </a:lvl4pPr>
            <a:lvl5pPr>
              <a:defRPr sz="12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4" hasCustomPrompt="1"/>
          </p:nvPr>
        </p:nvSpPr>
        <p:spPr>
          <a:xfrm>
            <a:off x="6135292" y="1340322"/>
            <a:ext cx="2615327" cy="3122141"/>
          </a:xfrm>
        </p:spPr>
        <p:txBody>
          <a:bodyPr>
            <a:noAutofit/>
          </a:bodyPr>
          <a:lstStyle>
            <a:lvl1pPr>
              <a:defRPr sz="1200"/>
            </a:lvl1pPr>
            <a:lvl2pPr>
              <a:spcBef>
                <a:spcPts val="375"/>
              </a:spcBef>
              <a:defRPr sz="1200"/>
            </a:lvl2pPr>
            <a:lvl3pPr>
              <a:defRPr sz="1200"/>
            </a:lvl3pPr>
            <a:lvl4pPr>
              <a:defRPr sz="1200"/>
            </a:lvl4pPr>
            <a:lvl5pPr>
              <a:defRPr sz="12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extBox 10"/>
          <p:cNvSpPr txBox="1"/>
          <p:nvPr/>
        </p:nvSpPr>
        <p:spPr>
          <a:xfrm>
            <a:off x="0" y="-101923"/>
            <a:ext cx="520976" cy="92333"/>
          </a:xfrm>
          <a:prstGeom prst="rect">
            <a:avLst/>
          </a:prstGeom>
          <a:noFill/>
        </p:spPr>
        <p:txBody>
          <a:bodyPr wrap="none" lIns="0" tIns="0" rIns="0" bIns="0" rtlCol="0">
            <a:spAutoFit/>
          </a:bodyPr>
          <a:lstStyle/>
          <a:p>
            <a:r>
              <a:rPr lang="en-US" sz="600" b="1">
                <a:solidFill>
                  <a:srgbClr val="041E42"/>
                </a:solidFill>
              </a:rPr>
              <a:t>Three Content</a:t>
            </a:r>
          </a:p>
        </p:txBody>
      </p:sp>
      <p:pic>
        <p:nvPicPr>
          <p:cNvPr id="10"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1439492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41E42"/>
              </a:solidFill>
            </a:endParaRPr>
          </a:p>
        </p:txBody>
      </p:sp>
      <p:sp>
        <p:nvSpPr>
          <p:cNvPr id="3" name="Footer Placeholder 2"/>
          <p:cNvSpPr>
            <a:spLocks noGrp="1"/>
          </p:cNvSpPr>
          <p:nvPr>
            <p:ph type="ftr" sz="quarter" idx="11"/>
          </p:nvPr>
        </p:nvSpPr>
        <p:spPr/>
        <p:txBody>
          <a:bodyPr/>
          <a:lstStyle/>
          <a:p>
            <a:endParaRPr lang="en-US">
              <a:solidFill>
                <a:srgbClr val="041E42"/>
              </a:solidFill>
            </a:endParaRPr>
          </a:p>
        </p:txBody>
      </p:sp>
      <p:sp>
        <p:nvSpPr>
          <p:cNvPr id="4" name="Slide Number Placeholder 3"/>
          <p:cNvSpPr>
            <a:spLocks noGrp="1"/>
          </p:cNvSpPr>
          <p:nvPr>
            <p:ph type="sldNum" sz="quarter" idx="12"/>
          </p:nvPr>
        </p:nvSpPr>
        <p:spPr/>
        <p:txBody>
          <a:bodyPr/>
          <a:lstStyle/>
          <a:p>
            <a:fld id="{0183C6E6-4335-4428-AB21-BBACF8148F3A}" type="slidenum">
              <a:rPr lang="en-US" smtClean="0">
                <a:solidFill>
                  <a:srgbClr val="041E42"/>
                </a:solidFill>
              </a:rPr>
              <a:pPr/>
              <a:t>‹#›</a:t>
            </a:fld>
            <a:endParaRPr lang="en-US">
              <a:solidFill>
                <a:srgbClr val="041E42"/>
              </a:solidFill>
            </a:endParaRPr>
          </a:p>
        </p:txBody>
      </p:sp>
      <p:sp>
        <p:nvSpPr>
          <p:cNvPr id="7" name="TextBox 6"/>
          <p:cNvSpPr txBox="1"/>
          <p:nvPr/>
        </p:nvSpPr>
        <p:spPr>
          <a:xfrm>
            <a:off x="0" y="-101923"/>
            <a:ext cx="209994" cy="92333"/>
          </a:xfrm>
          <a:prstGeom prst="rect">
            <a:avLst/>
          </a:prstGeom>
          <a:noFill/>
        </p:spPr>
        <p:txBody>
          <a:bodyPr wrap="none" lIns="0" tIns="0" rIns="0" bIns="0" rtlCol="0">
            <a:spAutoFit/>
          </a:bodyPr>
          <a:lstStyle/>
          <a:p>
            <a:r>
              <a:rPr lang="en-US" sz="600" b="1">
                <a:solidFill>
                  <a:srgbClr val="041E42"/>
                </a:solidFill>
              </a:rPr>
              <a:t>Blank</a:t>
            </a:r>
          </a:p>
        </p:txBody>
      </p:sp>
      <p:pic>
        <p:nvPicPr>
          <p:cNvPr id="6"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4859768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On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1340322"/>
            <a:ext cx="2619376" cy="3120258"/>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41E42"/>
              </a:solidFill>
            </a:endParaRPr>
          </a:p>
        </p:txBody>
      </p:sp>
      <p:sp>
        <p:nvSpPr>
          <p:cNvPr id="5" name="Footer Placeholder 4"/>
          <p:cNvSpPr>
            <a:spLocks noGrp="1"/>
          </p:cNvSpPr>
          <p:nvPr>
            <p:ph type="ftr" sz="quarter" idx="11"/>
          </p:nvPr>
        </p:nvSpPr>
        <p:spPr/>
        <p:txBody>
          <a:bodyPr/>
          <a:lstStyle/>
          <a:p>
            <a:endParaRPr lang="en-US">
              <a:solidFill>
                <a:srgbClr val="041E42"/>
              </a:solidFill>
            </a:endParaRPr>
          </a:p>
        </p:txBody>
      </p:sp>
      <p:sp>
        <p:nvSpPr>
          <p:cNvPr id="6" name="Slide Number Placeholder 5"/>
          <p:cNvSpPr>
            <a:spLocks noGrp="1"/>
          </p:cNvSpPr>
          <p:nvPr>
            <p:ph type="sldNum" sz="quarter" idx="12"/>
          </p:nvPr>
        </p:nvSpPr>
        <p:spPr/>
        <p:txBody>
          <a:bodyPr/>
          <a:lstStyle/>
          <a:p>
            <a:fld id="{0183C6E6-4335-4428-AB21-BBACF8148F3A}" type="slidenum">
              <a:rPr lang="en-US" smtClean="0">
                <a:solidFill>
                  <a:srgbClr val="041E42"/>
                </a:solidFill>
              </a:rPr>
              <a:pPr/>
              <a:t>‹#›</a:t>
            </a:fld>
            <a:endParaRPr lang="en-US">
              <a:solidFill>
                <a:srgbClr val="041E42"/>
              </a:solidFill>
            </a:endParaRPr>
          </a:p>
        </p:txBody>
      </p:sp>
      <p:sp>
        <p:nvSpPr>
          <p:cNvPr id="10" name="Picture Placeholder 9"/>
          <p:cNvSpPr>
            <a:spLocks noGrp="1"/>
          </p:cNvSpPr>
          <p:nvPr>
            <p:ph type="pic" sz="quarter" idx="13" hasCustomPrompt="1"/>
          </p:nvPr>
        </p:nvSpPr>
        <p:spPr>
          <a:xfrm>
            <a:off x="3261122" y="1329929"/>
            <a:ext cx="5495925" cy="3132534"/>
          </a:xfrm>
          <a:solidFill>
            <a:schemeClr val="accent3"/>
          </a:solidFill>
        </p:spPr>
        <p:txBody>
          <a:bodyPr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1" name="TextBox 10"/>
          <p:cNvSpPr txBox="1"/>
          <p:nvPr/>
        </p:nvSpPr>
        <p:spPr>
          <a:xfrm>
            <a:off x="0" y="-101923"/>
            <a:ext cx="392736" cy="92333"/>
          </a:xfrm>
          <a:prstGeom prst="rect">
            <a:avLst/>
          </a:prstGeom>
          <a:noFill/>
        </p:spPr>
        <p:txBody>
          <a:bodyPr wrap="none" lIns="0" tIns="0" rIns="0" bIns="0" rtlCol="0">
            <a:spAutoFit/>
          </a:bodyPr>
          <a:lstStyle/>
          <a:p>
            <a:r>
              <a:rPr lang="en-US" sz="600" b="1">
                <a:solidFill>
                  <a:srgbClr val="041E42"/>
                </a:solidFill>
              </a:rPr>
              <a:t>One Image</a:t>
            </a:r>
          </a:p>
        </p:txBody>
      </p:sp>
      <p:pic>
        <p:nvPicPr>
          <p:cNvPr id="9"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25614584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w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1340322"/>
            <a:ext cx="2619376" cy="3120258"/>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41E42"/>
              </a:solidFill>
            </a:endParaRPr>
          </a:p>
        </p:txBody>
      </p:sp>
      <p:sp>
        <p:nvSpPr>
          <p:cNvPr id="5" name="Footer Placeholder 4"/>
          <p:cNvSpPr>
            <a:spLocks noGrp="1"/>
          </p:cNvSpPr>
          <p:nvPr>
            <p:ph type="ftr" sz="quarter" idx="11"/>
          </p:nvPr>
        </p:nvSpPr>
        <p:spPr/>
        <p:txBody>
          <a:bodyPr/>
          <a:lstStyle/>
          <a:p>
            <a:endParaRPr lang="en-US">
              <a:solidFill>
                <a:srgbClr val="041E42"/>
              </a:solidFill>
            </a:endParaRPr>
          </a:p>
        </p:txBody>
      </p:sp>
      <p:sp>
        <p:nvSpPr>
          <p:cNvPr id="6" name="Slide Number Placeholder 5"/>
          <p:cNvSpPr>
            <a:spLocks noGrp="1"/>
          </p:cNvSpPr>
          <p:nvPr>
            <p:ph type="sldNum" sz="quarter" idx="12"/>
          </p:nvPr>
        </p:nvSpPr>
        <p:spPr/>
        <p:txBody>
          <a:bodyPr/>
          <a:lstStyle/>
          <a:p>
            <a:fld id="{0183C6E6-4335-4428-AB21-BBACF8148F3A}" type="slidenum">
              <a:rPr lang="en-US" smtClean="0">
                <a:solidFill>
                  <a:srgbClr val="041E42"/>
                </a:solidFill>
              </a:rPr>
              <a:pPr/>
              <a:t>‹#›</a:t>
            </a:fld>
            <a:endParaRPr lang="en-US">
              <a:solidFill>
                <a:srgbClr val="041E42"/>
              </a:solidFill>
            </a:endParaRPr>
          </a:p>
        </p:txBody>
      </p:sp>
      <p:sp>
        <p:nvSpPr>
          <p:cNvPr id="10" name="Picture Placeholder 9"/>
          <p:cNvSpPr>
            <a:spLocks noGrp="1"/>
          </p:cNvSpPr>
          <p:nvPr>
            <p:ph type="pic" sz="quarter" idx="13" hasCustomPrompt="1"/>
          </p:nvPr>
        </p:nvSpPr>
        <p:spPr>
          <a:xfrm>
            <a:off x="3261123" y="1329929"/>
            <a:ext cx="2621756" cy="3132534"/>
          </a:xfrm>
          <a:solidFill>
            <a:schemeClr val="accent3"/>
          </a:solidFill>
        </p:spPr>
        <p:txBody>
          <a:bodyPr lIns="360000" rIns="360000"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1" name="Picture Placeholder 9"/>
          <p:cNvSpPr>
            <a:spLocks noGrp="1"/>
          </p:cNvSpPr>
          <p:nvPr>
            <p:ph type="pic" sz="quarter" idx="14" hasCustomPrompt="1"/>
          </p:nvPr>
        </p:nvSpPr>
        <p:spPr>
          <a:xfrm>
            <a:off x="6135290" y="1329929"/>
            <a:ext cx="2621756" cy="3132534"/>
          </a:xfrm>
          <a:solidFill>
            <a:schemeClr val="accent3"/>
          </a:solidFill>
        </p:spPr>
        <p:txBody>
          <a:bodyPr lIns="360000" rIns="360000"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3" name="TextBox 12"/>
          <p:cNvSpPr txBox="1"/>
          <p:nvPr/>
        </p:nvSpPr>
        <p:spPr>
          <a:xfrm>
            <a:off x="1" y="-101923"/>
            <a:ext cx="439223" cy="92333"/>
          </a:xfrm>
          <a:prstGeom prst="rect">
            <a:avLst/>
          </a:prstGeom>
          <a:noFill/>
        </p:spPr>
        <p:txBody>
          <a:bodyPr wrap="none" lIns="0" tIns="0" rIns="0" bIns="0" rtlCol="0">
            <a:spAutoFit/>
          </a:bodyPr>
          <a:lstStyle/>
          <a:p>
            <a:r>
              <a:rPr lang="en-US" sz="600" b="1">
                <a:solidFill>
                  <a:srgbClr val="041E42"/>
                </a:solidFill>
              </a:rPr>
              <a:t>Two Images</a:t>
            </a:r>
          </a:p>
        </p:txBody>
      </p:sp>
      <p:pic>
        <p:nvPicPr>
          <p:cNvPr id="12"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28085172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3031959"/>
            <a:ext cx="2619376" cy="143050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41E42"/>
              </a:solidFill>
            </a:endParaRPr>
          </a:p>
        </p:txBody>
      </p:sp>
      <p:sp>
        <p:nvSpPr>
          <p:cNvPr id="5" name="Footer Placeholder 4"/>
          <p:cNvSpPr>
            <a:spLocks noGrp="1"/>
          </p:cNvSpPr>
          <p:nvPr>
            <p:ph type="ftr" sz="quarter" idx="11"/>
          </p:nvPr>
        </p:nvSpPr>
        <p:spPr/>
        <p:txBody>
          <a:bodyPr/>
          <a:lstStyle/>
          <a:p>
            <a:endParaRPr lang="en-US">
              <a:solidFill>
                <a:srgbClr val="041E42"/>
              </a:solidFill>
            </a:endParaRPr>
          </a:p>
        </p:txBody>
      </p:sp>
      <p:sp>
        <p:nvSpPr>
          <p:cNvPr id="6" name="Slide Number Placeholder 5"/>
          <p:cNvSpPr>
            <a:spLocks noGrp="1"/>
          </p:cNvSpPr>
          <p:nvPr>
            <p:ph type="sldNum" sz="quarter" idx="12"/>
          </p:nvPr>
        </p:nvSpPr>
        <p:spPr/>
        <p:txBody>
          <a:bodyPr/>
          <a:lstStyle/>
          <a:p>
            <a:fld id="{0183C6E6-4335-4428-AB21-BBACF8148F3A}" type="slidenum">
              <a:rPr lang="en-US" smtClean="0">
                <a:solidFill>
                  <a:srgbClr val="041E42"/>
                </a:solidFill>
              </a:rPr>
              <a:pPr/>
              <a:t>‹#›</a:t>
            </a:fld>
            <a:endParaRPr lang="en-US">
              <a:solidFill>
                <a:srgbClr val="041E42"/>
              </a:solidFill>
            </a:endParaRPr>
          </a:p>
        </p:txBody>
      </p:sp>
      <p:sp>
        <p:nvSpPr>
          <p:cNvPr id="10" name="Picture Placeholder 9"/>
          <p:cNvSpPr>
            <a:spLocks noGrp="1"/>
          </p:cNvSpPr>
          <p:nvPr>
            <p:ph type="pic" sz="quarter" idx="13" hasCustomPrompt="1"/>
          </p:nvPr>
        </p:nvSpPr>
        <p:spPr>
          <a:xfrm>
            <a:off x="384573" y="1329929"/>
            <a:ext cx="2621756" cy="1490618"/>
          </a:xfrm>
          <a:solidFill>
            <a:schemeClr val="accent3"/>
          </a:solidFill>
        </p:spPr>
        <p:txBody>
          <a:bodyPr lIns="360000" rIns="360000"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2" name="Content Placeholder 2"/>
          <p:cNvSpPr>
            <a:spLocks noGrp="1"/>
          </p:cNvSpPr>
          <p:nvPr>
            <p:ph idx="15" hasCustomPrompt="1"/>
          </p:nvPr>
        </p:nvSpPr>
        <p:spPr>
          <a:xfrm>
            <a:off x="3262311" y="3031959"/>
            <a:ext cx="2619376" cy="143050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Picture Placeholder 9"/>
          <p:cNvSpPr>
            <a:spLocks noGrp="1"/>
          </p:cNvSpPr>
          <p:nvPr>
            <p:ph type="pic" sz="quarter" idx="16" hasCustomPrompt="1"/>
          </p:nvPr>
        </p:nvSpPr>
        <p:spPr>
          <a:xfrm>
            <a:off x="3259931" y="1329929"/>
            <a:ext cx="2621756" cy="1490618"/>
          </a:xfrm>
          <a:solidFill>
            <a:schemeClr val="accent3"/>
          </a:solidFill>
        </p:spPr>
        <p:txBody>
          <a:bodyPr lIns="360000" rIns="360000" anchor="ctr">
            <a:normAutofit/>
          </a:bodyPr>
          <a:lstStyle>
            <a:lvl1pPr marL="0" marR="0" indent="0" algn="ctr" defTabSz="685800" rtl="0" eaLnBrk="1" fontAlgn="auto" latinLnBrk="0" hangingPunct="1">
              <a:lnSpc>
                <a:spcPct val="100000"/>
              </a:lnSpc>
              <a:spcBef>
                <a:spcPts val="1125"/>
              </a:spcBef>
              <a:spcAft>
                <a:spcPts val="0"/>
              </a:spcAft>
              <a:buClr>
                <a:schemeClr val="accent1"/>
              </a:buClr>
              <a:buSzTx/>
              <a:buFont typeface="Arial" panose="020B0604020202020204" pitchFamily="34" charset="0"/>
              <a:buNone/>
              <a:tabLst/>
              <a:defRPr sz="750"/>
            </a:lvl1pPr>
          </a:lstStyle>
          <a:p>
            <a:r>
              <a:rPr lang="sv-SE"/>
              <a:t>Click to add picture or use an </a:t>
            </a:r>
            <a:r>
              <a:rPr lang="en-US"/>
              <a:t>image from Scania Image Bank</a:t>
            </a:r>
            <a:endParaRPr lang="sv-SE"/>
          </a:p>
        </p:txBody>
      </p:sp>
      <p:sp>
        <p:nvSpPr>
          <p:cNvPr id="14" name="Content Placeholder 2"/>
          <p:cNvSpPr>
            <a:spLocks noGrp="1"/>
          </p:cNvSpPr>
          <p:nvPr>
            <p:ph idx="17" hasCustomPrompt="1"/>
          </p:nvPr>
        </p:nvSpPr>
        <p:spPr>
          <a:xfrm>
            <a:off x="6137670" y="3031959"/>
            <a:ext cx="2619376" cy="143050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Picture Placeholder 9"/>
          <p:cNvSpPr>
            <a:spLocks noGrp="1"/>
          </p:cNvSpPr>
          <p:nvPr>
            <p:ph type="pic" sz="quarter" idx="18" hasCustomPrompt="1"/>
          </p:nvPr>
        </p:nvSpPr>
        <p:spPr>
          <a:xfrm>
            <a:off x="6135289" y="1329929"/>
            <a:ext cx="2621756" cy="1490618"/>
          </a:xfrm>
          <a:solidFill>
            <a:schemeClr val="accent3"/>
          </a:solidFill>
        </p:spPr>
        <p:txBody>
          <a:bodyPr lIns="360000" rIns="360000" anchor="ctr">
            <a:normAutofit/>
          </a:bodyPr>
          <a:lstStyle>
            <a:lvl1pPr marL="0" marR="0" indent="0" algn="ctr" defTabSz="685800" rtl="0" eaLnBrk="1" fontAlgn="auto" latinLnBrk="0" hangingPunct="1">
              <a:lnSpc>
                <a:spcPct val="100000"/>
              </a:lnSpc>
              <a:spcBef>
                <a:spcPts val="1125"/>
              </a:spcBef>
              <a:spcAft>
                <a:spcPts val="0"/>
              </a:spcAft>
              <a:buClr>
                <a:schemeClr val="accent1"/>
              </a:buClr>
              <a:buSzTx/>
              <a:buFont typeface="Arial" panose="020B0604020202020204" pitchFamily="34" charset="0"/>
              <a:buNone/>
              <a:tabLst/>
              <a:defRPr sz="750"/>
            </a:lvl1pPr>
          </a:lstStyle>
          <a:p>
            <a:r>
              <a:rPr lang="sv-SE"/>
              <a:t>Click to add picture or use an </a:t>
            </a:r>
            <a:r>
              <a:rPr lang="en-US"/>
              <a:t>image from Scania Image Bank</a:t>
            </a:r>
            <a:endParaRPr lang="sv-SE"/>
          </a:p>
        </p:txBody>
      </p:sp>
      <p:sp>
        <p:nvSpPr>
          <p:cNvPr id="17" name="TextBox 16"/>
          <p:cNvSpPr txBox="1"/>
          <p:nvPr/>
        </p:nvSpPr>
        <p:spPr>
          <a:xfrm>
            <a:off x="1" y="-101923"/>
            <a:ext cx="496931" cy="92333"/>
          </a:xfrm>
          <a:prstGeom prst="rect">
            <a:avLst/>
          </a:prstGeom>
          <a:noFill/>
        </p:spPr>
        <p:txBody>
          <a:bodyPr wrap="none" lIns="0" tIns="0" rIns="0" bIns="0" rtlCol="0">
            <a:spAutoFit/>
          </a:bodyPr>
          <a:lstStyle/>
          <a:p>
            <a:r>
              <a:rPr lang="en-US" sz="600" b="1">
                <a:solidFill>
                  <a:srgbClr val="041E42"/>
                </a:solidFill>
              </a:rPr>
              <a:t>Three Images</a:t>
            </a:r>
          </a:p>
        </p:txBody>
      </p:sp>
      <p:pic>
        <p:nvPicPr>
          <p:cNvPr id="16"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8175010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Chapter Divider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953" y="840491"/>
            <a:ext cx="7614047" cy="1732548"/>
          </a:xfrm>
        </p:spPr>
        <p:txBody>
          <a:bodyPr anchor="b"/>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2614291"/>
            <a:ext cx="7614047" cy="806732"/>
          </a:xfrm>
        </p:spPr>
        <p:txBody>
          <a:bodyPr anchor="t">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text</a:t>
            </a:r>
          </a:p>
        </p:txBody>
      </p:sp>
      <p:sp>
        <p:nvSpPr>
          <p:cNvPr id="6" name="TextBox 5"/>
          <p:cNvSpPr txBox="1"/>
          <p:nvPr/>
        </p:nvSpPr>
        <p:spPr>
          <a:xfrm>
            <a:off x="0" y="-101923"/>
            <a:ext cx="807913" cy="92333"/>
          </a:xfrm>
          <a:prstGeom prst="rect">
            <a:avLst/>
          </a:prstGeom>
          <a:noFill/>
        </p:spPr>
        <p:txBody>
          <a:bodyPr wrap="none" lIns="0" tIns="0" rIns="0" bIns="0" rtlCol="0">
            <a:spAutoFit/>
          </a:bodyPr>
          <a:lstStyle/>
          <a:p>
            <a:r>
              <a:rPr lang="en-US" sz="600" b="1">
                <a:solidFill>
                  <a:srgbClr val="041E42"/>
                </a:solidFill>
              </a:rPr>
              <a:t>Chapter Divider - Blue</a:t>
            </a:r>
          </a:p>
        </p:txBody>
      </p:sp>
      <p:pic>
        <p:nvPicPr>
          <p:cNvPr id="5"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29814271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Chapter Divider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953" y="840491"/>
            <a:ext cx="7614047" cy="1732548"/>
          </a:xfrm>
        </p:spPr>
        <p:txBody>
          <a:bodyPr anchor="b"/>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2614291"/>
            <a:ext cx="7614047" cy="806732"/>
          </a:xfrm>
        </p:spPr>
        <p:txBody>
          <a:bodyPr anchor="t">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text</a:t>
            </a:r>
          </a:p>
        </p:txBody>
      </p:sp>
      <p:sp>
        <p:nvSpPr>
          <p:cNvPr id="6" name="TextBox 5"/>
          <p:cNvSpPr txBox="1"/>
          <p:nvPr/>
        </p:nvSpPr>
        <p:spPr>
          <a:xfrm>
            <a:off x="1" y="-101923"/>
            <a:ext cx="817531" cy="92333"/>
          </a:xfrm>
          <a:prstGeom prst="rect">
            <a:avLst/>
          </a:prstGeom>
          <a:noFill/>
        </p:spPr>
        <p:txBody>
          <a:bodyPr wrap="none" lIns="0" tIns="0" rIns="0" bIns="0" rtlCol="0">
            <a:spAutoFit/>
          </a:bodyPr>
          <a:lstStyle/>
          <a:p>
            <a:r>
              <a:rPr lang="en-US" sz="600" b="1">
                <a:solidFill>
                  <a:srgbClr val="041E42"/>
                </a:solidFill>
              </a:rPr>
              <a:t>Chapter Divider - Grey</a:t>
            </a:r>
          </a:p>
        </p:txBody>
      </p:sp>
      <p:pic>
        <p:nvPicPr>
          <p:cNvPr id="5"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6620458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Chapter Divider - Image">
    <p:bg>
      <p:bgPr>
        <a:solidFill>
          <a:srgbClr val="C8C9C7"/>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0" hasCustomPrompt="1"/>
          </p:nvPr>
        </p:nvSpPr>
        <p:spPr>
          <a:xfrm>
            <a:off x="0" y="0"/>
            <a:ext cx="9144000" cy="5143500"/>
          </a:xfrm>
          <a:noFill/>
        </p:spPr>
        <p:txBody>
          <a:bodyPr tIns="180000">
            <a:normAutofit/>
          </a:bodyPr>
          <a:lstStyle>
            <a:lvl1pPr marL="0" indent="0" algn="ctr">
              <a:buNone/>
              <a:defRPr sz="750" baseline="0"/>
            </a:lvl1pPr>
          </a:lstStyle>
          <a:p>
            <a:r>
              <a:rPr lang="en-US"/>
              <a:t>Select the image Placeholder and use an image from Scania Image Bank</a:t>
            </a:r>
          </a:p>
        </p:txBody>
      </p:sp>
      <p:sp>
        <p:nvSpPr>
          <p:cNvPr id="3" name="Subtitle 2"/>
          <p:cNvSpPr>
            <a:spLocks noGrp="1"/>
          </p:cNvSpPr>
          <p:nvPr>
            <p:ph type="subTitle" idx="1" hasCustomPrompt="1"/>
          </p:nvPr>
        </p:nvSpPr>
        <p:spPr>
          <a:xfrm>
            <a:off x="386954" y="2614291"/>
            <a:ext cx="7614047" cy="806732"/>
          </a:xfrm>
        </p:spPr>
        <p:txBody>
          <a:bodyPr anchor="t">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text</a:t>
            </a:r>
          </a:p>
        </p:txBody>
      </p:sp>
      <p:sp>
        <p:nvSpPr>
          <p:cNvPr id="2" name="Title 1"/>
          <p:cNvSpPr>
            <a:spLocks noGrp="1"/>
          </p:cNvSpPr>
          <p:nvPr>
            <p:ph type="ctrTitle" hasCustomPrompt="1"/>
          </p:nvPr>
        </p:nvSpPr>
        <p:spPr>
          <a:xfrm>
            <a:off x="386953" y="840491"/>
            <a:ext cx="7614047" cy="1732548"/>
          </a:xfrm>
        </p:spPr>
        <p:txBody>
          <a:bodyPr anchor="b"/>
          <a:lstStyle>
            <a:lvl1pPr algn="l">
              <a:defRPr sz="4500">
                <a:solidFill>
                  <a:schemeClr val="bg1"/>
                </a:solidFill>
                <a:latin typeface="+mj-lt"/>
              </a:defRPr>
            </a:lvl1pPr>
          </a:lstStyle>
          <a:p>
            <a:r>
              <a:rPr lang="en-US"/>
              <a:t>Click to add title</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9" name="TextBox 8"/>
          <p:cNvSpPr txBox="1"/>
          <p:nvPr/>
        </p:nvSpPr>
        <p:spPr>
          <a:xfrm>
            <a:off x="1" y="-101923"/>
            <a:ext cx="864019" cy="92333"/>
          </a:xfrm>
          <a:prstGeom prst="rect">
            <a:avLst/>
          </a:prstGeom>
          <a:noFill/>
        </p:spPr>
        <p:txBody>
          <a:bodyPr wrap="none" lIns="0" tIns="0" rIns="0" bIns="0" rtlCol="0">
            <a:spAutoFit/>
          </a:bodyPr>
          <a:lstStyle/>
          <a:p>
            <a:r>
              <a:rPr lang="en-US" sz="600" b="1">
                <a:solidFill>
                  <a:srgbClr val="041E42"/>
                </a:solidFill>
              </a:rPr>
              <a:t>Chapter Divider - Image</a:t>
            </a:r>
          </a:p>
        </p:txBody>
      </p:sp>
    </p:spTree>
    <p:extLst>
      <p:ext uri="{BB962C8B-B14F-4D97-AF65-F5344CB8AC3E}">
        <p14:creationId xmlns:p14="http://schemas.microsoft.com/office/powerpoint/2010/main" val="24926384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 Blu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endParaRPr lang="en-US">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solidFill>
                  <a:prstClr val="white"/>
                </a:solidFill>
              </a:rPr>
              <a:pPr/>
              <a:t>‹#›</a:t>
            </a:fld>
            <a:endParaRPr lang="en-US">
              <a:solidFill>
                <a:prstClr val="white"/>
              </a:solidFill>
            </a:endParaRPr>
          </a:p>
        </p:txBody>
      </p:sp>
      <p:sp>
        <p:nvSpPr>
          <p:cNvPr id="9" name="Text Placeholder 8"/>
          <p:cNvSpPr>
            <a:spLocks noGrp="1"/>
          </p:cNvSpPr>
          <p:nvPr>
            <p:ph type="body" sz="quarter" idx="13" hasCustomPrompt="1"/>
          </p:nvPr>
        </p:nvSpPr>
        <p:spPr>
          <a:xfrm>
            <a:off x="3006329" y="1059657"/>
            <a:ext cx="3131343" cy="1910425"/>
          </a:xfrm>
        </p:spPr>
        <p:txBody>
          <a:bodyPr anchor="b">
            <a:noAutofit/>
          </a:bodyPr>
          <a:lstStyle>
            <a:lvl1pPr marL="0" indent="0">
              <a:buNone/>
              <a:defRPr sz="1650" baseline="0">
                <a:solidFill>
                  <a:schemeClr val="bg1"/>
                </a:solidFill>
                <a:latin typeface="+mn-lt"/>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3006329" y="3088677"/>
            <a:ext cx="3131343" cy="438295"/>
          </a:xfrm>
        </p:spPr>
        <p:txBody>
          <a:bodyPr anchor="t">
            <a:noAutofit/>
          </a:bodyPr>
          <a:lstStyle>
            <a:lvl1pPr marL="0" indent="0">
              <a:spcBef>
                <a:spcPts val="0"/>
              </a:spcBef>
              <a:buNone/>
              <a:defRPr sz="90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source of quotation</a:t>
            </a:r>
          </a:p>
        </p:txBody>
      </p:sp>
      <p:sp>
        <p:nvSpPr>
          <p:cNvPr id="8" name="TextBox 7"/>
          <p:cNvSpPr txBox="1"/>
          <p:nvPr/>
        </p:nvSpPr>
        <p:spPr>
          <a:xfrm>
            <a:off x="0" y="-101923"/>
            <a:ext cx="455253" cy="92333"/>
          </a:xfrm>
          <a:prstGeom prst="rect">
            <a:avLst/>
          </a:prstGeom>
          <a:noFill/>
        </p:spPr>
        <p:txBody>
          <a:bodyPr wrap="none" lIns="0" tIns="0" rIns="0" bIns="0" rtlCol="0">
            <a:spAutoFit/>
          </a:bodyPr>
          <a:lstStyle/>
          <a:p>
            <a:r>
              <a:rPr lang="en-US" sz="600" b="1">
                <a:solidFill>
                  <a:srgbClr val="041E42"/>
                </a:solidFill>
              </a:rPr>
              <a:t>Quote - Blue</a:t>
            </a:r>
          </a:p>
        </p:txBody>
      </p:sp>
      <p:pic>
        <p:nvPicPr>
          <p:cNvPr id="11"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932852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_1_1">
    <p:spTree>
      <p:nvGrpSpPr>
        <p:cNvPr id="1" name="Shape 107"/>
        <p:cNvGrpSpPr/>
        <p:nvPr/>
      </p:nvGrpSpPr>
      <p:grpSpPr>
        <a:xfrm>
          <a:off x="0" y="0"/>
          <a:ext cx="0" cy="0"/>
          <a:chOff x="0" y="0"/>
          <a:chExt cx="0" cy="0"/>
        </a:xfrm>
      </p:grpSpPr>
      <p:sp>
        <p:nvSpPr>
          <p:cNvPr id="108" name="Google Shape;108;p13"/>
          <p:cNvSpPr txBox="1">
            <a:spLocks noGrp="1"/>
          </p:cNvSpPr>
          <p:nvPr>
            <p:ph type="title"/>
          </p:nvPr>
        </p:nvSpPr>
        <p:spPr>
          <a:xfrm>
            <a:off x="2069625" y="1597583"/>
            <a:ext cx="2106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 name="Google Shape;109;p13"/>
          <p:cNvSpPr txBox="1">
            <a:spLocks noGrp="1"/>
          </p:cNvSpPr>
          <p:nvPr>
            <p:ph type="subTitle" idx="1"/>
          </p:nvPr>
        </p:nvSpPr>
        <p:spPr>
          <a:xfrm>
            <a:off x="2069613" y="2228309"/>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 name="Google Shape;110;p13"/>
          <p:cNvSpPr txBox="1">
            <a:spLocks noGrp="1"/>
          </p:cNvSpPr>
          <p:nvPr>
            <p:ph type="title" idx="2"/>
          </p:nvPr>
        </p:nvSpPr>
        <p:spPr>
          <a:xfrm>
            <a:off x="5922976" y="1597583"/>
            <a:ext cx="2106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1" name="Google Shape;111;p13"/>
          <p:cNvSpPr txBox="1">
            <a:spLocks noGrp="1"/>
          </p:cNvSpPr>
          <p:nvPr>
            <p:ph type="subTitle" idx="3"/>
          </p:nvPr>
        </p:nvSpPr>
        <p:spPr>
          <a:xfrm>
            <a:off x="5922983" y="2228309"/>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2" name="Google Shape;112;p13"/>
          <p:cNvSpPr txBox="1">
            <a:spLocks noGrp="1"/>
          </p:cNvSpPr>
          <p:nvPr>
            <p:ph type="title" idx="4"/>
          </p:nvPr>
        </p:nvSpPr>
        <p:spPr>
          <a:xfrm>
            <a:off x="2069625" y="3108234"/>
            <a:ext cx="2106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3" name="Google Shape;113;p13"/>
          <p:cNvSpPr txBox="1">
            <a:spLocks noGrp="1"/>
          </p:cNvSpPr>
          <p:nvPr>
            <p:ph type="subTitle" idx="5"/>
          </p:nvPr>
        </p:nvSpPr>
        <p:spPr>
          <a:xfrm>
            <a:off x="2069613" y="3738983"/>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4" name="Google Shape;114;p13"/>
          <p:cNvSpPr txBox="1">
            <a:spLocks noGrp="1"/>
          </p:cNvSpPr>
          <p:nvPr>
            <p:ph type="title" idx="6"/>
          </p:nvPr>
        </p:nvSpPr>
        <p:spPr>
          <a:xfrm>
            <a:off x="5922976" y="3108236"/>
            <a:ext cx="2106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5" name="Google Shape;115;p13"/>
          <p:cNvSpPr txBox="1">
            <a:spLocks noGrp="1"/>
          </p:cNvSpPr>
          <p:nvPr>
            <p:ph type="subTitle" idx="7"/>
          </p:nvPr>
        </p:nvSpPr>
        <p:spPr>
          <a:xfrm>
            <a:off x="5922983" y="3738983"/>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6" name="Google Shape;116;p13"/>
          <p:cNvSpPr txBox="1">
            <a:spLocks noGrp="1"/>
          </p:cNvSpPr>
          <p:nvPr>
            <p:ph type="title" idx="8" hasCustomPrompt="1"/>
          </p:nvPr>
        </p:nvSpPr>
        <p:spPr>
          <a:xfrm>
            <a:off x="874125" y="1911298"/>
            <a:ext cx="1048200" cy="51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34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7" name="Google Shape;117;p13"/>
          <p:cNvSpPr txBox="1">
            <a:spLocks noGrp="1"/>
          </p:cNvSpPr>
          <p:nvPr>
            <p:ph type="title" idx="9" hasCustomPrompt="1"/>
          </p:nvPr>
        </p:nvSpPr>
        <p:spPr>
          <a:xfrm>
            <a:off x="874125" y="3392148"/>
            <a:ext cx="1048200" cy="510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34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8" name="Google Shape;118;p13"/>
          <p:cNvSpPr txBox="1">
            <a:spLocks noGrp="1"/>
          </p:cNvSpPr>
          <p:nvPr>
            <p:ph type="title" idx="13" hasCustomPrompt="1"/>
          </p:nvPr>
        </p:nvSpPr>
        <p:spPr>
          <a:xfrm>
            <a:off x="4724300" y="1911298"/>
            <a:ext cx="1048200" cy="51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34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9" name="Google Shape;119;p13"/>
          <p:cNvSpPr txBox="1">
            <a:spLocks noGrp="1"/>
          </p:cNvSpPr>
          <p:nvPr>
            <p:ph type="title" idx="14" hasCustomPrompt="1"/>
          </p:nvPr>
        </p:nvSpPr>
        <p:spPr>
          <a:xfrm>
            <a:off x="4724300" y="3392148"/>
            <a:ext cx="1048200" cy="510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34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0" name="Google Shape;120;p13"/>
          <p:cNvSpPr txBox="1">
            <a:spLocks noGrp="1"/>
          </p:cNvSpPr>
          <p:nvPr>
            <p:ph type="title" idx="15"/>
          </p:nvPr>
        </p:nvSpPr>
        <p:spPr>
          <a:xfrm>
            <a:off x="720000" y="2926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1" name="Google Shape;121;p13"/>
          <p:cNvSpPr/>
          <p:nvPr/>
        </p:nvSpPr>
        <p:spPr>
          <a:xfrm>
            <a:off x="-1931675" y="-2394275"/>
            <a:ext cx="3337800" cy="3337800"/>
          </a:xfrm>
          <a:prstGeom prst="ellipse">
            <a:avLst/>
          </a:prstGeom>
          <a:noFill/>
          <a:ln w="2286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7351100" y="4701250"/>
            <a:ext cx="937800" cy="937800"/>
          </a:xfrm>
          <a:prstGeom prst="arc">
            <a:avLst>
              <a:gd name="adj1" fmla="val 10724519"/>
              <a:gd name="adj2" fmla="val 0"/>
            </a:avLst>
          </a:prstGeom>
          <a:noFill/>
          <a:ln w="228600" cap="flat" cmpd="sng">
            <a:solidFill>
              <a:srgbClr val="1F28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p:cNvSpPr/>
          <p:nvPr/>
        </p:nvSpPr>
        <p:spPr>
          <a:xfrm rot="5400000">
            <a:off x="-576400" y="3258000"/>
            <a:ext cx="937800" cy="937800"/>
          </a:xfrm>
          <a:prstGeom prst="arc">
            <a:avLst>
              <a:gd name="adj1" fmla="val 10724519"/>
              <a:gd name="adj2" fmla="val 0"/>
            </a:avLst>
          </a:prstGeom>
          <a:noFill/>
          <a:ln w="228600" cap="flat" cmpd="sng">
            <a:solidFill>
              <a:srgbClr val="101A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3"/>
          <p:cNvSpPr/>
          <p:nvPr/>
        </p:nvSpPr>
        <p:spPr>
          <a:xfrm>
            <a:off x="8138150" y="-824550"/>
            <a:ext cx="3337800" cy="3337800"/>
          </a:xfrm>
          <a:prstGeom prst="ellipse">
            <a:avLst/>
          </a:prstGeom>
          <a:noFill/>
          <a:ln w="228600" cap="flat" cmpd="sng">
            <a:solidFill>
              <a:schemeClr val="accent6">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Quote - Grey">
    <p:bg>
      <p:bgPr>
        <a:solidFill>
          <a:srgbClr val="53565A"/>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endParaRPr lang="en-US">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solidFill>
                  <a:prstClr val="white"/>
                </a:solidFill>
              </a:rPr>
              <a:pPr/>
              <a:t>‹#›</a:t>
            </a:fld>
            <a:endParaRPr lang="en-US">
              <a:solidFill>
                <a:prstClr val="white"/>
              </a:solidFill>
            </a:endParaRPr>
          </a:p>
        </p:txBody>
      </p:sp>
      <p:sp>
        <p:nvSpPr>
          <p:cNvPr id="9" name="Text Placeholder 8"/>
          <p:cNvSpPr>
            <a:spLocks noGrp="1"/>
          </p:cNvSpPr>
          <p:nvPr>
            <p:ph type="body" sz="quarter" idx="13" hasCustomPrompt="1"/>
          </p:nvPr>
        </p:nvSpPr>
        <p:spPr>
          <a:xfrm>
            <a:off x="3006329" y="1059657"/>
            <a:ext cx="3131343" cy="1910425"/>
          </a:xfrm>
        </p:spPr>
        <p:txBody>
          <a:bodyPr anchor="b">
            <a:noAutofit/>
          </a:bodyPr>
          <a:lstStyle>
            <a:lvl1pPr marL="0" indent="0">
              <a:buNone/>
              <a:defRPr sz="165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3006329" y="3088677"/>
            <a:ext cx="3131343" cy="438295"/>
          </a:xfrm>
        </p:spPr>
        <p:txBody>
          <a:bodyPr anchor="t">
            <a:noAutofit/>
          </a:bodyPr>
          <a:lstStyle>
            <a:lvl1pPr marL="0" indent="0">
              <a:spcBef>
                <a:spcPts val="0"/>
              </a:spcBef>
              <a:buNone/>
              <a:defRPr sz="90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source of quotation</a:t>
            </a:r>
          </a:p>
        </p:txBody>
      </p:sp>
      <p:sp>
        <p:nvSpPr>
          <p:cNvPr id="8" name="TextBox 7"/>
          <p:cNvSpPr txBox="1"/>
          <p:nvPr/>
        </p:nvSpPr>
        <p:spPr>
          <a:xfrm>
            <a:off x="1" y="-101923"/>
            <a:ext cx="464871" cy="92333"/>
          </a:xfrm>
          <a:prstGeom prst="rect">
            <a:avLst/>
          </a:prstGeom>
          <a:noFill/>
        </p:spPr>
        <p:txBody>
          <a:bodyPr wrap="none" lIns="0" tIns="0" rIns="0" bIns="0" rtlCol="0">
            <a:spAutoFit/>
          </a:bodyPr>
          <a:lstStyle/>
          <a:p>
            <a:r>
              <a:rPr lang="en-US" sz="600" b="1">
                <a:solidFill>
                  <a:srgbClr val="041E42"/>
                </a:solidFill>
              </a:rPr>
              <a:t>Quote - Grey</a:t>
            </a:r>
          </a:p>
        </p:txBody>
      </p:sp>
      <p:pic>
        <p:nvPicPr>
          <p:cNvPr id="11"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12786929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Quote - Image">
    <p:bg>
      <p:bgPr>
        <a:solidFill>
          <a:schemeClr val="accent3"/>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5" hasCustomPrompt="1"/>
          </p:nvPr>
        </p:nvSpPr>
        <p:spPr>
          <a:xfrm>
            <a:off x="0" y="0"/>
            <a:ext cx="9144000" cy="5143500"/>
          </a:xfrm>
          <a:noFill/>
        </p:spPr>
        <p:txBody>
          <a:bodyPr tIns="180000">
            <a:normAutofit/>
          </a:bodyPr>
          <a:lstStyle>
            <a:lvl1pPr marL="0" indent="0" algn="ctr">
              <a:buNone/>
              <a:defRPr sz="750" baseline="0">
                <a:solidFill>
                  <a:schemeClr val="bg1"/>
                </a:solidFill>
              </a:defRPr>
            </a:lvl1pPr>
          </a:lstStyle>
          <a:p>
            <a:r>
              <a:rPr lang="en-US"/>
              <a:t>Select the image Placeholder and use an image from Scania Image Bank</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solidFill>
                  <a:prstClr val="white"/>
                </a:solidFill>
              </a:rPr>
              <a:pPr/>
              <a:t>‹#›</a:t>
            </a:fld>
            <a:endParaRPr lang="en-US">
              <a:solidFill>
                <a:prstClr val="white"/>
              </a:solidFill>
            </a:endParaRPr>
          </a:p>
        </p:txBody>
      </p:sp>
      <p:sp>
        <p:nvSpPr>
          <p:cNvPr id="9" name="Text Placeholder 8"/>
          <p:cNvSpPr>
            <a:spLocks noGrp="1"/>
          </p:cNvSpPr>
          <p:nvPr>
            <p:ph type="body" sz="quarter" idx="13" hasCustomPrompt="1"/>
          </p:nvPr>
        </p:nvSpPr>
        <p:spPr>
          <a:xfrm>
            <a:off x="3006329" y="1059657"/>
            <a:ext cx="3131343" cy="1910425"/>
          </a:xfrm>
        </p:spPr>
        <p:txBody>
          <a:bodyPr anchor="b">
            <a:noAutofit/>
          </a:bodyPr>
          <a:lstStyle>
            <a:lvl1pPr marL="0" indent="0">
              <a:buNone/>
              <a:defRPr sz="165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3006329" y="3088677"/>
            <a:ext cx="3131343" cy="438295"/>
          </a:xfrm>
        </p:spPr>
        <p:txBody>
          <a:bodyPr anchor="t">
            <a:noAutofit/>
          </a:bodyPr>
          <a:lstStyle>
            <a:lvl1pPr marL="0" indent="0">
              <a:spcBef>
                <a:spcPts val="0"/>
              </a:spcBef>
              <a:buNone/>
              <a:defRPr sz="90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source of quotation</a:t>
            </a:r>
          </a:p>
        </p:txBody>
      </p:sp>
      <p:pic>
        <p:nvPicPr>
          <p:cNvPr id="11"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2" name="TextBox 11"/>
          <p:cNvSpPr txBox="1"/>
          <p:nvPr/>
        </p:nvSpPr>
        <p:spPr>
          <a:xfrm>
            <a:off x="0" y="-101923"/>
            <a:ext cx="511358" cy="92333"/>
          </a:xfrm>
          <a:prstGeom prst="rect">
            <a:avLst/>
          </a:prstGeom>
          <a:noFill/>
        </p:spPr>
        <p:txBody>
          <a:bodyPr wrap="none" lIns="0" tIns="0" rIns="0" bIns="0" rtlCol="0">
            <a:spAutoFit/>
          </a:bodyPr>
          <a:lstStyle/>
          <a:p>
            <a:r>
              <a:rPr lang="en-US" sz="600" b="1">
                <a:solidFill>
                  <a:srgbClr val="041E42"/>
                </a:solidFill>
              </a:rPr>
              <a:t>Quote - Image</a:t>
            </a:r>
          </a:p>
        </p:txBody>
      </p:sp>
    </p:spTree>
    <p:extLst>
      <p:ext uri="{BB962C8B-B14F-4D97-AF65-F5344CB8AC3E}">
        <p14:creationId xmlns:p14="http://schemas.microsoft.com/office/powerpoint/2010/main" val="35792906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Last Page - Blue">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86954" y="3557910"/>
            <a:ext cx="3131343" cy="439572"/>
          </a:xfrm>
        </p:spPr>
        <p:txBody>
          <a:bodyPr anchor="b">
            <a:noAutofit/>
          </a:bodyPr>
          <a:lstStyle>
            <a:lvl1pPr marL="0" indent="0">
              <a:spcBef>
                <a:spcPts val="0"/>
              </a:spcBef>
              <a:buNone/>
              <a:defRPr sz="900" b="0" baseline="0">
                <a:solidFill>
                  <a:schemeClr val="bg1"/>
                </a:solidFill>
                <a:latin typeface="Scania Office Bold" panose="00000800000000000000" pitchFamily="2" charset="0"/>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your name</a:t>
            </a:r>
          </a:p>
        </p:txBody>
      </p:sp>
      <p:sp>
        <p:nvSpPr>
          <p:cNvPr id="10" name="Text Placeholder 8"/>
          <p:cNvSpPr>
            <a:spLocks noGrp="1"/>
          </p:cNvSpPr>
          <p:nvPr>
            <p:ph type="body" sz="quarter" idx="14" hasCustomPrompt="1"/>
          </p:nvPr>
        </p:nvSpPr>
        <p:spPr>
          <a:xfrm>
            <a:off x="386954" y="4008699"/>
            <a:ext cx="3131343" cy="787257"/>
          </a:xfrm>
        </p:spPr>
        <p:txBody>
          <a:bodyPr anchor="t">
            <a:noAutofit/>
          </a:bodyPr>
          <a:lstStyle>
            <a:lvl1pPr marL="0" indent="0">
              <a:spcBef>
                <a:spcPts val="0"/>
              </a:spcBef>
              <a:buNone/>
              <a:defRPr sz="750" baseline="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Company name, Title, Department, Phone number,</a:t>
            </a:r>
            <a:br>
              <a:rPr lang="en-US"/>
            </a:br>
            <a:r>
              <a:rPr lang="en-US"/>
              <a:t>E-mail address, Web address</a:t>
            </a:r>
          </a:p>
        </p:txBody>
      </p:sp>
      <p:sp>
        <p:nvSpPr>
          <p:cNvPr id="6"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solidFill>
                <a:prstClr val="black"/>
              </a:solidFill>
            </a:endParaRPr>
          </a:p>
        </p:txBody>
      </p:sp>
      <p:sp>
        <p:nvSpPr>
          <p:cNvPr id="7" name="TextBox 6"/>
          <p:cNvSpPr txBox="1"/>
          <p:nvPr/>
        </p:nvSpPr>
        <p:spPr>
          <a:xfrm>
            <a:off x="0" y="-101923"/>
            <a:ext cx="597921" cy="92333"/>
          </a:xfrm>
          <a:prstGeom prst="rect">
            <a:avLst/>
          </a:prstGeom>
          <a:noFill/>
        </p:spPr>
        <p:txBody>
          <a:bodyPr wrap="none" lIns="0" tIns="0" rIns="0" bIns="0" rtlCol="0">
            <a:spAutoFit/>
          </a:bodyPr>
          <a:lstStyle/>
          <a:p>
            <a:r>
              <a:rPr lang="en-US" sz="600" b="1">
                <a:solidFill>
                  <a:srgbClr val="041E42"/>
                </a:solidFill>
              </a:rPr>
              <a:t>Last Page - Blue</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1" name="ScaniaWordmark"/>
          <p:cNvSpPr>
            <a:spLocks noEditPoints="1"/>
          </p:cNvSpPr>
          <p:nvPr userDrawn="1"/>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solidFill>
                <a:prstClr val="black"/>
              </a:solidFill>
            </a:endParaRPr>
          </a:p>
        </p:txBody>
      </p:sp>
    </p:spTree>
    <p:extLst>
      <p:ext uri="{BB962C8B-B14F-4D97-AF65-F5344CB8AC3E}">
        <p14:creationId xmlns:p14="http://schemas.microsoft.com/office/powerpoint/2010/main" val="34326208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Last Page - Grey">
    <p:bg>
      <p:bgPr>
        <a:solidFill>
          <a:srgbClr val="53565A"/>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86954" y="3557910"/>
            <a:ext cx="3131343" cy="439572"/>
          </a:xfrm>
        </p:spPr>
        <p:txBody>
          <a:bodyPr anchor="b">
            <a:noAutofit/>
          </a:bodyPr>
          <a:lstStyle>
            <a:lvl1pPr marL="0" indent="0">
              <a:spcBef>
                <a:spcPts val="0"/>
              </a:spcBef>
              <a:buNone/>
              <a:defRPr sz="900" b="0" baseline="0">
                <a:solidFill>
                  <a:schemeClr val="bg1"/>
                </a:solidFill>
                <a:latin typeface="Scania Office Bold" panose="00000800000000000000" pitchFamily="2" charset="0"/>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your name</a:t>
            </a:r>
          </a:p>
        </p:txBody>
      </p:sp>
      <p:sp>
        <p:nvSpPr>
          <p:cNvPr id="10" name="Text Placeholder 8"/>
          <p:cNvSpPr>
            <a:spLocks noGrp="1"/>
          </p:cNvSpPr>
          <p:nvPr>
            <p:ph type="body" sz="quarter" idx="14" hasCustomPrompt="1"/>
          </p:nvPr>
        </p:nvSpPr>
        <p:spPr>
          <a:xfrm>
            <a:off x="386954" y="4008699"/>
            <a:ext cx="3131343" cy="787257"/>
          </a:xfrm>
        </p:spPr>
        <p:txBody>
          <a:bodyPr anchor="t">
            <a:noAutofit/>
          </a:bodyPr>
          <a:lstStyle>
            <a:lvl1pPr marL="0" indent="0">
              <a:spcBef>
                <a:spcPts val="0"/>
              </a:spcBef>
              <a:buNone/>
              <a:defRPr sz="750" baseline="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Company name, Title, Department, Phone number,</a:t>
            </a:r>
            <a:br>
              <a:rPr lang="en-US"/>
            </a:br>
            <a:r>
              <a:rPr lang="en-US"/>
              <a:t>E-mail address, Web address</a:t>
            </a:r>
          </a:p>
        </p:txBody>
      </p:sp>
      <p:sp>
        <p:nvSpPr>
          <p:cNvPr id="6"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solidFill>
                <a:prstClr val="black"/>
              </a:solidFill>
            </a:endParaRPr>
          </a:p>
        </p:txBody>
      </p:sp>
      <p:sp>
        <p:nvSpPr>
          <p:cNvPr id="7" name="TextBox 6"/>
          <p:cNvSpPr txBox="1"/>
          <p:nvPr/>
        </p:nvSpPr>
        <p:spPr>
          <a:xfrm>
            <a:off x="1" y="-101923"/>
            <a:ext cx="607539" cy="92333"/>
          </a:xfrm>
          <a:prstGeom prst="rect">
            <a:avLst/>
          </a:prstGeom>
          <a:noFill/>
        </p:spPr>
        <p:txBody>
          <a:bodyPr wrap="none" lIns="0" tIns="0" rIns="0" bIns="0" rtlCol="0">
            <a:spAutoFit/>
          </a:bodyPr>
          <a:lstStyle/>
          <a:p>
            <a:r>
              <a:rPr lang="en-US" sz="600" b="1">
                <a:solidFill>
                  <a:srgbClr val="041E42"/>
                </a:solidFill>
              </a:rPr>
              <a:t>Last Page - Grey</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1" name="ScaniaWordmark"/>
          <p:cNvSpPr>
            <a:spLocks noEditPoints="1"/>
          </p:cNvSpPr>
          <p:nvPr userDrawn="1"/>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solidFill>
                <a:prstClr val="black"/>
              </a:solidFill>
            </a:endParaRPr>
          </a:p>
        </p:txBody>
      </p:sp>
    </p:spTree>
    <p:extLst>
      <p:ext uri="{BB962C8B-B14F-4D97-AF65-F5344CB8AC3E}">
        <p14:creationId xmlns:p14="http://schemas.microsoft.com/office/powerpoint/2010/main" val="23319931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Last Page/Chapter Divider">
    <p:spTree>
      <p:nvGrpSpPr>
        <p:cNvPr id="1" name=""/>
        <p:cNvGrpSpPr/>
        <p:nvPr/>
      </p:nvGrpSpPr>
      <p:grpSpPr>
        <a:xfrm>
          <a:off x="0" y="0"/>
          <a:ext cx="0" cy="0"/>
          <a:chOff x="0" y="0"/>
          <a:chExt cx="0" cy="0"/>
        </a:xfrm>
      </p:grpSpPr>
      <p:sp>
        <p:nvSpPr>
          <p:cNvPr id="7" name="TextBox 6"/>
          <p:cNvSpPr txBox="1"/>
          <p:nvPr/>
        </p:nvSpPr>
        <p:spPr>
          <a:xfrm>
            <a:off x="0" y="-101923"/>
            <a:ext cx="958596" cy="92333"/>
          </a:xfrm>
          <a:prstGeom prst="rect">
            <a:avLst/>
          </a:prstGeom>
          <a:noFill/>
        </p:spPr>
        <p:txBody>
          <a:bodyPr wrap="none" lIns="0" tIns="0" rIns="0" bIns="0" rtlCol="0">
            <a:spAutoFit/>
          </a:bodyPr>
          <a:lstStyle/>
          <a:p>
            <a:r>
              <a:rPr lang="en-US" sz="600" b="1">
                <a:solidFill>
                  <a:srgbClr val="041E42"/>
                </a:solidFill>
              </a:rPr>
              <a:t>Last Page/Chapter Divider</a:t>
            </a:r>
          </a:p>
        </p:txBody>
      </p:sp>
      <p:pic>
        <p:nvPicPr>
          <p:cNvPr id="5" name="ScaniaSymbolLar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11700" y="1085848"/>
            <a:ext cx="4720600" cy="2660909"/>
          </a:xfrm>
          <a:prstGeom prst="rect">
            <a:avLst/>
          </a:prstGeom>
        </p:spPr>
      </p:pic>
    </p:spTree>
    <p:extLst>
      <p:ext uri="{BB962C8B-B14F-4D97-AF65-F5344CB8AC3E}">
        <p14:creationId xmlns:p14="http://schemas.microsoft.com/office/powerpoint/2010/main" val="39601716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pt-BR"/>
              <a:t>Clique para editar o título Mestre</a:t>
            </a:r>
            <a:endParaRPr lang="en-US"/>
          </a:p>
        </p:txBody>
      </p:sp>
      <p:sp>
        <p:nvSpPr>
          <p:cNvPr id="3" name="Date Placeholder 2"/>
          <p:cNvSpPr>
            <a:spLocks noGrp="1"/>
          </p:cNvSpPr>
          <p:nvPr>
            <p:ph type="dt" sz="half" idx="10"/>
          </p:nvPr>
        </p:nvSpPr>
        <p:spPr>
          <a:xfrm>
            <a:off x="628650" y="4767264"/>
            <a:ext cx="2057400" cy="273844"/>
          </a:xfrm>
          <a:prstGeom prst="rect">
            <a:avLst/>
          </a:prstGeom>
        </p:spPr>
        <p:txBody>
          <a:bodyPr/>
          <a:lstStyle/>
          <a:p>
            <a:endParaRPr lang="pt-BR"/>
          </a:p>
        </p:txBody>
      </p:sp>
      <p:sp>
        <p:nvSpPr>
          <p:cNvPr id="4" name="Footer Placeholder 3"/>
          <p:cNvSpPr>
            <a:spLocks noGrp="1"/>
          </p:cNvSpPr>
          <p:nvPr>
            <p:ph type="ftr" sz="quarter" idx="11"/>
          </p:nvPr>
        </p:nvSpPr>
        <p:spPr>
          <a:xfrm>
            <a:off x="3028950" y="4767264"/>
            <a:ext cx="3086100" cy="273844"/>
          </a:xfrm>
          <a:prstGeom prst="rect">
            <a:avLst/>
          </a:prstGeom>
        </p:spPr>
        <p:txBody>
          <a:bodyPr/>
          <a:lstStyle/>
          <a:p>
            <a:endParaRPr lang="pt-BR"/>
          </a:p>
        </p:txBody>
      </p:sp>
      <p:sp>
        <p:nvSpPr>
          <p:cNvPr id="5" name="Slide Number Placeholder 4"/>
          <p:cNvSpPr>
            <a:spLocks noGrp="1"/>
          </p:cNvSpPr>
          <p:nvPr>
            <p:ph type="sldNum" sz="quarter" idx="12"/>
          </p:nvPr>
        </p:nvSpPr>
        <p:spPr>
          <a:xfrm>
            <a:off x="6457950" y="4767264"/>
            <a:ext cx="2057400" cy="273844"/>
          </a:xfrm>
          <a:prstGeom prst="rect">
            <a:avLst/>
          </a:prstGeom>
        </p:spPr>
        <p:txBody>
          <a:bodyPr/>
          <a:lstStyle/>
          <a:p>
            <a:fld id="{A320EFF4-2D05-4C18-9160-6F2552467980}" type="slidenum">
              <a:rPr lang="pt-BR" smtClean="0"/>
              <a:t>‹#›</a:t>
            </a:fld>
            <a:endParaRPr lang="pt-BR"/>
          </a:p>
        </p:txBody>
      </p:sp>
    </p:spTree>
    <p:extLst>
      <p:ext uri="{BB962C8B-B14F-4D97-AF65-F5344CB8AC3E}">
        <p14:creationId xmlns:p14="http://schemas.microsoft.com/office/powerpoint/2010/main" val="227700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Título e Conteúd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pPr/>
              <a:t>‹#›</a:t>
            </a:fld>
            <a:endParaRPr lang="en-US"/>
          </a:p>
        </p:txBody>
      </p:sp>
      <p:sp>
        <p:nvSpPr>
          <p:cNvPr id="7" name="Title 6"/>
          <p:cNvSpPr>
            <a:spLocks noGrp="1"/>
          </p:cNvSpPr>
          <p:nvPr>
            <p:ph type="title" hasCustomPrompt="1"/>
          </p:nvPr>
        </p:nvSpPr>
        <p:spPr/>
        <p:txBody>
          <a:bodyPr/>
          <a:lstStyle/>
          <a:p>
            <a:r>
              <a:rPr lang="en-US"/>
              <a:t>Click to add title</a:t>
            </a:r>
          </a:p>
        </p:txBody>
      </p:sp>
      <p:sp>
        <p:nvSpPr>
          <p:cNvPr id="9" name="TextBox 8"/>
          <p:cNvSpPr txBox="1"/>
          <p:nvPr/>
        </p:nvSpPr>
        <p:spPr>
          <a:xfrm>
            <a:off x="1" y="-101923"/>
            <a:ext cx="625171" cy="92333"/>
          </a:xfrm>
          <a:prstGeom prst="rect">
            <a:avLst/>
          </a:prstGeom>
          <a:noFill/>
        </p:spPr>
        <p:txBody>
          <a:bodyPr wrap="none" lIns="0" tIns="0" rIns="0" bIns="0" rtlCol="0">
            <a:spAutoFit/>
          </a:bodyPr>
          <a:lstStyle/>
          <a:p>
            <a:r>
              <a:rPr lang="en-US" sz="600" b="1">
                <a:solidFill>
                  <a:schemeClr val="accent1"/>
                </a:solidFill>
              </a:rPr>
              <a:t>Title and Content</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40327243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Title and Content _Gray_nologo">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hasCustomPrompt="1"/>
          </p:nvPr>
        </p:nvSpPr>
        <p:spPr/>
        <p:txBody>
          <a:bodyPr/>
          <a:lstStyle>
            <a:lvl1pPr>
              <a:defRPr>
                <a:solidFill>
                  <a:schemeClr val="accent3"/>
                </a:solidFill>
              </a:defRPr>
            </a:lvl1pPr>
          </a:lstStyle>
          <a:p>
            <a:r>
              <a:rPr lang="en-US"/>
              <a:t>Click to add title</a:t>
            </a:r>
          </a:p>
        </p:txBody>
      </p:sp>
      <p:sp>
        <p:nvSpPr>
          <p:cNvPr id="9" name="TextBox 8"/>
          <p:cNvSpPr txBox="1"/>
          <p:nvPr/>
        </p:nvSpPr>
        <p:spPr>
          <a:xfrm>
            <a:off x="1" y="-101923"/>
            <a:ext cx="625171" cy="92333"/>
          </a:xfrm>
          <a:prstGeom prst="rect">
            <a:avLst/>
          </a:prstGeom>
          <a:noFill/>
        </p:spPr>
        <p:txBody>
          <a:bodyPr wrap="none" lIns="0" tIns="0" rIns="0" bIns="0" rtlCol="0">
            <a:spAutoFit/>
          </a:bodyPr>
          <a:lstStyle/>
          <a:p>
            <a:r>
              <a:rPr lang="en-US" sz="600" b="1">
                <a:solidFill>
                  <a:schemeClr val="accent1"/>
                </a:solidFill>
              </a:rPr>
              <a:t>Title and Content</a:t>
            </a:r>
          </a:p>
        </p:txBody>
      </p:sp>
    </p:spTree>
    <p:extLst>
      <p:ext uri="{BB962C8B-B14F-4D97-AF65-F5344CB8AC3E}">
        <p14:creationId xmlns:p14="http://schemas.microsoft.com/office/powerpoint/2010/main" val="58714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en-GB"/>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10"/>
          </p:nvPr>
        </p:nvSpPr>
        <p:spPr/>
        <p:txBody>
          <a:bodyPr/>
          <a:lstStyle/>
          <a:p>
            <a:endParaRPr lang="en-GB">
              <a:solidFill>
                <a:srgbClr val="041E42"/>
              </a:solidFill>
            </a:endParaRPr>
          </a:p>
        </p:txBody>
      </p:sp>
      <p:sp>
        <p:nvSpPr>
          <p:cNvPr id="5" name="Platshållare för sidfot 4"/>
          <p:cNvSpPr>
            <a:spLocks noGrp="1"/>
          </p:cNvSpPr>
          <p:nvPr>
            <p:ph type="ftr" sz="quarter" idx="11"/>
          </p:nvPr>
        </p:nvSpPr>
        <p:spPr/>
        <p:txBody>
          <a:bodyPr/>
          <a:lstStyle/>
          <a:p>
            <a:endParaRPr lang="en-GB">
              <a:solidFill>
                <a:srgbClr val="041E42"/>
              </a:solidFill>
            </a:endParaRPr>
          </a:p>
        </p:txBody>
      </p:sp>
      <p:sp>
        <p:nvSpPr>
          <p:cNvPr id="6" name="Platshållare för bildnummer 5"/>
          <p:cNvSpPr>
            <a:spLocks noGrp="1"/>
          </p:cNvSpPr>
          <p:nvPr>
            <p:ph type="sldNum" sz="quarter" idx="12"/>
          </p:nvPr>
        </p:nvSpPr>
        <p:spPr/>
        <p:txBody>
          <a:bodyPr/>
          <a:lstStyle/>
          <a:p>
            <a:fld id="{B7A02FE2-E6CD-4690-9D4C-E9F0E8F0CFE3}" type="slidenum">
              <a:rPr lang="en-GB" smtClean="0">
                <a:solidFill>
                  <a:srgbClr val="041E42"/>
                </a:solidFill>
              </a:rPr>
              <a:pPr/>
              <a:t>‹#›</a:t>
            </a:fld>
            <a:endParaRPr lang="en-GB">
              <a:solidFill>
                <a:srgbClr val="041E42"/>
              </a:solidFill>
            </a:endParaRPr>
          </a:p>
        </p:txBody>
      </p:sp>
    </p:spTree>
    <p:extLst>
      <p:ext uri="{BB962C8B-B14F-4D97-AF65-F5344CB8AC3E}">
        <p14:creationId xmlns:p14="http://schemas.microsoft.com/office/powerpoint/2010/main" val="38696596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2"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 name="Title 1"/>
          <p:cNvSpPr>
            <a:spLocks noGrp="1"/>
          </p:cNvSpPr>
          <p:nvPr>
            <p:ph type="ctrTitle" hasCustomPrompt="1"/>
          </p:nvPr>
        </p:nvSpPr>
        <p:spPr>
          <a:xfrm>
            <a:off x="386953" y="1985210"/>
            <a:ext cx="7614047" cy="1732548"/>
          </a:xfrm>
        </p:spPr>
        <p:txBody>
          <a:bodyPr anchor="t"/>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1059656"/>
            <a:ext cx="7614047" cy="806732"/>
          </a:xfrm>
        </p:spPr>
        <p:txBody>
          <a:bodyPr anchor="b">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Your name</a:t>
            </a:r>
          </a:p>
        </p:txBody>
      </p:sp>
      <p:sp>
        <p:nvSpPr>
          <p:cNvPr id="6" name="TextBox 5"/>
          <p:cNvSpPr txBox="1"/>
          <p:nvPr/>
        </p:nvSpPr>
        <p:spPr>
          <a:xfrm>
            <a:off x="0" y="-101923"/>
            <a:ext cx="360676" cy="92333"/>
          </a:xfrm>
          <a:prstGeom prst="rect">
            <a:avLst/>
          </a:prstGeom>
          <a:noFill/>
        </p:spPr>
        <p:txBody>
          <a:bodyPr wrap="none" lIns="0" tIns="0" rIns="0" bIns="0" rtlCol="0">
            <a:spAutoFit/>
          </a:bodyPr>
          <a:lstStyle/>
          <a:p>
            <a:r>
              <a:rPr lang="en-US" sz="600" b="1">
                <a:solidFill>
                  <a:schemeClr val="accent1"/>
                </a:solidFill>
              </a:rPr>
              <a:t>Title Slide</a:t>
            </a:r>
          </a:p>
        </p:txBody>
      </p:sp>
      <p:pic>
        <p:nvPicPr>
          <p:cNvPr id="7"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730487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130"/>
        <p:cNvGrpSpPr/>
        <p:nvPr/>
      </p:nvGrpSpPr>
      <p:grpSpPr>
        <a:xfrm>
          <a:off x="0" y="0"/>
          <a:ext cx="0" cy="0"/>
          <a:chOff x="0" y="0"/>
          <a:chExt cx="0" cy="0"/>
        </a:xfrm>
      </p:grpSpPr>
      <p:sp>
        <p:nvSpPr>
          <p:cNvPr id="131" name="Google Shape;131;p14"/>
          <p:cNvSpPr txBox="1">
            <a:spLocks noGrp="1"/>
          </p:cNvSpPr>
          <p:nvPr>
            <p:ph type="title"/>
          </p:nvPr>
        </p:nvSpPr>
        <p:spPr>
          <a:xfrm>
            <a:off x="2311800" y="1189100"/>
            <a:ext cx="45204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2" name="Google Shape;132;p14"/>
          <p:cNvSpPr txBox="1">
            <a:spLocks noGrp="1"/>
          </p:cNvSpPr>
          <p:nvPr>
            <p:ph type="subTitle" idx="1"/>
          </p:nvPr>
        </p:nvSpPr>
        <p:spPr>
          <a:xfrm>
            <a:off x="2158550" y="3153500"/>
            <a:ext cx="48729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953" y="1985210"/>
            <a:ext cx="7614047" cy="1732548"/>
          </a:xfrm>
        </p:spPr>
        <p:txBody>
          <a:bodyPr anchor="t"/>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1059656"/>
            <a:ext cx="7614047" cy="806732"/>
          </a:xfrm>
        </p:spPr>
        <p:txBody>
          <a:bodyPr anchor="b">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Your name</a:t>
            </a:r>
          </a:p>
        </p:txBody>
      </p:sp>
      <p:sp>
        <p:nvSpPr>
          <p:cNvPr id="7"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8" name="TextBox 7"/>
          <p:cNvSpPr txBox="1"/>
          <p:nvPr/>
        </p:nvSpPr>
        <p:spPr>
          <a:xfrm>
            <a:off x="0" y="-101923"/>
            <a:ext cx="604333" cy="92333"/>
          </a:xfrm>
          <a:prstGeom prst="rect">
            <a:avLst/>
          </a:prstGeom>
          <a:noFill/>
        </p:spPr>
        <p:txBody>
          <a:bodyPr wrap="none" lIns="0" tIns="0" rIns="0" bIns="0" rtlCol="0">
            <a:spAutoFit/>
          </a:bodyPr>
          <a:lstStyle/>
          <a:p>
            <a:r>
              <a:rPr lang="en-US" sz="600" b="1">
                <a:solidFill>
                  <a:schemeClr val="accent1"/>
                </a:solidFill>
              </a:rPr>
              <a:t>Title Slide - Grey</a:t>
            </a:r>
          </a:p>
        </p:txBody>
      </p:sp>
      <p:pic>
        <p:nvPicPr>
          <p:cNvPr id="6"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29161207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itle Slide -  Image">
    <p:bg>
      <p:bgPr>
        <a:solidFill>
          <a:srgbClr val="C8C9C7"/>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9144000" cy="5143500"/>
          </a:xfrm>
          <a:noFill/>
        </p:spPr>
        <p:txBody>
          <a:bodyPr tIns="180000">
            <a:normAutofit/>
          </a:bodyPr>
          <a:lstStyle>
            <a:lvl1pPr marL="0" indent="0" algn="ctr">
              <a:buNone/>
              <a:defRPr sz="750" baseline="0"/>
            </a:lvl1pPr>
          </a:lstStyle>
          <a:p>
            <a:r>
              <a:rPr lang="en-US"/>
              <a:t>Select the image Placeholder and use an image from Scania Image Bank</a:t>
            </a:r>
          </a:p>
        </p:txBody>
      </p:sp>
      <p:sp>
        <p:nvSpPr>
          <p:cNvPr id="2" name="Title 1"/>
          <p:cNvSpPr>
            <a:spLocks noGrp="1"/>
          </p:cNvSpPr>
          <p:nvPr>
            <p:ph type="ctrTitle" hasCustomPrompt="1"/>
          </p:nvPr>
        </p:nvSpPr>
        <p:spPr>
          <a:xfrm>
            <a:off x="386953" y="1985210"/>
            <a:ext cx="7614047" cy="1732548"/>
          </a:xfrm>
        </p:spPr>
        <p:txBody>
          <a:bodyPr anchor="t"/>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1059656"/>
            <a:ext cx="7614047" cy="806732"/>
          </a:xfrm>
        </p:spPr>
        <p:txBody>
          <a:bodyPr anchor="b">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Your name</a:t>
            </a:r>
          </a:p>
        </p:txBody>
      </p:sp>
      <p:sp>
        <p:nvSpPr>
          <p:cNvPr id="9"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0" name="TextBox 9"/>
          <p:cNvSpPr txBox="1"/>
          <p:nvPr/>
        </p:nvSpPr>
        <p:spPr>
          <a:xfrm>
            <a:off x="1" y="-101923"/>
            <a:ext cx="650819" cy="92333"/>
          </a:xfrm>
          <a:prstGeom prst="rect">
            <a:avLst/>
          </a:prstGeom>
          <a:noFill/>
        </p:spPr>
        <p:txBody>
          <a:bodyPr wrap="none" lIns="0" tIns="0" rIns="0" bIns="0" rtlCol="0">
            <a:spAutoFit/>
          </a:bodyPr>
          <a:lstStyle/>
          <a:p>
            <a:r>
              <a:rPr lang="en-US" sz="600" b="1">
                <a:solidFill>
                  <a:schemeClr val="accent1"/>
                </a:solidFill>
              </a:rPr>
              <a:t>Title Slide - Image</a:t>
            </a:r>
          </a:p>
        </p:txBody>
      </p:sp>
    </p:spTree>
    <p:extLst>
      <p:ext uri="{BB962C8B-B14F-4D97-AF65-F5344CB8AC3E}">
        <p14:creationId xmlns:p14="http://schemas.microsoft.com/office/powerpoint/2010/main" val="27911462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7" name="Title 6"/>
          <p:cNvSpPr>
            <a:spLocks noGrp="1"/>
          </p:cNvSpPr>
          <p:nvPr>
            <p:ph type="title" hasCustomPrompt="1"/>
          </p:nvPr>
        </p:nvSpPr>
        <p:spPr/>
        <p:txBody>
          <a:bodyPr/>
          <a:lstStyle/>
          <a:p>
            <a:r>
              <a:rPr lang="en-US"/>
              <a:t>Click to add title</a:t>
            </a:r>
          </a:p>
        </p:txBody>
      </p:sp>
      <p:sp>
        <p:nvSpPr>
          <p:cNvPr id="9" name="TextBox 8"/>
          <p:cNvSpPr txBox="1"/>
          <p:nvPr/>
        </p:nvSpPr>
        <p:spPr>
          <a:xfrm>
            <a:off x="1" y="-101923"/>
            <a:ext cx="625171" cy="92333"/>
          </a:xfrm>
          <a:prstGeom prst="rect">
            <a:avLst/>
          </a:prstGeom>
          <a:noFill/>
        </p:spPr>
        <p:txBody>
          <a:bodyPr wrap="none" lIns="0" tIns="0" rIns="0" bIns="0" rtlCol="0">
            <a:spAutoFit/>
          </a:bodyPr>
          <a:lstStyle/>
          <a:p>
            <a:r>
              <a:rPr lang="en-US" sz="600" b="1">
                <a:solidFill>
                  <a:schemeClr val="accent1"/>
                </a:solidFill>
              </a:rPr>
              <a:t>Title and Content</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6642561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1340322"/>
            <a:ext cx="2615327" cy="3122141"/>
          </a:xfrm>
        </p:spPr>
        <p:txBody>
          <a:bodyPr>
            <a:noAutofit/>
          </a:bodyPr>
          <a:lstStyle>
            <a:lvl1pPr>
              <a:defRPr sz="1200"/>
            </a:lvl1pPr>
            <a:lvl2pPr>
              <a:spcBef>
                <a:spcPts val="375"/>
              </a:spcBef>
              <a:defRPr sz="1200"/>
            </a:lvl2pPr>
            <a:lvl3pPr>
              <a:defRPr sz="1200"/>
            </a:lvl3pPr>
            <a:lvl4pPr>
              <a:defRPr sz="1200"/>
            </a:lvl4pPr>
            <a:lvl5pPr>
              <a:defRPr sz="12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8" name="Content Placeholder 2"/>
          <p:cNvSpPr>
            <a:spLocks noGrp="1"/>
          </p:cNvSpPr>
          <p:nvPr>
            <p:ph idx="13" hasCustomPrompt="1"/>
          </p:nvPr>
        </p:nvSpPr>
        <p:spPr>
          <a:xfrm>
            <a:off x="3261123" y="1340322"/>
            <a:ext cx="2615327" cy="3122141"/>
          </a:xfrm>
        </p:spPr>
        <p:txBody>
          <a:bodyPr>
            <a:noAutofit/>
          </a:bodyPr>
          <a:lstStyle>
            <a:lvl1pPr>
              <a:defRPr sz="1200"/>
            </a:lvl1pPr>
            <a:lvl2pPr>
              <a:spcBef>
                <a:spcPts val="375"/>
              </a:spcBef>
              <a:defRPr sz="1200"/>
            </a:lvl2pPr>
            <a:lvl3pPr>
              <a:defRPr sz="1200"/>
            </a:lvl3pPr>
            <a:lvl4pPr>
              <a:defRPr sz="1200"/>
            </a:lvl4pPr>
            <a:lvl5pPr>
              <a:defRPr sz="12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4" hasCustomPrompt="1"/>
          </p:nvPr>
        </p:nvSpPr>
        <p:spPr>
          <a:xfrm>
            <a:off x="6135292" y="1340322"/>
            <a:ext cx="2615327" cy="3122141"/>
          </a:xfrm>
        </p:spPr>
        <p:txBody>
          <a:bodyPr>
            <a:noAutofit/>
          </a:bodyPr>
          <a:lstStyle>
            <a:lvl1pPr>
              <a:defRPr sz="1200"/>
            </a:lvl1pPr>
            <a:lvl2pPr>
              <a:spcBef>
                <a:spcPts val="375"/>
              </a:spcBef>
              <a:defRPr sz="1200"/>
            </a:lvl2pPr>
            <a:lvl3pPr>
              <a:defRPr sz="1200"/>
            </a:lvl3pPr>
            <a:lvl4pPr>
              <a:defRPr sz="1200"/>
            </a:lvl4pPr>
            <a:lvl5pPr>
              <a:defRPr sz="12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extBox 10"/>
          <p:cNvSpPr txBox="1"/>
          <p:nvPr/>
        </p:nvSpPr>
        <p:spPr>
          <a:xfrm>
            <a:off x="0" y="-101923"/>
            <a:ext cx="520976" cy="92333"/>
          </a:xfrm>
          <a:prstGeom prst="rect">
            <a:avLst/>
          </a:prstGeom>
          <a:noFill/>
        </p:spPr>
        <p:txBody>
          <a:bodyPr wrap="none" lIns="0" tIns="0" rIns="0" bIns="0" rtlCol="0">
            <a:spAutoFit/>
          </a:bodyPr>
          <a:lstStyle/>
          <a:p>
            <a:r>
              <a:rPr lang="en-US" sz="600" b="1">
                <a:solidFill>
                  <a:schemeClr val="accent1"/>
                </a:solidFill>
              </a:rPr>
              <a:t>Three Content</a:t>
            </a:r>
          </a:p>
        </p:txBody>
      </p:sp>
      <p:pic>
        <p:nvPicPr>
          <p:cNvPr id="10"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8274365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83C6E6-4335-4428-AB21-BBACF8148F3A}" type="slidenum">
              <a:rPr lang="en-US" smtClean="0"/>
              <a:t>‹#›</a:t>
            </a:fld>
            <a:endParaRPr lang="en-US"/>
          </a:p>
        </p:txBody>
      </p:sp>
      <p:sp>
        <p:nvSpPr>
          <p:cNvPr id="7" name="TextBox 6"/>
          <p:cNvSpPr txBox="1"/>
          <p:nvPr/>
        </p:nvSpPr>
        <p:spPr>
          <a:xfrm>
            <a:off x="0" y="-101923"/>
            <a:ext cx="209994" cy="92333"/>
          </a:xfrm>
          <a:prstGeom prst="rect">
            <a:avLst/>
          </a:prstGeom>
          <a:noFill/>
        </p:spPr>
        <p:txBody>
          <a:bodyPr wrap="none" lIns="0" tIns="0" rIns="0" bIns="0" rtlCol="0">
            <a:spAutoFit/>
          </a:bodyPr>
          <a:lstStyle/>
          <a:p>
            <a:r>
              <a:rPr lang="en-US" sz="600" b="1">
                <a:solidFill>
                  <a:schemeClr val="accent1"/>
                </a:solidFill>
              </a:rPr>
              <a:t>Blank</a:t>
            </a:r>
          </a:p>
        </p:txBody>
      </p:sp>
      <p:pic>
        <p:nvPicPr>
          <p:cNvPr id="6"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26708270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On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1340322"/>
            <a:ext cx="2619376" cy="3120258"/>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3261122" y="1329929"/>
            <a:ext cx="5495925" cy="3132534"/>
          </a:xfrm>
          <a:solidFill>
            <a:schemeClr val="accent3"/>
          </a:solidFill>
        </p:spPr>
        <p:txBody>
          <a:bodyPr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1" name="TextBox 10"/>
          <p:cNvSpPr txBox="1"/>
          <p:nvPr/>
        </p:nvSpPr>
        <p:spPr>
          <a:xfrm>
            <a:off x="0" y="-101923"/>
            <a:ext cx="392736" cy="92333"/>
          </a:xfrm>
          <a:prstGeom prst="rect">
            <a:avLst/>
          </a:prstGeom>
          <a:noFill/>
        </p:spPr>
        <p:txBody>
          <a:bodyPr wrap="none" lIns="0" tIns="0" rIns="0" bIns="0" rtlCol="0">
            <a:spAutoFit/>
          </a:bodyPr>
          <a:lstStyle/>
          <a:p>
            <a:r>
              <a:rPr lang="en-US" sz="600" b="1">
                <a:solidFill>
                  <a:schemeClr val="accent1"/>
                </a:solidFill>
              </a:rPr>
              <a:t>One Image</a:t>
            </a:r>
          </a:p>
        </p:txBody>
      </p:sp>
      <p:pic>
        <p:nvPicPr>
          <p:cNvPr id="9"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4050975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w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1340322"/>
            <a:ext cx="2619376" cy="3120258"/>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3261123" y="1329929"/>
            <a:ext cx="2621756" cy="3132534"/>
          </a:xfrm>
          <a:solidFill>
            <a:schemeClr val="accent3"/>
          </a:solidFill>
        </p:spPr>
        <p:txBody>
          <a:bodyPr lIns="360000" rIns="360000"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1" name="Picture Placeholder 9"/>
          <p:cNvSpPr>
            <a:spLocks noGrp="1"/>
          </p:cNvSpPr>
          <p:nvPr>
            <p:ph type="pic" sz="quarter" idx="14" hasCustomPrompt="1"/>
          </p:nvPr>
        </p:nvSpPr>
        <p:spPr>
          <a:xfrm>
            <a:off x="6135290" y="1329929"/>
            <a:ext cx="2621756" cy="3132534"/>
          </a:xfrm>
          <a:solidFill>
            <a:schemeClr val="accent3"/>
          </a:solidFill>
        </p:spPr>
        <p:txBody>
          <a:bodyPr lIns="360000" rIns="360000"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3" name="TextBox 12"/>
          <p:cNvSpPr txBox="1"/>
          <p:nvPr/>
        </p:nvSpPr>
        <p:spPr>
          <a:xfrm>
            <a:off x="1" y="-101923"/>
            <a:ext cx="439223" cy="92333"/>
          </a:xfrm>
          <a:prstGeom prst="rect">
            <a:avLst/>
          </a:prstGeom>
          <a:noFill/>
        </p:spPr>
        <p:txBody>
          <a:bodyPr wrap="none" lIns="0" tIns="0" rIns="0" bIns="0" rtlCol="0">
            <a:spAutoFit/>
          </a:bodyPr>
          <a:lstStyle/>
          <a:p>
            <a:r>
              <a:rPr lang="en-US" sz="600" b="1">
                <a:solidFill>
                  <a:schemeClr val="accent1"/>
                </a:solidFill>
              </a:rPr>
              <a:t>Two Images</a:t>
            </a:r>
          </a:p>
        </p:txBody>
      </p:sp>
      <p:pic>
        <p:nvPicPr>
          <p:cNvPr id="12"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26226267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386953" y="3031959"/>
            <a:ext cx="2619376" cy="143050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384573" y="1329929"/>
            <a:ext cx="2621756" cy="1490618"/>
          </a:xfrm>
          <a:solidFill>
            <a:schemeClr val="accent3"/>
          </a:solidFill>
        </p:spPr>
        <p:txBody>
          <a:bodyPr lIns="360000" rIns="360000" anchor="ctr">
            <a:normAutofit/>
          </a:bodyPr>
          <a:lstStyle>
            <a:lvl1pPr marL="0" indent="0" algn="ctr">
              <a:buNone/>
              <a:defRPr sz="750"/>
            </a:lvl1pPr>
          </a:lstStyle>
          <a:p>
            <a:r>
              <a:rPr lang="sv-SE"/>
              <a:t>Click to add picture or use an </a:t>
            </a:r>
            <a:r>
              <a:rPr lang="en-US"/>
              <a:t>image from Scania Image Bank</a:t>
            </a:r>
            <a:endParaRPr lang="sv-SE"/>
          </a:p>
        </p:txBody>
      </p:sp>
      <p:sp>
        <p:nvSpPr>
          <p:cNvPr id="12" name="Content Placeholder 2"/>
          <p:cNvSpPr>
            <a:spLocks noGrp="1"/>
          </p:cNvSpPr>
          <p:nvPr>
            <p:ph idx="15" hasCustomPrompt="1"/>
          </p:nvPr>
        </p:nvSpPr>
        <p:spPr>
          <a:xfrm>
            <a:off x="3262311" y="3031959"/>
            <a:ext cx="2619376" cy="143050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Picture Placeholder 9"/>
          <p:cNvSpPr>
            <a:spLocks noGrp="1"/>
          </p:cNvSpPr>
          <p:nvPr>
            <p:ph type="pic" sz="quarter" idx="16" hasCustomPrompt="1"/>
          </p:nvPr>
        </p:nvSpPr>
        <p:spPr>
          <a:xfrm>
            <a:off x="3259931" y="1329929"/>
            <a:ext cx="2621756" cy="1490618"/>
          </a:xfrm>
          <a:solidFill>
            <a:schemeClr val="accent3"/>
          </a:solidFill>
        </p:spPr>
        <p:txBody>
          <a:bodyPr lIns="360000" rIns="360000" anchor="ctr">
            <a:normAutofit/>
          </a:bodyPr>
          <a:lstStyle>
            <a:lvl1pPr marL="0" marR="0" indent="0" algn="ctr" defTabSz="685800" rtl="0" eaLnBrk="1" fontAlgn="auto" latinLnBrk="0" hangingPunct="1">
              <a:lnSpc>
                <a:spcPct val="100000"/>
              </a:lnSpc>
              <a:spcBef>
                <a:spcPts val="1125"/>
              </a:spcBef>
              <a:spcAft>
                <a:spcPts val="0"/>
              </a:spcAft>
              <a:buClr>
                <a:schemeClr val="accent1"/>
              </a:buClr>
              <a:buSzTx/>
              <a:buFont typeface="Arial" panose="020B0604020202020204" pitchFamily="34" charset="0"/>
              <a:buNone/>
              <a:tabLst/>
              <a:defRPr sz="750"/>
            </a:lvl1pPr>
          </a:lstStyle>
          <a:p>
            <a:r>
              <a:rPr lang="sv-SE"/>
              <a:t>Click to add picture or use an </a:t>
            </a:r>
            <a:r>
              <a:rPr lang="en-US"/>
              <a:t>image from Scania Image Bank</a:t>
            </a:r>
            <a:endParaRPr lang="sv-SE"/>
          </a:p>
        </p:txBody>
      </p:sp>
      <p:sp>
        <p:nvSpPr>
          <p:cNvPr id="14" name="Content Placeholder 2"/>
          <p:cNvSpPr>
            <a:spLocks noGrp="1"/>
          </p:cNvSpPr>
          <p:nvPr>
            <p:ph idx="17" hasCustomPrompt="1"/>
          </p:nvPr>
        </p:nvSpPr>
        <p:spPr>
          <a:xfrm>
            <a:off x="6137670" y="3031959"/>
            <a:ext cx="2619376" cy="143050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Picture Placeholder 9"/>
          <p:cNvSpPr>
            <a:spLocks noGrp="1"/>
          </p:cNvSpPr>
          <p:nvPr>
            <p:ph type="pic" sz="quarter" idx="18" hasCustomPrompt="1"/>
          </p:nvPr>
        </p:nvSpPr>
        <p:spPr>
          <a:xfrm>
            <a:off x="6135289" y="1329929"/>
            <a:ext cx="2621756" cy="1490618"/>
          </a:xfrm>
          <a:solidFill>
            <a:schemeClr val="accent3"/>
          </a:solidFill>
        </p:spPr>
        <p:txBody>
          <a:bodyPr lIns="360000" rIns="360000" anchor="ctr">
            <a:normAutofit/>
          </a:bodyPr>
          <a:lstStyle>
            <a:lvl1pPr marL="0" marR="0" indent="0" algn="ctr" defTabSz="685800" rtl="0" eaLnBrk="1" fontAlgn="auto" latinLnBrk="0" hangingPunct="1">
              <a:lnSpc>
                <a:spcPct val="100000"/>
              </a:lnSpc>
              <a:spcBef>
                <a:spcPts val="1125"/>
              </a:spcBef>
              <a:spcAft>
                <a:spcPts val="0"/>
              </a:spcAft>
              <a:buClr>
                <a:schemeClr val="accent1"/>
              </a:buClr>
              <a:buSzTx/>
              <a:buFont typeface="Arial" panose="020B0604020202020204" pitchFamily="34" charset="0"/>
              <a:buNone/>
              <a:tabLst/>
              <a:defRPr sz="750"/>
            </a:lvl1pPr>
          </a:lstStyle>
          <a:p>
            <a:r>
              <a:rPr lang="sv-SE"/>
              <a:t>Click to add picture or use an </a:t>
            </a:r>
            <a:r>
              <a:rPr lang="en-US"/>
              <a:t>image from Scania Image Bank</a:t>
            </a:r>
            <a:endParaRPr lang="sv-SE"/>
          </a:p>
        </p:txBody>
      </p:sp>
      <p:sp>
        <p:nvSpPr>
          <p:cNvPr id="17" name="TextBox 16"/>
          <p:cNvSpPr txBox="1"/>
          <p:nvPr/>
        </p:nvSpPr>
        <p:spPr>
          <a:xfrm>
            <a:off x="1" y="-101923"/>
            <a:ext cx="496931" cy="92333"/>
          </a:xfrm>
          <a:prstGeom prst="rect">
            <a:avLst/>
          </a:prstGeom>
          <a:noFill/>
        </p:spPr>
        <p:txBody>
          <a:bodyPr wrap="none" lIns="0" tIns="0" rIns="0" bIns="0" rtlCol="0">
            <a:spAutoFit/>
          </a:bodyPr>
          <a:lstStyle/>
          <a:p>
            <a:r>
              <a:rPr lang="en-US" sz="600" b="1">
                <a:solidFill>
                  <a:schemeClr val="accent1"/>
                </a:solidFill>
              </a:rPr>
              <a:t>Three Images</a:t>
            </a:r>
          </a:p>
        </p:txBody>
      </p:sp>
      <p:pic>
        <p:nvPicPr>
          <p:cNvPr id="16"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9076094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Chapter Divider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953" y="840491"/>
            <a:ext cx="7614047" cy="1732548"/>
          </a:xfrm>
        </p:spPr>
        <p:txBody>
          <a:bodyPr anchor="b"/>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2614291"/>
            <a:ext cx="7614047" cy="806732"/>
          </a:xfrm>
        </p:spPr>
        <p:txBody>
          <a:bodyPr anchor="t">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text</a:t>
            </a:r>
          </a:p>
        </p:txBody>
      </p:sp>
      <p:sp>
        <p:nvSpPr>
          <p:cNvPr id="6" name="TextBox 5"/>
          <p:cNvSpPr txBox="1"/>
          <p:nvPr/>
        </p:nvSpPr>
        <p:spPr>
          <a:xfrm>
            <a:off x="0" y="-101923"/>
            <a:ext cx="807913" cy="92333"/>
          </a:xfrm>
          <a:prstGeom prst="rect">
            <a:avLst/>
          </a:prstGeom>
          <a:noFill/>
        </p:spPr>
        <p:txBody>
          <a:bodyPr wrap="none" lIns="0" tIns="0" rIns="0" bIns="0" rtlCol="0">
            <a:spAutoFit/>
          </a:bodyPr>
          <a:lstStyle/>
          <a:p>
            <a:r>
              <a:rPr lang="en-US" sz="600" b="1">
                <a:solidFill>
                  <a:schemeClr val="accent1"/>
                </a:solidFill>
              </a:rPr>
              <a:t>Chapter Divider - Blue</a:t>
            </a:r>
          </a:p>
        </p:txBody>
      </p:sp>
      <p:pic>
        <p:nvPicPr>
          <p:cNvPr id="5"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3289235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Chapter Divider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953" y="840491"/>
            <a:ext cx="7614047" cy="1732548"/>
          </a:xfrm>
        </p:spPr>
        <p:txBody>
          <a:bodyPr anchor="b"/>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2614291"/>
            <a:ext cx="7614047" cy="806732"/>
          </a:xfrm>
        </p:spPr>
        <p:txBody>
          <a:bodyPr anchor="t">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text</a:t>
            </a:r>
          </a:p>
        </p:txBody>
      </p:sp>
      <p:sp>
        <p:nvSpPr>
          <p:cNvPr id="6" name="TextBox 5"/>
          <p:cNvSpPr txBox="1"/>
          <p:nvPr/>
        </p:nvSpPr>
        <p:spPr>
          <a:xfrm>
            <a:off x="1" y="-101923"/>
            <a:ext cx="817531" cy="92333"/>
          </a:xfrm>
          <a:prstGeom prst="rect">
            <a:avLst/>
          </a:prstGeom>
          <a:noFill/>
        </p:spPr>
        <p:txBody>
          <a:bodyPr wrap="none" lIns="0" tIns="0" rIns="0" bIns="0" rtlCol="0">
            <a:spAutoFit/>
          </a:bodyPr>
          <a:lstStyle/>
          <a:p>
            <a:r>
              <a:rPr lang="en-US" sz="600" b="1">
                <a:solidFill>
                  <a:schemeClr val="accent1"/>
                </a:solidFill>
              </a:rPr>
              <a:t>Chapter Divider - Grey</a:t>
            </a:r>
          </a:p>
        </p:txBody>
      </p:sp>
      <p:pic>
        <p:nvPicPr>
          <p:cNvPr id="5"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2672161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145"/>
        <p:cNvGrpSpPr/>
        <p:nvPr/>
      </p:nvGrpSpPr>
      <p:grpSpPr>
        <a:xfrm>
          <a:off x="0" y="0"/>
          <a:ext cx="0" cy="0"/>
          <a:chOff x="0" y="0"/>
          <a:chExt cx="0" cy="0"/>
        </a:xfrm>
      </p:grpSpPr>
      <p:sp>
        <p:nvSpPr>
          <p:cNvPr id="146" name="Google Shape;146;p16"/>
          <p:cNvSpPr txBox="1">
            <a:spLocks noGrp="1"/>
          </p:cNvSpPr>
          <p:nvPr>
            <p:ph type="title"/>
          </p:nvPr>
        </p:nvSpPr>
        <p:spPr>
          <a:xfrm>
            <a:off x="4837475" y="1035050"/>
            <a:ext cx="3336900" cy="1964100"/>
          </a:xfrm>
          <a:prstGeom prst="rect">
            <a:avLst/>
          </a:prstGeom>
        </p:spPr>
        <p:txBody>
          <a:bodyPr spcFirstLastPara="1" wrap="square" lIns="91425" tIns="91425" rIns="91425" bIns="91425" anchor="t" anchorCtr="0">
            <a:noAutofit/>
          </a:bodyPr>
          <a:lstStyle>
            <a:lvl1pPr lvl="0" algn="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16"/>
          <p:cNvSpPr txBox="1">
            <a:spLocks noGrp="1"/>
          </p:cNvSpPr>
          <p:nvPr>
            <p:ph type="subTitle" idx="1"/>
          </p:nvPr>
        </p:nvSpPr>
        <p:spPr>
          <a:xfrm>
            <a:off x="4837475" y="3059150"/>
            <a:ext cx="3336900" cy="132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3" name="Google Shape;153;p16"/>
          <p:cNvSpPr/>
          <p:nvPr/>
        </p:nvSpPr>
        <p:spPr>
          <a:xfrm rot="-5400000" flipH="1">
            <a:off x="7962000" y="-422429"/>
            <a:ext cx="937800" cy="937800"/>
          </a:xfrm>
          <a:prstGeom prst="arc">
            <a:avLst>
              <a:gd name="adj1" fmla="val 10724519"/>
              <a:gd name="adj2" fmla="val 0"/>
            </a:avLst>
          </a:prstGeom>
          <a:noFill/>
          <a:ln w="228600" cap="flat" cmpd="sng">
            <a:solidFill>
              <a:srgbClr val="101A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6"/>
          <p:cNvSpPr/>
          <p:nvPr/>
        </p:nvSpPr>
        <p:spPr>
          <a:xfrm flipH="1">
            <a:off x="-955800" y="2935200"/>
            <a:ext cx="3337800" cy="3337800"/>
          </a:xfrm>
          <a:prstGeom prst="ellipse">
            <a:avLst/>
          </a:prstGeom>
          <a:noFill/>
          <a:ln w="2286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Chapter Divider - Image">
    <p:bg>
      <p:bgPr>
        <a:solidFill>
          <a:srgbClr val="C8C9C7"/>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0" hasCustomPrompt="1"/>
          </p:nvPr>
        </p:nvSpPr>
        <p:spPr>
          <a:xfrm>
            <a:off x="0" y="0"/>
            <a:ext cx="9144000" cy="5143500"/>
          </a:xfrm>
          <a:noFill/>
        </p:spPr>
        <p:txBody>
          <a:bodyPr tIns="180000">
            <a:normAutofit/>
          </a:bodyPr>
          <a:lstStyle>
            <a:lvl1pPr marL="0" indent="0" algn="ctr">
              <a:buNone/>
              <a:defRPr sz="750" baseline="0"/>
            </a:lvl1pPr>
          </a:lstStyle>
          <a:p>
            <a:r>
              <a:rPr lang="en-US"/>
              <a:t>Select the image Placeholder and use an image from Scania Image Bank</a:t>
            </a:r>
          </a:p>
        </p:txBody>
      </p:sp>
      <p:sp>
        <p:nvSpPr>
          <p:cNvPr id="3" name="Subtitle 2"/>
          <p:cNvSpPr>
            <a:spLocks noGrp="1"/>
          </p:cNvSpPr>
          <p:nvPr>
            <p:ph type="subTitle" idx="1" hasCustomPrompt="1"/>
          </p:nvPr>
        </p:nvSpPr>
        <p:spPr>
          <a:xfrm>
            <a:off x="386954" y="2614291"/>
            <a:ext cx="7614047" cy="806732"/>
          </a:xfrm>
        </p:spPr>
        <p:txBody>
          <a:bodyPr anchor="t">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text</a:t>
            </a:r>
          </a:p>
        </p:txBody>
      </p:sp>
      <p:sp>
        <p:nvSpPr>
          <p:cNvPr id="2" name="Title 1"/>
          <p:cNvSpPr>
            <a:spLocks noGrp="1"/>
          </p:cNvSpPr>
          <p:nvPr>
            <p:ph type="ctrTitle" hasCustomPrompt="1"/>
          </p:nvPr>
        </p:nvSpPr>
        <p:spPr>
          <a:xfrm>
            <a:off x="386953" y="840491"/>
            <a:ext cx="7614047" cy="1732548"/>
          </a:xfrm>
        </p:spPr>
        <p:txBody>
          <a:bodyPr anchor="b"/>
          <a:lstStyle>
            <a:lvl1pPr algn="l">
              <a:defRPr sz="4500">
                <a:solidFill>
                  <a:schemeClr val="bg1"/>
                </a:solidFill>
                <a:latin typeface="+mj-lt"/>
              </a:defRPr>
            </a:lvl1pPr>
          </a:lstStyle>
          <a:p>
            <a:r>
              <a:rPr lang="en-US"/>
              <a:t>Click to add title</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9" name="TextBox 8"/>
          <p:cNvSpPr txBox="1"/>
          <p:nvPr/>
        </p:nvSpPr>
        <p:spPr>
          <a:xfrm>
            <a:off x="1" y="-101923"/>
            <a:ext cx="864019" cy="92333"/>
          </a:xfrm>
          <a:prstGeom prst="rect">
            <a:avLst/>
          </a:prstGeom>
          <a:noFill/>
        </p:spPr>
        <p:txBody>
          <a:bodyPr wrap="none" lIns="0" tIns="0" rIns="0" bIns="0" rtlCol="0">
            <a:spAutoFit/>
          </a:bodyPr>
          <a:lstStyle/>
          <a:p>
            <a:r>
              <a:rPr lang="en-US" sz="600" b="1">
                <a:solidFill>
                  <a:schemeClr val="accent1"/>
                </a:solidFill>
              </a:rPr>
              <a:t>Chapter Divider - Image</a:t>
            </a:r>
          </a:p>
        </p:txBody>
      </p:sp>
    </p:spTree>
    <p:extLst>
      <p:ext uri="{BB962C8B-B14F-4D97-AF65-F5344CB8AC3E}">
        <p14:creationId xmlns:p14="http://schemas.microsoft.com/office/powerpoint/2010/main" val="17055629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Quote - Blu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3006329" y="1059657"/>
            <a:ext cx="3131343" cy="1910425"/>
          </a:xfrm>
        </p:spPr>
        <p:txBody>
          <a:bodyPr anchor="b">
            <a:noAutofit/>
          </a:bodyPr>
          <a:lstStyle>
            <a:lvl1pPr marL="0" indent="0">
              <a:buNone/>
              <a:defRPr sz="1650" baseline="0">
                <a:solidFill>
                  <a:schemeClr val="bg1"/>
                </a:solidFill>
                <a:latin typeface="+mn-lt"/>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3006329" y="3088677"/>
            <a:ext cx="3131343" cy="438295"/>
          </a:xfrm>
        </p:spPr>
        <p:txBody>
          <a:bodyPr anchor="t">
            <a:noAutofit/>
          </a:bodyPr>
          <a:lstStyle>
            <a:lvl1pPr marL="0" indent="0">
              <a:spcBef>
                <a:spcPts val="0"/>
              </a:spcBef>
              <a:buNone/>
              <a:defRPr sz="90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source of quotation</a:t>
            </a:r>
          </a:p>
        </p:txBody>
      </p:sp>
      <p:sp>
        <p:nvSpPr>
          <p:cNvPr id="8" name="TextBox 7"/>
          <p:cNvSpPr txBox="1"/>
          <p:nvPr/>
        </p:nvSpPr>
        <p:spPr>
          <a:xfrm>
            <a:off x="0" y="-101923"/>
            <a:ext cx="455253" cy="92333"/>
          </a:xfrm>
          <a:prstGeom prst="rect">
            <a:avLst/>
          </a:prstGeom>
          <a:noFill/>
        </p:spPr>
        <p:txBody>
          <a:bodyPr wrap="none" lIns="0" tIns="0" rIns="0" bIns="0" rtlCol="0">
            <a:spAutoFit/>
          </a:bodyPr>
          <a:lstStyle/>
          <a:p>
            <a:r>
              <a:rPr lang="en-US" sz="600" b="1">
                <a:solidFill>
                  <a:schemeClr val="accent1"/>
                </a:solidFill>
              </a:rPr>
              <a:t>Quote - Blue</a:t>
            </a:r>
          </a:p>
        </p:txBody>
      </p:sp>
      <p:pic>
        <p:nvPicPr>
          <p:cNvPr id="11"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6659278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Quote - Grey">
    <p:bg>
      <p:bgPr>
        <a:solidFill>
          <a:srgbClr val="53565A"/>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3006329" y="1059657"/>
            <a:ext cx="3131343" cy="1910425"/>
          </a:xfrm>
        </p:spPr>
        <p:txBody>
          <a:bodyPr anchor="b">
            <a:noAutofit/>
          </a:bodyPr>
          <a:lstStyle>
            <a:lvl1pPr marL="0" indent="0">
              <a:buNone/>
              <a:defRPr sz="165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3006329" y="3088677"/>
            <a:ext cx="3131343" cy="438295"/>
          </a:xfrm>
        </p:spPr>
        <p:txBody>
          <a:bodyPr anchor="t">
            <a:noAutofit/>
          </a:bodyPr>
          <a:lstStyle>
            <a:lvl1pPr marL="0" indent="0">
              <a:spcBef>
                <a:spcPts val="0"/>
              </a:spcBef>
              <a:buNone/>
              <a:defRPr sz="90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source of quotation</a:t>
            </a:r>
          </a:p>
        </p:txBody>
      </p:sp>
      <p:sp>
        <p:nvSpPr>
          <p:cNvPr id="8" name="TextBox 7"/>
          <p:cNvSpPr txBox="1"/>
          <p:nvPr/>
        </p:nvSpPr>
        <p:spPr>
          <a:xfrm>
            <a:off x="1" y="-101923"/>
            <a:ext cx="464871" cy="92333"/>
          </a:xfrm>
          <a:prstGeom prst="rect">
            <a:avLst/>
          </a:prstGeom>
          <a:noFill/>
        </p:spPr>
        <p:txBody>
          <a:bodyPr wrap="none" lIns="0" tIns="0" rIns="0" bIns="0" rtlCol="0">
            <a:spAutoFit/>
          </a:bodyPr>
          <a:lstStyle/>
          <a:p>
            <a:r>
              <a:rPr lang="en-US" sz="600" b="1">
                <a:solidFill>
                  <a:schemeClr val="accent1"/>
                </a:solidFill>
              </a:rPr>
              <a:t>Quote - Grey</a:t>
            </a:r>
          </a:p>
        </p:txBody>
      </p:sp>
      <p:pic>
        <p:nvPicPr>
          <p:cNvPr id="11"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4539476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Quote - Image">
    <p:bg>
      <p:bgPr>
        <a:solidFill>
          <a:schemeClr val="accent3"/>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5" hasCustomPrompt="1"/>
          </p:nvPr>
        </p:nvSpPr>
        <p:spPr>
          <a:xfrm>
            <a:off x="0" y="0"/>
            <a:ext cx="9144000" cy="5143500"/>
          </a:xfrm>
          <a:noFill/>
        </p:spPr>
        <p:txBody>
          <a:bodyPr tIns="180000">
            <a:normAutofit/>
          </a:bodyPr>
          <a:lstStyle>
            <a:lvl1pPr marL="0" indent="0" algn="ctr">
              <a:buNone/>
              <a:defRPr sz="750" baseline="0">
                <a:solidFill>
                  <a:schemeClr val="bg1"/>
                </a:solidFill>
              </a:defRPr>
            </a:lvl1pPr>
          </a:lstStyle>
          <a:p>
            <a:r>
              <a:rPr lang="en-US"/>
              <a:t>Select the image Placeholder and use an image from Scania Image Bank</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3006329" y="1059657"/>
            <a:ext cx="3131343" cy="1910425"/>
          </a:xfrm>
        </p:spPr>
        <p:txBody>
          <a:bodyPr anchor="b">
            <a:noAutofit/>
          </a:bodyPr>
          <a:lstStyle>
            <a:lvl1pPr marL="0" indent="0">
              <a:buNone/>
              <a:defRPr sz="165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3006329" y="3088677"/>
            <a:ext cx="3131343" cy="438295"/>
          </a:xfrm>
        </p:spPr>
        <p:txBody>
          <a:bodyPr anchor="t">
            <a:noAutofit/>
          </a:bodyPr>
          <a:lstStyle>
            <a:lvl1pPr marL="0" indent="0">
              <a:spcBef>
                <a:spcPts val="0"/>
              </a:spcBef>
              <a:buNone/>
              <a:defRPr sz="90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source of quotation</a:t>
            </a:r>
          </a:p>
        </p:txBody>
      </p:sp>
      <p:pic>
        <p:nvPicPr>
          <p:cNvPr id="11"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2" name="TextBox 11"/>
          <p:cNvSpPr txBox="1"/>
          <p:nvPr/>
        </p:nvSpPr>
        <p:spPr>
          <a:xfrm>
            <a:off x="0" y="-101923"/>
            <a:ext cx="511358" cy="92333"/>
          </a:xfrm>
          <a:prstGeom prst="rect">
            <a:avLst/>
          </a:prstGeom>
          <a:noFill/>
        </p:spPr>
        <p:txBody>
          <a:bodyPr wrap="none" lIns="0" tIns="0" rIns="0" bIns="0" rtlCol="0">
            <a:spAutoFit/>
          </a:bodyPr>
          <a:lstStyle/>
          <a:p>
            <a:r>
              <a:rPr lang="en-US" sz="600" b="1">
                <a:solidFill>
                  <a:schemeClr val="accent1"/>
                </a:solidFill>
              </a:rPr>
              <a:t>Quote - Image</a:t>
            </a:r>
          </a:p>
        </p:txBody>
      </p:sp>
    </p:spTree>
    <p:extLst>
      <p:ext uri="{BB962C8B-B14F-4D97-AF65-F5344CB8AC3E}">
        <p14:creationId xmlns:p14="http://schemas.microsoft.com/office/powerpoint/2010/main" val="8019707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Last Page - Blue">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86954" y="3557910"/>
            <a:ext cx="3131343" cy="439572"/>
          </a:xfrm>
        </p:spPr>
        <p:txBody>
          <a:bodyPr anchor="b">
            <a:noAutofit/>
          </a:bodyPr>
          <a:lstStyle>
            <a:lvl1pPr marL="0" indent="0">
              <a:spcBef>
                <a:spcPts val="0"/>
              </a:spcBef>
              <a:buNone/>
              <a:defRPr sz="900" b="0" baseline="0">
                <a:solidFill>
                  <a:schemeClr val="bg1"/>
                </a:solidFill>
                <a:latin typeface="Scania Office Bold" panose="00000800000000000000" pitchFamily="2" charset="0"/>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your name</a:t>
            </a:r>
          </a:p>
        </p:txBody>
      </p:sp>
      <p:sp>
        <p:nvSpPr>
          <p:cNvPr id="10" name="Text Placeholder 8"/>
          <p:cNvSpPr>
            <a:spLocks noGrp="1"/>
          </p:cNvSpPr>
          <p:nvPr>
            <p:ph type="body" sz="quarter" idx="14" hasCustomPrompt="1"/>
          </p:nvPr>
        </p:nvSpPr>
        <p:spPr>
          <a:xfrm>
            <a:off x="386954" y="4008699"/>
            <a:ext cx="3131343" cy="787257"/>
          </a:xfrm>
        </p:spPr>
        <p:txBody>
          <a:bodyPr anchor="t">
            <a:noAutofit/>
          </a:bodyPr>
          <a:lstStyle>
            <a:lvl1pPr marL="0" indent="0">
              <a:spcBef>
                <a:spcPts val="0"/>
              </a:spcBef>
              <a:buNone/>
              <a:defRPr sz="750" baseline="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Company name, Title, Department, Phone number,</a:t>
            </a:r>
            <a:br>
              <a:rPr lang="en-US"/>
            </a:br>
            <a:r>
              <a:rPr lang="en-US"/>
              <a:t>E-mail address, Web address</a:t>
            </a:r>
          </a:p>
        </p:txBody>
      </p:sp>
      <p:sp>
        <p:nvSpPr>
          <p:cNvPr id="6"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7" name="TextBox 6"/>
          <p:cNvSpPr txBox="1"/>
          <p:nvPr/>
        </p:nvSpPr>
        <p:spPr>
          <a:xfrm>
            <a:off x="0" y="-101923"/>
            <a:ext cx="597921" cy="92333"/>
          </a:xfrm>
          <a:prstGeom prst="rect">
            <a:avLst/>
          </a:prstGeom>
          <a:noFill/>
        </p:spPr>
        <p:txBody>
          <a:bodyPr wrap="none" lIns="0" tIns="0" rIns="0" bIns="0" rtlCol="0">
            <a:spAutoFit/>
          </a:bodyPr>
          <a:lstStyle/>
          <a:p>
            <a:r>
              <a:rPr lang="en-US" sz="600" b="1">
                <a:solidFill>
                  <a:schemeClr val="accent1"/>
                </a:solidFill>
              </a:rPr>
              <a:t>Last Page - Blue</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1" name="ScaniaWordmark">
            <a:extLst>
              <a:ext uri="{FF2B5EF4-FFF2-40B4-BE49-F238E27FC236}">
                <a16:creationId xmlns:a16="http://schemas.microsoft.com/office/drawing/2014/main" id="{DE249750-C3FD-440D-A9FE-D6E5B9520384}"/>
              </a:ext>
            </a:extLst>
          </p:cNvPr>
          <p:cNvSpPr>
            <a:spLocks noEditPoints="1"/>
          </p:cNvSpPr>
          <p:nvPr userDrawn="1"/>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Tree>
    <p:extLst>
      <p:ext uri="{BB962C8B-B14F-4D97-AF65-F5344CB8AC3E}">
        <p14:creationId xmlns:p14="http://schemas.microsoft.com/office/powerpoint/2010/main" val="18026882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Last Page - Grey">
    <p:bg>
      <p:bgPr>
        <a:solidFill>
          <a:srgbClr val="53565A"/>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86954" y="3557910"/>
            <a:ext cx="3131343" cy="439572"/>
          </a:xfrm>
        </p:spPr>
        <p:txBody>
          <a:bodyPr anchor="b">
            <a:noAutofit/>
          </a:bodyPr>
          <a:lstStyle>
            <a:lvl1pPr marL="0" indent="0">
              <a:spcBef>
                <a:spcPts val="0"/>
              </a:spcBef>
              <a:buNone/>
              <a:defRPr sz="900" b="0" baseline="0">
                <a:solidFill>
                  <a:schemeClr val="bg1"/>
                </a:solidFill>
                <a:latin typeface="Scania Office Bold" panose="00000800000000000000" pitchFamily="2" charset="0"/>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your name</a:t>
            </a:r>
          </a:p>
        </p:txBody>
      </p:sp>
      <p:sp>
        <p:nvSpPr>
          <p:cNvPr id="10" name="Text Placeholder 8"/>
          <p:cNvSpPr>
            <a:spLocks noGrp="1"/>
          </p:cNvSpPr>
          <p:nvPr>
            <p:ph type="body" sz="quarter" idx="14" hasCustomPrompt="1"/>
          </p:nvPr>
        </p:nvSpPr>
        <p:spPr>
          <a:xfrm>
            <a:off x="386954" y="4008699"/>
            <a:ext cx="3131343" cy="787257"/>
          </a:xfrm>
        </p:spPr>
        <p:txBody>
          <a:bodyPr anchor="t">
            <a:noAutofit/>
          </a:bodyPr>
          <a:lstStyle>
            <a:lvl1pPr marL="0" indent="0">
              <a:spcBef>
                <a:spcPts val="0"/>
              </a:spcBef>
              <a:buNone/>
              <a:defRPr sz="750" baseline="0">
                <a:solidFill>
                  <a:schemeClr val="bg1"/>
                </a:solidFill>
              </a:defRPr>
            </a:lvl1pPr>
            <a:lvl2pPr marL="201215" indent="0">
              <a:buNone/>
              <a:defRPr sz="1050"/>
            </a:lvl2pPr>
            <a:lvl3pPr marL="402431" indent="0">
              <a:buNone/>
              <a:defRPr sz="1050"/>
            </a:lvl3pPr>
            <a:lvl4pPr marL="670322" indent="0">
              <a:buNone/>
              <a:defRPr sz="1050"/>
            </a:lvl4pPr>
            <a:lvl5pPr marL="944165" indent="0">
              <a:buNone/>
              <a:defRPr sz="1050"/>
            </a:lvl5pPr>
          </a:lstStyle>
          <a:p>
            <a:pPr lvl="0"/>
            <a:r>
              <a:rPr lang="en-US"/>
              <a:t>Click to add Company name, Title, Department, Phone number,</a:t>
            </a:r>
            <a:br>
              <a:rPr lang="en-US"/>
            </a:br>
            <a:r>
              <a:rPr lang="en-US"/>
              <a:t>E-mail address, Web address</a:t>
            </a:r>
          </a:p>
        </p:txBody>
      </p:sp>
      <p:sp>
        <p:nvSpPr>
          <p:cNvPr id="6"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7" name="TextBox 6"/>
          <p:cNvSpPr txBox="1"/>
          <p:nvPr/>
        </p:nvSpPr>
        <p:spPr>
          <a:xfrm>
            <a:off x="1" y="-101923"/>
            <a:ext cx="607539" cy="92333"/>
          </a:xfrm>
          <a:prstGeom prst="rect">
            <a:avLst/>
          </a:prstGeom>
          <a:noFill/>
        </p:spPr>
        <p:txBody>
          <a:bodyPr wrap="none" lIns="0" tIns="0" rIns="0" bIns="0" rtlCol="0">
            <a:spAutoFit/>
          </a:bodyPr>
          <a:lstStyle/>
          <a:p>
            <a:r>
              <a:rPr lang="en-US" sz="600" b="1">
                <a:solidFill>
                  <a:schemeClr val="accent1"/>
                </a:solidFill>
              </a:rPr>
              <a:t>Last Page - Grey</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11" name="ScaniaWordmark">
            <a:extLst>
              <a:ext uri="{FF2B5EF4-FFF2-40B4-BE49-F238E27FC236}">
                <a16:creationId xmlns:a16="http://schemas.microsoft.com/office/drawing/2014/main" id="{BB98A2A9-9252-481E-BFEA-5BDF1F87E8B7}"/>
              </a:ext>
            </a:extLst>
          </p:cNvPr>
          <p:cNvSpPr>
            <a:spLocks noEditPoints="1"/>
          </p:cNvSpPr>
          <p:nvPr userDrawn="1"/>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Tree>
    <p:extLst>
      <p:ext uri="{BB962C8B-B14F-4D97-AF65-F5344CB8AC3E}">
        <p14:creationId xmlns:p14="http://schemas.microsoft.com/office/powerpoint/2010/main" val="25959406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Last Page/Chapter Divider">
    <p:spTree>
      <p:nvGrpSpPr>
        <p:cNvPr id="1" name=""/>
        <p:cNvGrpSpPr/>
        <p:nvPr/>
      </p:nvGrpSpPr>
      <p:grpSpPr>
        <a:xfrm>
          <a:off x="0" y="0"/>
          <a:ext cx="0" cy="0"/>
          <a:chOff x="0" y="0"/>
          <a:chExt cx="0" cy="0"/>
        </a:xfrm>
      </p:grpSpPr>
      <p:sp>
        <p:nvSpPr>
          <p:cNvPr id="7" name="TextBox 6"/>
          <p:cNvSpPr txBox="1"/>
          <p:nvPr/>
        </p:nvSpPr>
        <p:spPr>
          <a:xfrm>
            <a:off x="0" y="-101923"/>
            <a:ext cx="958596" cy="92333"/>
          </a:xfrm>
          <a:prstGeom prst="rect">
            <a:avLst/>
          </a:prstGeom>
          <a:noFill/>
        </p:spPr>
        <p:txBody>
          <a:bodyPr wrap="none" lIns="0" tIns="0" rIns="0" bIns="0" rtlCol="0">
            <a:spAutoFit/>
          </a:bodyPr>
          <a:lstStyle/>
          <a:p>
            <a:r>
              <a:rPr lang="en-US" sz="600" b="1">
                <a:solidFill>
                  <a:schemeClr val="accent1"/>
                </a:solidFill>
              </a:rPr>
              <a:t>Last Page/Chapter Divider</a:t>
            </a:r>
          </a:p>
        </p:txBody>
      </p:sp>
      <p:pic>
        <p:nvPicPr>
          <p:cNvPr id="5" name="ScaniaSymbolLar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11700" y="1085848"/>
            <a:ext cx="4720600" cy="2660909"/>
          </a:xfrm>
          <a:prstGeom prst="rect">
            <a:avLst/>
          </a:prstGeom>
        </p:spPr>
      </p:pic>
    </p:spTree>
    <p:extLst>
      <p:ext uri="{BB962C8B-B14F-4D97-AF65-F5344CB8AC3E}">
        <p14:creationId xmlns:p14="http://schemas.microsoft.com/office/powerpoint/2010/main" val="16762570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Title and Content _Gray_nologo">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hasCustomPrompt="1"/>
          </p:nvPr>
        </p:nvSpPr>
        <p:spPr/>
        <p:txBody>
          <a:bodyPr/>
          <a:lstStyle>
            <a:lvl1pPr>
              <a:defRPr>
                <a:solidFill>
                  <a:schemeClr val="accent3"/>
                </a:solidFill>
              </a:defRPr>
            </a:lvl1pPr>
          </a:lstStyle>
          <a:p>
            <a:r>
              <a:rPr lang="en-US"/>
              <a:t>Click to add title</a:t>
            </a:r>
          </a:p>
        </p:txBody>
      </p:sp>
      <p:sp>
        <p:nvSpPr>
          <p:cNvPr id="9" name="TextBox 8"/>
          <p:cNvSpPr txBox="1"/>
          <p:nvPr/>
        </p:nvSpPr>
        <p:spPr>
          <a:xfrm>
            <a:off x="1" y="-101923"/>
            <a:ext cx="625171" cy="92333"/>
          </a:xfrm>
          <a:prstGeom prst="rect">
            <a:avLst/>
          </a:prstGeom>
          <a:noFill/>
        </p:spPr>
        <p:txBody>
          <a:bodyPr wrap="none" lIns="0" tIns="0" rIns="0" bIns="0" rtlCol="0">
            <a:spAutoFit/>
          </a:bodyPr>
          <a:lstStyle/>
          <a:p>
            <a:r>
              <a:rPr lang="en-US" sz="600" b="1">
                <a:solidFill>
                  <a:schemeClr val="accent1"/>
                </a:solidFill>
              </a:rPr>
              <a:t>Title and Content</a:t>
            </a:r>
          </a:p>
        </p:txBody>
      </p:sp>
    </p:spTree>
    <p:extLst>
      <p:ext uri="{BB962C8B-B14F-4D97-AF65-F5344CB8AC3E}">
        <p14:creationId xmlns:p14="http://schemas.microsoft.com/office/powerpoint/2010/main" val="11714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2"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2" name="Title 1"/>
          <p:cNvSpPr>
            <a:spLocks noGrp="1"/>
          </p:cNvSpPr>
          <p:nvPr>
            <p:ph type="ctrTitle" hasCustomPrompt="1"/>
          </p:nvPr>
        </p:nvSpPr>
        <p:spPr>
          <a:xfrm>
            <a:off x="386953" y="1985210"/>
            <a:ext cx="7614047" cy="1732548"/>
          </a:xfrm>
        </p:spPr>
        <p:txBody>
          <a:bodyPr anchor="t"/>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1059656"/>
            <a:ext cx="7614047" cy="806732"/>
          </a:xfrm>
        </p:spPr>
        <p:txBody>
          <a:bodyPr anchor="b">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Your name</a:t>
            </a:r>
          </a:p>
        </p:txBody>
      </p:sp>
      <p:sp>
        <p:nvSpPr>
          <p:cNvPr id="6" name="TextBox 5"/>
          <p:cNvSpPr txBox="1"/>
          <p:nvPr/>
        </p:nvSpPr>
        <p:spPr>
          <a:xfrm>
            <a:off x="0" y="-101923"/>
            <a:ext cx="360676" cy="92333"/>
          </a:xfrm>
          <a:prstGeom prst="rect">
            <a:avLst/>
          </a:prstGeom>
          <a:noFill/>
        </p:spPr>
        <p:txBody>
          <a:bodyPr wrap="none" lIns="0" tIns="0" rIns="0" bIns="0" rtlCol="0">
            <a:spAutoFit/>
          </a:bodyPr>
          <a:lstStyle/>
          <a:p>
            <a:r>
              <a:rPr lang="en-US" sz="600" b="1">
                <a:solidFill>
                  <a:schemeClr val="accent1"/>
                </a:solidFill>
              </a:rPr>
              <a:t>Title Slide</a:t>
            </a:r>
          </a:p>
        </p:txBody>
      </p:sp>
      <p:pic>
        <p:nvPicPr>
          <p:cNvPr id="7"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22295586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953" y="1985210"/>
            <a:ext cx="7614047" cy="1732548"/>
          </a:xfrm>
        </p:spPr>
        <p:txBody>
          <a:bodyPr anchor="t"/>
          <a:lstStyle>
            <a:lvl1pPr algn="l">
              <a:defRPr sz="45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386954" y="1059656"/>
            <a:ext cx="7614047" cy="806732"/>
          </a:xfrm>
        </p:spPr>
        <p:txBody>
          <a:bodyPr anchor="b">
            <a:noAutofit/>
          </a:bodyPr>
          <a:lstStyle>
            <a:lvl1pPr marL="0" indent="0" algn="l">
              <a:buNone/>
              <a:defRPr sz="1125">
                <a:solidFill>
                  <a:schemeClr val="bg1"/>
                </a:solidFill>
                <a:latin typeface="Scania Office Headline" panose="00000505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Your name</a:t>
            </a:r>
          </a:p>
        </p:txBody>
      </p:sp>
      <p:sp>
        <p:nvSpPr>
          <p:cNvPr id="7" name="ScaniaWordmark"/>
          <p:cNvSpPr>
            <a:spLocks noEditPoints="1"/>
          </p:cNvSpPr>
          <p:nvPr/>
        </p:nvSpPr>
        <p:spPr bwMode="auto">
          <a:xfrm>
            <a:off x="7389109" y="4661707"/>
            <a:ext cx="1519625" cy="257606"/>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8" name="TextBox 7"/>
          <p:cNvSpPr txBox="1"/>
          <p:nvPr/>
        </p:nvSpPr>
        <p:spPr>
          <a:xfrm>
            <a:off x="0" y="-101923"/>
            <a:ext cx="604333" cy="92333"/>
          </a:xfrm>
          <a:prstGeom prst="rect">
            <a:avLst/>
          </a:prstGeom>
          <a:noFill/>
        </p:spPr>
        <p:txBody>
          <a:bodyPr wrap="none" lIns="0" tIns="0" rIns="0" bIns="0" rtlCol="0">
            <a:spAutoFit/>
          </a:bodyPr>
          <a:lstStyle/>
          <a:p>
            <a:r>
              <a:rPr lang="en-US" sz="600" b="1">
                <a:solidFill>
                  <a:schemeClr val="accent1"/>
                </a:solidFill>
              </a:rPr>
              <a:t>Title Slide - Grey</a:t>
            </a:r>
          </a:p>
        </p:txBody>
      </p:sp>
      <p:pic>
        <p:nvPicPr>
          <p:cNvPr id="6"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19128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vmlDrawing" Target="../drawings/vmlDrawing1.v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tags" Target="../tags/tag7.xml"/><Relationship Id="rId3" Type="http://schemas.openxmlformats.org/officeDocument/2006/relationships/slideLayout" Target="../slideLayouts/slideLayout21.xml"/><Relationship Id="rId21" Type="http://schemas.openxmlformats.org/officeDocument/2006/relationships/vmlDrawing" Target="../drawings/vmlDrawing2.v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tags" Target="../tags/tag6.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tags" Target="../tags/tag5.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tags" Target="../tags/tag4.xml"/><Relationship Id="rId28" Type="http://schemas.openxmlformats.org/officeDocument/2006/relationships/image" Target="../media/image4.emf"/><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tags" Target="../tags/tag3.xml"/><Relationship Id="rId27"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tags" Target="../tags/tag12.xml"/><Relationship Id="rId3" Type="http://schemas.openxmlformats.org/officeDocument/2006/relationships/slideLayout" Target="../slideLayouts/slideLayout40.xml"/><Relationship Id="rId21" Type="http://schemas.openxmlformats.org/officeDocument/2006/relationships/vmlDrawing" Target="../drawings/vmlDrawing3.v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tags" Target="../tags/tag11.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theme" Target="../theme/theme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tags" Target="../tags/tag10.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tags" Target="../tags/tag9.xml"/><Relationship Id="rId28" Type="http://schemas.openxmlformats.org/officeDocument/2006/relationships/image" Target="../media/image4.emf"/><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tags" Target="../tags/tag8.xml"/><Relationship Id="rId27" Type="http://schemas.openxmlformats.org/officeDocument/2006/relationships/oleObject" Target="../embeddings/oleObject3.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tags" Target="../tags/tag1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tags" Target="../tags/tag1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tags" Target="../tags/tag17.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vmlDrawing" Target="../drawings/vmlDrawing4.vml"/><Relationship Id="rId32" Type="http://schemas.openxmlformats.org/officeDocument/2006/relationships/image" Target="../media/image7.png"/><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theme" Target="../theme/theme4.xml"/><Relationship Id="rId28" Type="http://schemas.openxmlformats.org/officeDocument/2006/relationships/tags" Target="../tags/tag16.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image" Target="../media/image6.emf"/><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tags" Target="../tags/tag15.xml"/><Relationship Id="rId30" Type="http://schemas.openxmlformats.org/officeDocument/2006/relationships/oleObject" Target="../embeddings/oleObject4.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tags" Target="../tags/tag22.xml"/><Relationship Id="rId3" Type="http://schemas.openxmlformats.org/officeDocument/2006/relationships/slideLayout" Target="../slideLayouts/slideLayout81.xml"/><Relationship Id="rId21" Type="http://schemas.openxmlformats.org/officeDocument/2006/relationships/vmlDrawing" Target="../drawings/vmlDrawing5.v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tags" Target="../tags/tag21.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theme" Target="../theme/theme5.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tags" Target="../tags/tag20.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tags" Target="../tags/tag19.xml"/><Relationship Id="rId28" Type="http://schemas.openxmlformats.org/officeDocument/2006/relationships/image" Target="../media/image4.emf"/><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tags" Target="../tags/tag18.xml"/><Relationship Id="rId27" Type="http://schemas.openxmlformats.org/officeDocument/2006/relationships/oleObject" Target="../embeddings/oleObject5.bin"/></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tags" Target="../tags/tag27.xml"/><Relationship Id="rId3" Type="http://schemas.openxmlformats.org/officeDocument/2006/relationships/slideLayout" Target="../slideLayouts/slideLayout100.xml"/><Relationship Id="rId21" Type="http://schemas.openxmlformats.org/officeDocument/2006/relationships/vmlDrawing" Target="../drawings/vmlDrawing6.v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tags" Target="../tags/tag26.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theme" Target="../theme/theme6.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tags" Target="../tags/tag25.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tags" Target="../tags/tag24.xml"/><Relationship Id="rId28" Type="http://schemas.openxmlformats.org/officeDocument/2006/relationships/image" Target="../media/image4.emf"/><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tags" Target="../tags/tag23.xml"/><Relationship Id="rId27" Type="http://schemas.openxmlformats.org/officeDocument/2006/relationships/oleObject" Target="../embeddings/oleObject6.bin"/></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tags" Target="../tags/tag32.xml"/><Relationship Id="rId3" Type="http://schemas.openxmlformats.org/officeDocument/2006/relationships/slideLayout" Target="../slideLayouts/slideLayout119.xml"/><Relationship Id="rId21" Type="http://schemas.openxmlformats.org/officeDocument/2006/relationships/vmlDrawing" Target="../drawings/vmlDrawing7.v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tags" Target="../tags/tag31.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theme" Target="../theme/theme7.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tags" Target="../tags/tag30.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tags" Target="../tags/tag29.xml"/><Relationship Id="rId28" Type="http://schemas.openxmlformats.org/officeDocument/2006/relationships/image" Target="../media/image4.emf"/><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tags" Target="../tags/tag28.xml"/><Relationship Id="rId27" Type="http://schemas.openxmlformats.org/officeDocument/2006/relationships/oleObject" Target="../embeddings/oleObject7.bin"/></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tags" Target="../tags/tag37.xml"/><Relationship Id="rId3" Type="http://schemas.openxmlformats.org/officeDocument/2006/relationships/slideLayout" Target="../slideLayouts/slideLayout138.xml"/><Relationship Id="rId21" Type="http://schemas.openxmlformats.org/officeDocument/2006/relationships/vmlDrawing" Target="../drawings/vmlDrawing8.v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tags" Target="../tags/tag36.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theme" Target="../theme/theme8.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24" Type="http://schemas.openxmlformats.org/officeDocument/2006/relationships/tags" Target="../tags/tag35.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tags" Target="../tags/tag34.xml"/><Relationship Id="rId28" Type="http://schemas.openxmlformats.org/officeDocument/2006/relationships/image" Target="../media/image4.emf"/><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tags" Target="../tags/tag33.xml"/><Relationship Id="rId27" Type="http://schemas.openxmlformats.org/officeDocument/2006/relationships/oleObject" Target="../embeddings/oleObject8.bin"/></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26" Type="http://schemas.openxmlformats.org/officeDocument/2006/relationships/tags" Target="../tags/tag42.xml"/><Relationship Id="rId3" Type="http://schemas.openxmlformats.org/officeDocument/2006/relationships/slideLayout" Target="../slideLayouts/slideLayout157.xml"/><Relationship Id="rId21" Type="http://schemas.openxmlformats.org/officeDocument/2006/relationships/vmlDrawing" Target="../drawings/vmlDrawing9.v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5" Type="http://schemas.openxmlformats.org/officeDocument/2006/relationships/tags" Target="../tags/tag41.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0" Type="http://schemas.openxmlformats.org/officeDocument/2006/relationships/theme" Target="../theme/theme9.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24" Type="http://schemas.openxmlformats.org/officeDocument/2006/relationships/tags" Target="../tags/tag40.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23" Type="http://schemas.openxmlformats.org/officeDocument/2006/relationships/tags" Target="../tags/tag39.xml"/><Relationship Id="rId28" Type="http://schemas.openxmlformats.org/officeDocument/2006/relationships/image" Target="../media/image4.emf"/><Relationship Id="rId10" Type="http://schemas.openxmlformats.org/officeDocument/2006/relationships/slideLayout" Target="../slideLayouts/slideLayout164.xml"/><Relationship Id="rId19" Type="http://schemas.openxmlformats.org/officeDocument/2006/relationships/slideLayout" Target="../slideLayouts/slideLayout173.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 Id="rId22" Type="http://schemas.openxmlformats.org/officeDocument/2006/relationships/tags" Target="../tags/tag38.xml"/><Relationship Id="rId27" Type="http://schemas.openxmlformats.org/officeDocument/2006/relationships/oleObject" Target="../embeddings/oleObject9.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FDE58EE-24DD-4C4E-A725-2E29ABAB87A5}"/>
              </a:ext>
            </a:extLst>
          </p:cNvPr>
          <p:cNvGraphicFramePr>
            <a:graphicFrameLocks noChangeAspect="1"/>
          </p:cNvGraphicFramePr>
          <p:nvPr userDrawn="1">
            <p:custDataLst>
              <p:tags r:id="rId21"/>
            </p:custDataLst>
            <p:extLst>
              <p:ext uri="{D42A27DB-BD31-4B8C-83A1-F6EECF244321}">
                <p14:modId xmlns:p14="http://schemas.microsoft.com/office/powerpoint/2010/main" val="3589282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58" name="think-cell Slide" r:id="rId22" imgW="359" imgH="360" progId="TCLayout.ActiveDocument.1">
                  <p:embed/>
                </p:oleObj>
              </mc:Choice>
              <mc:Fallback>
                <p:oleObj name="think-cell Slide" r:id="rId22" imgW="359" imgH="360" progId="TCLayout.ActiveDocument.1">
                  <p:embed/>
                  <p:pic>
                    <p:nvPicPr>
                      <p:cNvPr id="2" name="Object 1" hidden="1">
                        <a:extLst>
                          <a:ext uri="{FF2B5EF4-FFF2-40B4-BE49-F238E27FC236}">
                            <a16:creationId xmlns:a16="http://schemas.microsoft.com/office/drawing/2014/main" id="{3FDE58EE-24DD-4C4E-A725-2E29ABAB87A5}"/>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6" name="Google Shape;6;p1"/>
          <p:cNvSpPr txBox="1">
            <a:spLocks noGrp="1"/>
          </p:cNvSpPr>
          <p:nvPr>
            <p:ph type="title"/>
          </p:nvPr>
        </p:nvSpPr>
        <p:spPr>
          <a:xfrm>
            <a:off x="713100" y="292625"/>
            <a:ext cx="7717800" cy="572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Tajawal"/>
              <a:buNone/>
              <a:defRPr sz="3500" b="1">
                <a:solidFill>
                  <a:schemeClr val="dk1"/>
                </a:solidFill>
                <a:latin typeface="Tajawal"/>
                <a:ea typeface="Tajawal"/>
                <a:cs typeface="Tajawal"/>
                <a:sym typeface="Tajawal"/>
              </a:defRPr>
            </a:lvl1pPr>
            <a:lvl2pPr lvl="1" rtl="0">
              <a:lnSpc>
                <a:spcPct val="100000"/>
              </a:lnSpc>
              <a:spcBef>
                <a:spcPts val="0"/>
              </a:spcBef>
              <a:spcAft>
                <a:spcPts val="0"/>
              </a:spcAft>
              <a:buClr>
                <a:schemeClr val="dk1"/>
              </a:buClr>
              <a:buSzPts val="3500"/>
              <a:buFont typeface="Tajawal"/>
              <a:buNone/>
              <a:defRPr sz="3500" b="1">
                <a:solidFill>
                  <a:schemeClr val="dk1"/>
                </a:solidFill>
                <a:latin typeface="Tajawal"/>
                <a:ea typeface="Tajawal"/>
                <a:cs typeface="Tajawal"/>
                <a:sym typeface="Tajawal"/>
              </a:defRPr>
            </a:lvl2pPr>
            <a:lvl3pPr lvl="2" rtl="0">
              <a:lnSpc>
                <a:spcPct val="100000"/>
              </a:lnSpc>
              <a:spcBef>
                <a:spcPts val="0"/>
              </a:spcBef>
              <a:spcAft>
                <a:spcPts val="0"/>
              </a:spcAft>
              <a:buClr>
                <a:schemeClr val="dk1"/>
              </a:buClr>
              <a:buSzPts val="3500"/>
              <a:buFont typeface="Tajawal"/>
              <a:buNone/>
              <a:defRPr sz="3500" b="1">
                <a:solidFill>
                  <a:schemeClr val="dk1"/>
                </a:solidFill>
                <a:latin typeface="Tajawal"/>
                <a:ea typeface="Tajawal"/>
                <a:cs typeface="Tajawal"/>
                <a:sym typeface="Tajawal"/>
              </a:defRPr>
            </a:lvl3pPr>
            <a:lvl4pPr lvl="3" rtl="0">
              <a:lnSpc>
                <a:spcPct val="100000"/>
              </a:lnSpc>
              <a:spcBef>
                <a:spcPts val="0"/>
              </a:spcBef>
              <a:spcAft>
                <a:spcPts val="0"/>
              </a:spcAft>
              <a:buClr>
                <a:schemeClr val="dk1"/>
              </a:buClr>
              <a:buSzPts val="3500"/>
              <a:buFont typeface="Tajawal"/>
              <a:buNone/>
              <a:defRPr sz="3500" b="1">
                <a:solidFill>
                  <a:schemeClr val="dk1"/>
                </a:solidFill>
                <a:latin typeface="Tajawal"/>
                <a:ea typeface="Tajawal"/>
                <a:cs typeface="Tajawal"/>
                <a:sym typeface="Tajawal"/>
              </a:defRPr>
            </a:lvl4pPr>
            <a:lvl5pPr lvl="4" rtl="0">
              <a:lnSpc>
                <a:spcPct val="100000"/>
              </a:lnSpc>
              <a:spcBef>
                <a:spcPts val="0"/>
              </a:spcBef>
              <a:spcAft>
                <a:spcPts val="0"/>
              </a:spcAft>
              <a:buClr>
                <a:schemeClr val="dk1"/>
              </a:buClr>
              <a:buSzPts val="3500"/>
              <a:buFont typeface="Tajawal"/>
              <a:buNone/>
              <a:defRPr sz="3500" b="1">
                <a:solidFill>
                  <a:schemeClr val="dk1"/>
                </a:solidFill>
                <a:latin typeface="Tajawal"/>
                <a:ea typeface="Tajawal"/>
                <a:cs typeface="Tajawal"/>
                <a:sym typeface="Tajawal"/>
              </a:defRPr>
            </a:lvl5pPr>
            <a:lvl6pPr lvl="5" rtl="0">
              <a:lnSpc>
                <a:spcPct val="100000"/>
              </a:lnSpc>
              <a:spcBef>
                <a:spcPts val="0"/>
              </a:spcBef>
              <a:spcAft>
                <a:spcPts val="0"/>
              </a:spcAft>
              <a:buClr>
                <a:schemeClr val="dk1"/>
              </a:buClr>
              <a:buSzPts val="3500"/>
              <a:buFont typeface="Tajawal"/>
              <a:buNone/>
              <a:defRPr sz="3500" b="1">
                <a:solidFill>
                  <a:schemeClr val="dk1"/>
                </a:solidFill>
                <a:latin typeface="Tajawal"/>
                <a:ea typeface="Tajawal"/>
                <a:cs typeface="Tajawal"/>
                <a:sym typeface="Tajawal"/>
              </a:defRPr>
            </a:lvl6pPr>
            <a:lvl7pPr lvl="6" rtl="0">
              <a:lnSpc>
                <a:spcPct val="100000"/>
              </a:lnSpc>
              <a:spcBef>
                <a:spcPts val="0"/>
              </a:spcBef>
              <a:spcAft>
                <a:spcPts val="0"/>
              </a:spcAft>
              <a:buClr>
                <a:schemeClr val="dk1"/>
              </a:buClr>
              <a:buSzPts val="3500"/>
              <a:buFont typeface="Tajawal"/>
              <a:buNone/>
              <a:defRPr sz="3500" b="1">
                <a:solidFill>
                  <a:schemeClr val="dk1"/>
                </a:solidFill>
                <a:latin typeface="Tajawal"/>
                <a:ea typeface="Tajawal"/>
                <a:cs typeface="Tajawal"/>
                <a:sym typeface="Tajawal"/>
              </a:defRPr>
            </a:lvl7pPr>
            <a:lvl8pPr lvl="7" rtl="0">
              <a:lnSpc>
                <a:spcPct val="100000"/>
              </a:lnSpc>
              <a:spcBef>
                <a:spcPts val="0"/>
              </a:spcBef>
              <a:spcAft>
                <a:spcPts val="0"/>
              </a:spcAft>
              <a:buClr>
                <a:schemeClr val="dk1"/>
              </a:buClr>
              <a:buSzPts val="3500"/>
              <a:buFont typeface="Tajawal"/>
              <a:buNone/>
              <a:defRPr sz="3500" b="1">
                <a:solidFill>
                  <a:schemeClr val="dk1"/>
                </a:solidFill>
                <a:latin typeface="Tajawal"/>
                <a:ea typeface="Tajawal"/>
                <a:cs typeface="Tajawal"/>
                <a:sym typeface="Tajawal"/>
              </a:defRPr>
            </a:lvl8pPr>
            <a:lvl9pPr lvl="8" rtl="0">
              <a:lnSpc>
                <a:spcPct val="100000"/>
              </a:lnSpc>
              <a:spcBef>
                <a:spcPts val="0"/>
              </a:spcBef>
              <a:spcAft>
                <a:spcPts val="0"/>
              </a:spcAft>
              <a:buClr>
                <a:schemeClr val="dk1"/>
              </a:buClr>
              <a:buSzPts val="3500"/>
              <a:buFont typeface="Tajawal"/>
              <a:buNone/>
              <a:defRPr sz="3500" b="1">
                <a:solidFill>
                  <a:schemeClr val="dk1"/>
                </a:solidFill>
                <a:latin typeface="Tajawal"/>
                <a:ea typeface="Tajawal"/>
                <a:cs typeface="Tajawal"/>
                <a:sym typeface="Tajawal"/>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1pPr>
            <a:lvl2pPr marL="914400" lvl="1" indent="-317500">
              <a:lnSpc>
                <a:spcPct val="100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2pPr>
            <a:lvl3pPr marL="1371600" lvl="2" indent="-317500">
              <a:lnSpc>
                <a:spcPct val="100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3pPr>
            <a:lvl4pPr marL="1828800" lvl="3" indent="-317500">
              <a:lnSpc>
                <a:spcPct val="100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4pPr>
            <a:lvl5pPr marL="2286000" lvl="4" indent="-317500">
              <a:lnSpc>
                <a:spcPct val="100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5pPr>
            <a:lvl6pPr marL="2743200" lvl="5" indent="-317500">
              <a:lnSpc>
                <a:spcPct val="100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6pPr>
            <a:lvl7pPr marL="3200400" lvl="6" indent="-317500">
              <a:lnSpc>
                <a:spcPct val="100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7pPr>
            <a:lvl8pPr marL="3657600" lvl="7" indent="-317500">
              <a:lnSpc>
                <a:spcPct val="100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8pPr>
            <a:lvl9pPr marL="4114800" lvl="8" indent="-317500">
              <a:lnSpc>
                <a:spcPct val="100000"/>
              </a:lnSpc>
              <a:spcBef>
                <a:spcPts val="1600"/>
              </a:spcBef>
              <a:spcAft>
                <a:spcPts val="1600"/>
              </a:spcAft>
              <a:buClr>
                <a:schemeClr val="dk1"/>
              </a:buClr>
              <a:buSzPts val="1400"/>
              <a:buFont typeface="Work Sans"/>
              <a:buChar char="■"/>
              <a:defRPr>
                <a:solidFill>
                  <a:schemeClr val="dk1"/>
                </a:solidFill>
                <a:latin typeface="Work Sans"/>
                <a:ea typeface="Work Sans"/>
                <a:cs typeface="Work Sans"/>
                <a:sym typeface="Work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6" r:id="rId3"/>
    <p:sldLayoutId id="2147483657" r:id="rId4"/>
    <p:sldLayoutId id="2147483688" r:id="rId5"/>
    <p:sldLayoutId id="2147483658" r:id="rId6"/>
    <p:sldLayoutId id="2147483659" r:id="rId7"/>
    <p:sldLayoutId id="2147483660" r:id="rId8"/>
    <p:sldLayoutId id="2147483662" r:id="rId9"/>
    <p:sldLayoutId id="2147483663" r:id="rId10"/>
    <p:sldLayoutId id="2147483664" r:id="rId11"/>
    <p:sldLayoutId id="2147483673" r:id="rId12"/>
    <p:sldLayoutId id="2147483674" r:id="rId13"/>
    <p:sldLayoutId id="2147483679" r:id="rId14"/>
    <p:sldLayoutId id="2147483681" r:id="rId15"/>
    <p:sldLayoutId id="2147483682" r:id="rId16"/>
    <p:sldLayoutId id="2147483683" r:id="rId17"/>
    <p:sldLayoutId id="2147483689"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14D6AE48-3327-4F66-BCC8-C60CD6DBF09E}"/>
              </a:ext>
            </a:extLst>
          </p:cNvPr>
          <p:cNvGraphicFramePr>
            <a:graphicFrameLocks noChangeAspect="1"/>
          </p:cNvGraphicFramePr>
          <p:nvPr userDrawn="1">
            <p:custDataLst>
              <p:tags r:id="rId22"/>
            </p:custDataLst>
            <p:extLst>
              <p:ext uri="{D42A27DB-BD31-4B8C-83A1-F6EECF244321}">
                <p14:modId xmlns:p14="http://schemas.microsoft.com/office/powerpoint/2010/main" val="134491729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0482" name="think-cell Slide" r:id="rId27" imgW="395" imgH="394" progId="TCLayout.ActiveDocument.1">
                  <p:embed/>
                </p:oleObj>
              </mc:Choice>
              <mc:Fallback>
                <p:oleObj name="think-cell Slide" r:id="rId27" imgW="395" imgH="394" progId="TCLayout.ActiveDocument.1">
                  <p:embed/>
                  <p:pic>
                    <p:nvPicPr>
                      <p:cNvPr id="10" name="Object 9" hidden="1">
                        <a:extLst>
                          <a:ext uri="{FF2B5EF4-FFF2-40B4-BE49-F238E27FC236}">
                            <a16:creationId xmlns:a16="http://schemas.microsoft.com/office/drawing/2014/main" id="{14D6AE48-3327-4F66-BCC8-C60CD6DBF09E}"/>
                          </a:ext>
                        </a:extLst>
                      </p:cNvPr>
                      <p:cNvPicPr/>
                      <p:nvPr/>
                    </p:nvPicPr>
                    <p:blipFill>
                      <a:blip r:embed="rId28"/>
                      <a:stretch>
                        <a:fillRect/>
                      </a:stretch>
                    </p:blipFill>
                    <p:spPr>
                      <a:xfrm>
                        <a:off x="1191" y="1191"/>
                        <a:ext cx="1191" cy="1191"/>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4A465E9F-0720-4E2B-AD08-D4B7167A569A}"/>
              </a:ext>
            </a:extLst>
          </p:cNvPr>
          <p:cNvSpPr/>
          <p:nvPr userDrawn="1">
            <p:custDataLst>
              <p:tags r:id="rId23"/>
            </p:custDataLst>
          </p:nvPr>
        </p:nvSpPr>
        <p:spPr>
          <a:xfrm>
            <a:off x="0" y="0"/>
            <a:ext cx="119063" cy="1190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lnSpc>
                <a:spcPct val="90000"/>
              </a:lnSpc>
              <a:spcBef>
                <a:spcPts val="900"/>
              </a:spcBef>
            </a:pPr>
            <a:endParaRPr lang="en-US" sz="2700" b="0" i="0" baseline="0">
              <a:latin typeface="Scania Office Bold" panose="00000800000000000000" pitchFamily="2" charset="0"/>
              <a:ea typeface="+mj-ea"/>
              <a:cs typeface="+mj-cs"/>
              <a:sym typeface="Scania Office Bold" panose="00000800000000000000" pitchFamily="2" charset="0"/>
            </a:endParaRPr>
          </a:p>
        </p:txBody>
      </p:sp>
      <p:sp>
        <p:nvSpPr>
          <p:cNvPr id="2" name="Title Placeholder 1"/>
          <p:cNvSpPr>
            <a:spLocks noGrp="1"/>
          </p:cNvSpPr>
          <p:nvPr>
            <p:ph type="title"/>
          </p:nvPr>
        </p:nvSpPr>
        <p:spPr>
          <a:xfrm>
            <a:off x="386954" y="273844"/>
            <a:ext cx="7939167" cy="785813"/>
          </a:xfrm>
          <a:prstGeom prst="rect">
            <a:avLst/>
          </a:prstGeom>
        </p:spPr>
        <p:txBody>
          <a:bodyPr vert="horz"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386953" y="1340322"/>
            <a:ext cx="8370093" cy="312214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Date Placeholder 3"/>
          <p:cNvSpPr>
            <a:spLocks noGrp="1"/>
          </p:cNvSpPr>
          <p:nvPr>
            <p:ph type="dt" sz="half" idx="2"/>
          </p:nvPr>
        </p:nvSpPr>
        <p:spPr>
          <a:xfrm>
            <a:off x="386952" y="4797709"/>
            <a:ext cx="783000" cy="160337"/>
          </a:xfrm>
          <a:prstGeom prst="rect">
            <a:avLst/>
          </a:prstGeom>
        </p:spPr>
        <p:txBody>
          <a:bodyPr vert="horz" lIns="0" tIns="0" rIns="0" bIns="0" rtlCol="0" anchor="ctr"/>
          <a:lstStyle>
            <a:lvl1pPr algn="l">
              <a:defRPr sz="600">
                <a:solidFill>
                  <a:schemeClr val="accent1"/>
                </a:solidFill>
              </a:defRPr>
            </a:lvl1pPr>
          </a:lstStyle>
          <a:p>
            <a:endParaRPr lang="en-US"/>
          </a:p>
        </p:txBody>
      </p:sp>
      <p:sp>
        <p:nvSpPr>
          <p:cNvPr id="5" name="Footer Placeholder 4"/>
          <p:cNvSpPr>
            <a:spLocks noGrp="1"/>
          </p:cNvSpPr>
          <p:nvPr>
            <p:ph type="ftr" sz="quarter" idx="3"/>
          </p:nvPr>
        </p:nvSpPr>
        <p:spPr>
          <a:xfrm>
            <a:off x="1201572" y="4797709"/>
            <a:ext cx="4945245" cy="160337"/>
          </a:xfrm>
          <a:prstGeom prst="rect">
            <a:avLst/>
          </a:prstGeom>
        </p:spPr>
        <p:txBody>
          <a:bodyPr vert="horz" lIns="0" tIns="0" rIns="0" bIns="0" rtlCol="0" anchor="ctr"/>
          <a:lstStyle>
            <a:lvl1pPr algn="l">
              <a:defRPr sz="600">
                <a:solidFill>
                  <a:schemeClr val="accent1"/>
                </a:solidFill>
              </a:defRPr>
            </a:lvl1pPr>
          </a:lstStyle>
          <a:p>
            <a:endParaRPr lang="en-US"/>
          </a:p>
        </p:txBody>
      </p:sp>
      <p:sp>
        <p:nvSpPr>
          <p:cNvPr id="6" name="Slide Number Placeholder 5"/>
          <p:cNvSpPr>
            <a:spLocks noGrp="1"/>
          </p:cNvSpPr>
          <p:nvPr>
            <p:ph type="sldNum" sz="quarter" idx="4"/>
          </p:nvPr>
        </p:nvSpPr>
        <p:spPr>
          <a:xfrm>
            <a:off x="8376920" y="4797709"/>
            <a:ext cx="380126" cy="160337"/>
          </a:xfrm>
          <a:prstGeom prst="rect">
            <a:avLst/>
          </a:prstGeom>
        </p:spPr>
        <p:txBody>
          <a:bodyPr vert="horz" lIns="0" tIns="0" rIns="0" bIns="0" rtlCol="0" anchor="ctr"/>
          <a:lstStyle>
            <a:lvl1pPr algn="r">
              <a:defRPr sz="600">
                <a:solidFill>
                  <a:schemeClr val="accent1"/>
                </a:solidFill>
              </a:defRPr>
            </a:lvl1pPr>
          </a:lstStyle>
          <a:p>
            <a:fld id="{0183C6E6-4335-4428-AB21-BBACF8148F3A}" type="slidenum">
              <a:rPr lang="en-US" smtClean="0"/>
              <a:pPr/>
              <a:t>‹#›</a:t>
            </a:fld>
            <a:endParaRPr lang="en-US"/>
          </a:p>
        </p:txBody>
      </p:sp>
      <p:sp>
        <p:nvSpPr>
          <p:cNvPr id="22" name="xxLanguageTextBox"/>
          <p:cNvSpPr/>
          <p:nvPr>
            <p:custDataLst>
              <p:tags r:id="rId24"/>
            </p:custDataLst>
          </p:nvPr>
        </p:nvSpPr>
        <p:spPr>
          <a:xfrm>
            <a:off x="0" y="0"/>
            <a:ext cx="9525" cy="95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xxLanguageTextBox">
            <a:extLst>
              <a:ext uri="{FF2B5EF4-FFF2-40B4-BE49-F238E27FC236}">
                <a16:creationId xmlns:a16="http://schemas.microsoft.com/office/drawing/2014/main" id="{0C342460-2B0F-4C24-9D51-795EB1AC2493}"/>
              </a:ext>
            </a:extLst>
          </p:cNvPr>
          <p:cNvSpPr/>
          <p:nvPr userDrawn="1">
            <p:custDataLst>
              <p:tags r:id="rId25"/>
            </p:custDataLst>
          </p:nvPr>
        </p:nvSpPr>
        <p:spPr>
          <a:xfrm>
            <a:off x="0" y="0"/>
            <a:ext cx="9525" cy="95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xxVersionTextBox">
            <a:extLst>
              <a:ext uri="{FF2B5EF4-FFF2-40B4-BE49-F238E27FC236}">
                <a16:creationId xmlns:a16="http://schemas.microsoft.com/office/drawing/2014/main" id="{45E7B4EB-9838-40B7-BEE0-D98A43E9D0D9}"/>
              </a:ext>
            </a:extLst>
          </p:cNvPr>
          <p:cNvSpPr/>
          <p:nvPr userDrawn="1">
            <p:custDataLst>
              <p:tags r:id="rId26"/>
            </p:custDataLst>
          </p:nvPr>
        </p:nvSpPr>
        <p:spPr>
          <a:xfrm>
            <a:off x="0" y="0"/>
            <a:ext cx="9525" cy="95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Tree>
    <p:extLst>
      <p:ext uri="{BB962C8B-B14F-4D97-AF65-F5344CB8AC3E}">
        <p14:creationId xmlns:p14="http://schemas.microsoft.com/office/powerpoint/2010/main" val="222019852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Lst>
  <p:hf hdr="0" ftr="0" dt="0"/>
  <p:txStyles>
    <p:titleStyle>
      <a:lvl1pPr algn="l" defTabSz="685800" rtl="0" eaLnBrk="1" latinLnBrk="0" hangingPunct="1">
        <a:lnSpc>
          <a:spcPct val="90000"/>
        </a:lnSpc>
        <a:spcBef>
          <a:spcPct val="0"/>
        </a:spcBef>
        <a:buNone/>
        <a:defRPr sz="2700" b="0" kern="1200" baseline="0">
          <a:solidFill>
            <a:schemeClr val="accent1"/>
          </a:solidFill>
          <a:latin typeface="Scania Office Bold" panose="00000800000000000000" pitchFamily="2" charset="0"/>
          <a:ea typeface="+mj-ea"/>
          <a:cs typeface="+mj-cs"/>
        </a:defRPr>
      </a:lvl1pPr>
    </p:titleStyle>
    <p:bodyStyle>
      <a:lvl1pPr marL="171450" indent="-171450" algn="l" defTabSz="685800" rtl="0" eaLnBrk="1" latinLnBrk="0" hangingPunct="1">
        <a:lnSpc>
          <a:spcPct val="90000"/>
        </a:lnSpc>
        <a:spcBef>
          <a:spcPts val="900"/>
        </a:spcBef>
        <a:buClr>
          <a:schemeClr val="accent1"/>
        </a:buClr>
        <a:buFont typeface="Arial" panose="020B0604020202020204" pitchFamily="34" charset="0"/>
        <a:buChar char="•"/>
        <a:defRPr sz="1800" kern="1200">
          <a:solidFill>
            <a:schemeClr val="accent1"/>
          </a:solidFill>
          <a:latin typeface="+mn-lt"/>
          <a:ea typeface="+mn-ea"/>
          <a:cs typeface="+mn-cs"/>
        </a:defRPr>
      </a:lvl1pPr>
      <a:lvl2pPr marL="402431" indent="-201216" algn="l" defTabSz="685800" rtl="0" eaLnBrk="1" latinLnBrk="0" hangingPunct="1">
        <a:lnSpc>
          <a:spcPct val="90000"/>
        </a:lnSpc>
        <a:spcBef>
          <a:spcPts val="900"/>
        </a:spcBef>
        <a:buClr>
          <a:schemeClr val="accent1"/>
        </a:buClr>
        <a:buFontTx/>
        <a:buChar char="−"/>
        <a:defRPr sz="1500" kern="1200">
          <a:solidFill>
            <a:schemeClr val="accent1"/>
          </a:solidFill>
          <a:latin typeface="+mn-lt"/>
          <a:ea typeface="+mn-ea"/>
          <a:cs typeface="+mn-cs"/>
        </a:defRPr>
      </a:lvl2pPr>
      <a:lvl3pPr marL="670322" indent="-267891" algn="l" defTabSz="685800" rtl="0" eaLnBrk="1" latinLnBrk="0" hangingPunct="1">
        <a:lnSpc>
          <a:spcPct val="90000"/>
        </a:lnSpc>
        <a:spcBef>
          <a:spcPts val="375"/>
        </a:spcBef>
        <a:buClr>
          <a:schemeClr val="accent1"/>
        </a:buClr>
        <a:buFontTx/>
        <a:buChar char="−"/>
        <a:defRPr sz="1500" kern="1200">
          <a:solidFill>
            <a:schemeClr val="accent1"/>
          </a:solidFill>
          <a:latin typeface="+mn-lt"/>
          <a:ea typeface="+mn-ea"/>
          <a:cs typeface="+mn-cs"/>
        </a:defRPr>
      </a:lvl3pPr>
      <a:lvl4pPr marL="944166" indent="-273844" algn="l" defTabSz="685800" rtl="0" eaLnBrk="1" latinLnBrk="0" hangingPunct="1">
        <a:lnSpc>
          <a:spcPct val="90000"/>
        </a:lnSpc>
        <a:spcBef>
          <a:spcPts val="375"/>
        </a:spcBef>
        <a:buClr>
          <a:schemeClr val="accent1"/>
        </a:buClr>
        <a:buFontTx/>
        <a:buChar char="−"/>
        <a:defRPr sz="1500" kern="1200">
          <a:solidFill>
            <a:schemeClr val="accent1"/>
          </a:solidFill>
          <a:latin typeface="+mn-lt"/>
          <a:ea typeface="+mn-ea"/>
          <a:cs typeface="+mn-cs"/>
        </a:defRPr>
      </a:lvl4pPr>
      <a:lvl5pPr marL="1212056" indent="-267891" algn="l" defTabSz="685800" rtl="0" eaLnBrk="1" latinLnBrk="0" hangingPunct="1">
        <a:lnSpc>
          <a:spcPct val="90000"/>
        </a:lnSpc>
        <a:spcBef>
          <a:spcPts val="375"/>
        </a:spcBef>
        <a:buClr>
          <a:schemeClr val="accent1"/>
        </a:buClr>
        <a:buFontTx/>
        <a:buChar char="−"/>
        <a:defRPr sz="1500" kern="1200">
          <a:solidFill>
            <a:schemeClr val="accent1"/>
          </a:solidFill>
          <a:latin typeface="+mn-lt"/>
          <a:ea typeface="+mn-ea"/>
          <a:cs typeface="+mn-cs"/>
        </a:defRPr>
      </a:lvl5pPr>
      <a:lvl6pPr marL="1481138" indent="-269081" algn="l" defTabSz="685800" rtl="0" eaLnBrk="1" latinLnBrk="0" hangingPunct="1">
        <a:lnSpc>
          <a:spcPct val="90000"/>
        </a:lnSpc>
        <a:spcBef>
          <a:spcPts val="375"/>
        </a:spcBef>
        <a:buFont typeface="Scania Office" panose="00000500000000000000" pitchFamily="2" charset="0"/>
        <a:buChar char="–"/>
        <a:defRPr sz="1350" kern="1200" baseline="0">
          <a:solidFill>
            <a:schemeClr val="accent1"/>
          </a:solidFill>
          <a:latin typeface="+mn-lt"/>
          <a:ea typeface="+mn-ea"/>
          <a:cs typeface="+mn-cs"/>
        </a:defRPr>
      </a:lvl6pPr>
      <a:lvl7pPr marL="1751410" indent="-270272" algn="l" defTabSz="685800" rtl="0" eaLnBrk="1" latinLnBrk="0" hangingPunct="1">
        <a:lnSpc>
          <a:spcPct val="90000"/>
        </a:lnSpc>
        <a:spcBef>
          <a:spcPts val="375"/>
        </a:spcBef>
        <a:buFont typeface="Scania Office" panose="00000500000000000000" pitchFamily="2" charset="0"/>
        <a:buChar char="–"/>
        <a:defRPr sz="1350" kern="1200" baseline="0">
          <a:solidFill>
            <a:schemeClr val="accent1"/>
          </a:solidFill>
          <a:latin typeface="+mn-lt"/>
          <a:ea typeface="+mn-ea"/>
          <a:cs typeface="+mn-cs"/>
        </a:defRPr>
      </a:lvl7pPr>
      <a:lvl8pPr marL="2015729" indent="-264319" algn="l" defTabSz="685800" rtl="0" eaLnBrk="1" latinLnBrk="0" hangingPunct="1">
        <a:lnSpc>
          <a:spcPct val="90000"/>
        </a:lnSpc>
        <a:spcBef>
          <a:spcPts val="375"/>
        </a:spcBef>
        <a:buFont typeface="Scania Office" panose="00000500000000000000" pitchFamily="2" charset="0"/>
        <a:buChar char="–"/>
        <a:defRPr sz="1350" kern="1200">
          <a:solidFill>
            <a:schemeClr val="accent1"/>
          </a:solidFill>
          <a:latin typeface="+mn-lt"/>
          <a:ea typeface="+mn-ea"/>
          <a:cs typeface="+mn-cs"/>
        </a:defRPr>
      </a:lvl8pPr>
      <a:lvl9pPr marL="2286000" indent="-270272" algn="l" defTabSz="685800" rtl="0" eaLnBrk="1" latinLnBrk="0" hangingPunct="1">
        <a:lnSpc>
          <a:spcPct val="90000"/>
        </a:lnSpc>
        <a:spcBef>
          <a:spcPts val="375"/>
        </a:spcBef>
        <a:buFont typeface="Scania Office" panose="00000500000000000000" pitchFamily="2" charset="0"/>
        <a:buChar char="–"/>
        <a:defRPr sz="1350" kern="1200">
          <a:solidFill>
            <a:schemeClr val="accent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2160">
          <p15:clr>
            <a:srgbClr val="F26B43"/>
          </p15:clr>
        </p15:guide>
        <p15:guide id="13" pos="325">
          <p15:clr>
            <a:srgbClr val="F26B43"/>
          </p15:clr>
        </p15:guide>
        <p15:guide id="14" pos="7355">
          <p15:clr>
            <a:srgbClr val="F26B43"/>
          </p15:clr>
        </p15:guide>
        <p15:guide id="15" pos="2739">
          <p15:clr>
            <a:srgbClr val="F26B43"/>
          </p15:clr>
        </p15:guide>
        <p15:guide id="16" pos="5155">
          <p15:clr>
            <a:srgbClr val="F26B43"/>
          </p15:clr>
        </p15:guide>
        <p15:guide id="17" orient="horz" pos="1117">
          <p15:clr>
            <a:srgbClr val="F26B43"/>
          </p15:clr>
        </p15:guide>
        <p15:guide id="18" orient="horz" pos="3748">
          <p15:clr>
            <a:srgbClr val="F26B43"/>
          </p15:clr>
        </p15:guide>
        <p15:guide id="19" pos="2525">
          <p15:clr>
            <a:srgbClr val="F26B43"/>
          </p15:clr>
        </p15:guide>
        <p15:guide id="20" pos="4941">
          <p15:clr>
            <a:srgbClr val="F26B43"/>
          </p15:clr>
        </p15:guide>
        <p15:guide id="21" orient="horz" pos="890">
          <p15:clr>
            <a:srgbClr val="F26B43"/>
          </p15:clr>
        </p15:guide>
        <p15:guide id="22" orient="horz" pos="2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14D6AE48-3327-4F66-BCC8-C60CD6DBF09E}"/>
              </a:ext>
            </a:extLst>
          </p:cNvPr>
          <p:cNvGraphicFramePr>
            <a:graphicFrameLocks noChangeAspect="1"/>
          </p:cNvGraphicFramePr>
          <p:nvPr userDrawn="1">
            <p:custDataLst>
              <p:tags r:id="rId22"/>
            </p:custDataLst>
            <p:extLst>
              <p:ext uri="{D42A27DB-BD31-4B8C-83A1-F6EECF244321}">
                <p14:modId xmlns:p14="http://schemas.microsoft.com/office/powerpoint/2010/main" val="125181429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1506" name="think-cell Slide" r:id="rId27" imgW="395" imgH="394" progId="TCLayout.ActiveDocument.1">
                  <p:embed/>
                </p:oleObj>
              </mc:Choice>
              <mc:Fallback>
                <p:oleObj name="think-cell Slide" r:id="rId27" imgW="395" imgH="394" progId="TCLayout.ActiveDocument.1">
                  <p:embed/>
                  <p:pic>
                    <p:nvPicPr>
                      <p:cNvPr id="10" name="Object 9" hidden="1">
                        <a:extLst>
                          <a:ext uri="{FF2B5EF4-FFF2-40B4-BE49-F238E27FC236}">
                            <a16:creationId xmlns:a16="http://schemas.microsoft.com/office/drawing/2014/main" id="{14D6AE48-3327-4F66-BCC8-C60CD6DBF09E}"/>
                          </a:ext>
                        </a:extLst>
                      </p:cNvPr>
                      <p:cNvPicPr/>
                      <p:nvPr/>
                    </p:nvPicPr>
                    <p:blipFill>
                      <a:blip r:embed="rId28"/>
                      <a:stretch>
                        <a:fillRect/>
                      </a:stretch>
                    </p:blipFill>
                    <p:spPr>
                      <a:xfrm>
                        <a:off x="1191" y="1191"/>
                        <a:ext cx="1191" cy="1191"/>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4A465E9F-0720-4E2B-AD08-D4B7167A569A}"/>
              </a:ext>
            </a:extLst>
          </p:cNvPr>
          <p:cNvSpPr/>
          <p:nvPr userDrawn="1">
            <p:custDataLst>
              <p:tags r:id="rId23"/>
            </p:custDataLst>
          </p:nvPr>
        </p:nvSpPr>
        <p:spPr>
          <a:xfrm>
            <a:off x="0" y="0"/>
            <a:ext cx="119063" cy="1190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lnSpc>
                <a:spcPct val="90000"/>
              </a:lnSpc>
              <a:spcBef>
                <a:spcPts val="900"/>
              </a:spcBef>
            </a:pPr>
            <a:endParaRPr lang="en-US" sz="2700" b="0" i="0" baseline="0">
              <a:latin typeface="Scania Office Bold" panose="00000800000000000000" pitchFamily="2" charset="0"/>
              <a:ea typeface="+mj-ea"/>
              <a:cs typeface="+mj-cs"/>
              <a:sym typeface="Scania Office Bold" panose="00000800000000000000" pitchFamily="2" charset="0"/>
            </a:endParaRPr>
          </a:p>
        </p:txBody>
      </p:sp>
      <p:sp>
        <p:nvSpPr>
          <p:cNvPr id="2" name="Title Placeholder 1"/>
          <p:cNvSpPr>
            <a:spLocks noGrp="1"/>
          </p:cNvSpPr>
          <p:nvPr>
            <p:ph type="title"/>
          </p:nvPr>
        </p:nvSpPr>
        <p:spPr>
          <a:xfrm>
            <a:off x="386954" y="273844"/>
            <a:ext cx="7939167" cy="785813"/>
          </a:xfrm>
          <a:prstGeom prst="rect">
            <a:avLst/>
          </a:prstGeom>
        </p:spPr>
        <p:txBody>
          <a:bodyPr vert="horz"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386953" y="1340322"/>
            <a:ext cx="8370093" cy="312214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Date Placeholder 3"/>
          <p:cNvSpPr>
            <a:spLocks noGrp="1"/>
          </p:cNvSpPr>
          <p:nvPr>
            <p:ph type="dt" sz="half" idx="2"/>
          </p:nvPr>
        </p:nvSpPr>
        <p:spPr>
          <a:xfrm>
            <a:off x="386952" y="4797709"/>
            <a:ext cx="783000" cy="160337"/>
          </a:xfrm>
          <a:prstGeom prst="rect">
            <a:avLst/>
          </a:prstGeom>
        </p:spPr>
        <p:txBody>
          <a:bodyPr vert="horz" lIns="0" tIns="0" rIns="0" bIns="0" rtlCol="0" anchor="ctr"/>
          <a:lstStyle>
            <a:lvl1pPr algn="l">
              <a:defRPr sz="600">
                <a:solidFill>
                  <a:schemeClr val="accent1"/>
                </a:solidFill>
              </a:defRPr>
            </a:lvl1pPr>
          </a:lstStyle>
          <a:p>
            <a:endParaRPr lang="en-US"/>
          </a:p>
        </p:txBody>
      </p:sp>
      <p:sp>
        <p:nvSpPr>
          <p:cNvPr id="5" name="Footer Placeholder 4"/>
          <p:cNvSpPr>
            <a:spLocks noGrp="1"/>
          </p:cNvSpPr>
          <p:nvPr>
            <p:ph type="ftr" sz="quarter" idx="3"/>
          </p:nvPr>
        </p:nvSpPr>
        <p:spPr>
          <a:xfrm>
            <a:off x="1201572" y="4797709"/>
            <a:ext cx="4945245" cy="160337"/>
          </a:xfrm>
          <a:prstGeom prst="rect">
            <a:avLst/>
          </a:prstGeom>
        </p:spPr>
        <p:txBody>
          <a:bodyPr vert="horz" lIns="0" tIns="0" rIns="0" bIns="0" rtlCol="0" anchor="ctr"/>
          <a:lstStyle>
            <a:lvl1pPr algn="l">
              <a:defRPr sz="600">
                <a:solidFill>
                  <a:schemeClr val="accent1"/>
                </a:solidFill>
              </a:defRPr>
            </a:lvl1pPr>
          </a:lstStyle>
          <a:p>
            <a:endParaRPr lang="en-US"/>
          </a:p>
        </p:txBody>
      </p:sp>
      <p:sp>
        <p:nvSpPr>
          <p:cNvPr id="6" name="Slide Number Placeholder 5"/>
          <p:cNvSpPr>
            <a:spLocks noGrp="1"/>
          </p:cNvSpPr>
          <p:nvPr>
            <p:ph type="sldNum" sz="quarter" idx="4"/>
          </p:nvPr>
        </p:nvSpPr>
        <p:spPr>
          <a:xfrm>
            <a:off x="8376920" y="4797709"/>
            <a:ext cx="380126" cy="160337"/>
          </a:xfrm>
          <a:prstGeom prst="rect">
            <a:avLst/>
          </a:prstGeom>
        </p:spPr>
        <p:txBody>
          <a:bodyPr vert="horz" lIns="0" tIns="0" rIns="0" bIns="0" rtlCol="0" anchor="ctr"/>
          <a:lstStyle>
            <a:lvl1pPr algn="r">
              <a:defRPr sz="600">
                <a:solidFill>
                  <a:schemeClr val="accent1"/>
                </a:solidFill>
              </a:defRPr>
            </a:lvl1pPr>
          </a:lstStyle>
          <a:p>
            <a:fld id="{0183C6E6-4335-4428-AB21-BBACF8148F3A}" type="slidenum">
              <a:rPr lang="en-US" smtClean="0"/>
              <a:pPr/>
              <a:t>‹#›</a:t>
            </a:fld>
            <a:endParaRPr lang="en-US"/>
          </a:p>
        </p:txBody>
      </p:sp>
      <p:sp>
        <p:nvSpPr>
          <p:cNvPr id="22" name="xxLanguageTextBox"/>
          <p:cNvSpPr/>
          <p:nvPr>
            <p:custDataLst>
              <p:tags r:id="rId24"/>
            </p:custDataLst>
          </p:nvPr>
        </p:nvSpPr>
        <p:spPr>
          <a:xfrm>
            <a:off x="0" y="0"/>
            <a:ext cx="9525" cy="95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xxLanguageTextBox">
            <a:extLst>
              <a:ext uri="{FF2B5EF4-FFF2-40B4-BE49-F238E27FC236}">
                <a16:creationId xmlns:a16="http://schemas.microsoft.com/office/drawing/2014/main" id="{0C342460-2B0F-4C24-9D51-795EB1AC2493}"/>
              </a:ext>
            </a:extLst>
          </p:cNvPr>
          <p:cNvSpPr/>
          <p:nvPr userDrawn="1">
            <p:custDataLst>
              <p:tags r:id="rId25"/>
            </p:custDataLst>
          </p:nvPr>
        </p:nvSpPr>
        <p:spPr>
          <a:xfrm>
            <a:off x="0" y="0"/>
            <a:ext cx="9525" cy="95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xxVersionTextBox">
            <a:extLst>
              <a:ext uri="{FF2B5EF4-FFF2-40B4-BE49-F238E27FC236}">
                <a16:creationId xmlns:a16="http://schemas.microsoft.com/office/drawing/2014/main" id="{45E7B4EB-9838-40B7-BEE0-D98A43E9D0D9}"/>
              </a:ext>
            </a:extLst>
          </p:cNvPr>
          <p:cNvSpPr/>
          <p:nvPr userDrawn="1">
            <p:custDataLst>
              <p:tags r:id="rId26"/>
            </p:custDataLst>
          </p:nvPr>
        </p:nvSpPr>
        <p:spPr>
          <a:xfrm>
            <a:off x="0" y="0"/>
            <a:ext cx="9525" cy="95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Tree>
    <p:extLst>
      <p:ext uri="{BB962C8B-B14F-4D97-AF65-F5344CB8AC3E}">
        <p14:creationId xmlns:p14="http://schemas.microsoft.com/office/powerpoint/2010/main" val="3200218937"/>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Lst>
  <p:hf hdr="0" ftr="0" dt="0"/>
  <p:txStyles>
    <p:titleStyle>
      <a:lvl1pPr algn="l" defTabSz="685800" rtl="0" eaLnBrk="1" latinLnBrk="0" hangingPunct="1">
        <a:lnSpc>
          <a:spcPct val="90000"/>
        </a:lnSpc>
        <a:spcBef>
          <a:spcPct val="0"/>
        </a:spcBef>
        <a:buNone/>
        <a:defRPr sz="2700" b="0" kern="1200" baseline="0">
          <a:solidFill>
            <a:schemeClr val="accent1"/>
          </a:solidFill>
          <a:latin typeface="Scania Office Bold" panose="00000800000000000000" pitchFamily="2" charset="0"/>
          <a:ea typeface="+mj-ea"/>
          <a:cs typeface="+mj-cs"/>
        </a:defRPr>
      </a:lvl1pPr>
    </p:titleStyle>
    <p:bodyStyle>
      <a:lvl1pPr marL="171450" indent="-171450" algn="l" defTabSz="685800" rtl="0" eaLnBrk="1" latinLnBrk="0" hangingPunct="1">
        <a:lnSpc>
          <a:spcPct val="90000"/>
        </a:lnSpc>
        <a:spcBef>
          <a:spcPts val="900"/>
        </a:spcBef>
        <a:buClr>
          <a:schemeClr val="accent1"/>
        </a:buClr>
        <a:buFont typeface="Arial" panose="020B0604020202020204" pitchFamily="34" charset="0"/>
        <a:buChar char="•"/>
        <a:defRPr sz="1800" kern="1200">
          <a:solidFill>
            <a:schemeClr val="accent1"/>
          </a:solidFill>
          <a:latin typeface="+mn-lt"/>
          <a:ea typeface="+mn-ea"/>
          <a:cs typeface="+mn-cs"/>
        </a:defRPr>
      </a:lvl1pPr>
      <a:lvl2pPr marL="402431" indent="-201216" algn="l" defTabSz="685800" rtl="0" eaLnBrk="1" latinLnBrk="0" hangingPunct="1">
        <a:lnSpc>
          <a:spcPct val="90000"/>
        </a:lnSpc>
        <a:spcBef>
          <a:spcPts val="900"/>
        </a:spcBef>
        <a:buClr>
          <a:schemeClr val="accent1"/>
        </a:buClr>
        <a:buFontTx/>
        <a:buChar char="−"/>
        <a:defRPr sz="1500" kern="1200">
          <a:solidFill>
            <a:schemeClr val="accent1"/>
          </a:solidFill>
          <a:latin typeface="+mn-lt"/>
          <a:ea typeface="+mn-ea"/>
          <a:cs typeface="+mn-cs"/>
        </a:defRPr>
      </a:lvl2pPr>
      <a:lvl3pPr marL="670322" indent="-267891" algn="l" defTabSz="685800" rtl="0" eaLnBrk="1" latinLnBrk="0" hangingPunct="1">
        <a:lnSpc>
          <a:spcPct val="90000"/>
        </a:lnSpc>
        <a:spcBef>
          <a:spcPts val="375"/>
        </a:spcBef>
        <a:buClr>
          <a:schemeClr val="accent1"/>
        </a:buClr>
        <a:buFontTx/>
        <a:buChar char="−"/>
        <a:defRPr sz="1500" kern="1200">
          <a:solidFill>
            <a:schemeClr val="accent1"/>
          </a:solidFill>
          <a:latin typeface="+mn-lt"/>
          <a:ea typeface="+mn-ea"/>
          <a:cs typeface="+mn-cs"/>
        </a:defRPr>
      </a:lvl3pPr>
      <a:lvl4pPr marL="944166" indent="-273844" algn="l" defTabSz="685800" rtl="0" eaLnBrk="1" latinLnBrk="0" hangingPunct="1">
        <a:lnSpc>
          <a:spcPct val="90000"/>
        </a:lnSpc>
        <a:spcBef>
          <a:spcPts val="375"/>
        </a:spcBef>
        <a:buClr>
          <a:schemeClr val="accent1"/>
        </a:buClr>
        <a:buFontTx/>
        <a:buChar char="−"/>
        <a:defRPr sz="1500" kern="1200">
          <a:solidFill>
            <a:schemeClr val="accent1"/>
          </a:solidFill>
          <a:latin typeface="+mn-lt"/>
          <a:ea typeface="+mn-ea"/>
          <a:cs typeface="+mn-cs"/>
        </a:defRPr>
      </a:lvl4pPr>
      <a:lvl5pPr marL="1212056" indent="-267891" algn="l" defTabSz="685800" rtl="0" eaLnBrk="1" latinLnBrk="0" hangingPunct="1">
        <a:lnSpc>
          <a:spcPct val="90000"/>
        </a:lnSpc>
        <a:spcBef>
          <a:spcPts val="375"/>
        </a:spcBef>
        <a:buClr>
          <a:schemeClr val="accent1"/>
        </a:buClr>
        <a:buFontTx/>
        <a:buChar char="−"/>
        <a:defRPr sz="1500" kern="1200">
          <a:solidFill>
            <a:schemeClr val="accent1"/>
          </a:solidFill>
          <a:latin typeface="+mn-lt"/>
          <a:ea typeface="+mn-ea"/>
          <a:cs typeface="+mn-cs"/>
        </a:defRPr>
      </a:lvl5pPr>
      <a:lvl6pPr marL="1481138" indent="-269081" algn="l" defTabSz="685800" rtl="0" eaLnBrk="1" latinLnBrk="0" hangingPunct="1">
        <a:lnSpc>
          <a:spcPct val="90000"/>
        </a:lnSpc>
        <a:spcBef>
          <a:spcPts val="375"/>
        </a:spcBef>
        <a:buFont typeface="Scania Office" panose="00000500000000000000" pitchFamily="2" charset="0"/>
        <a:buChar char="–"/>
        <a:defRPr sz="1350" kern="1200" baseline="0">
          <a:solidFill>
            <a:schemeClr val="accent1"/>
          </a:solidFill>
          <a:latin typeface="+mn-lt"/>
          <a:ea typeface="+mn-ea"/>
          <a:cs typeface="+mn-cs"/>
        </a:defRPr>
      </a:lvl6pPr>
      <a:lvl7pPr marL="1751410" indent="-270272" algn="l" defTabSz="685800" rtl="0" eaLnBrk="1" latinLnBrk="0" hangingPunct="1">
        <a:lnSpc>
          <a:spcPct val="90000"/>
        </a:lnSpc>
        <a:spcBef>
          <a:spcPts val="375"/>
        </a:spcBef>
        <a:buFont typeface="Scania Office" panose="00000500000000000000" pitchFamily="2" charset="0"/>
        <a:buChar char="–"/>
        <a:defRPr sz="1350" kern="1200" baseline="0">
          <a:solidFill>
            <a:schemeClr val="accent1"/>
          </a:solidFill>
          <a:latin typeface="+mn-lt"/>
          <a:ea typeface="+mn-ea"/>
          <a:cs typeface="+mn-cs"/>
        </a:defRPr>
      </a:lvl7pPr>
      <a:lvl8pPr marL="2015729" indent="-264319" algn="l" defTabSz="685800" rtl="0" eaLnBrk="1" latinLnBrk="0" hangingPunct="1">
        <a:lnSpc>
          <a:spcPct val="90000"/>
        </a:lnSpc>
        <a:spcBef>
          <a:spcPts val="375"/>
        </a:spcBef>
        <a:buFont typeface="Scania Office" panose="00000500000000000000" pitchFamily="2" charset="0"/>
        <a:buChar char="–"/>
        <a:defRPr sz="1350" kern="1200">
          <a:solidFill>
            <a:schemeClr val="accent1"/>
          </a:solidFill>
          <a:latin typeface="+mn-lt"/>
          <a:ea typeface="+mn-ea"/>
          <a:cs typeface="+mn-cs"/>
        </a:defRPr>
      </a:lvl8pPr>
      <a:lvl9pPr marL="2286000" indent="-270272" algn="l" defTabSz="685800" rtl="0" eaLnBrk="1" latinLnBrk="0" hangingPunct="1">
        <a:lnSpc>
          <a:spcPct val="90000"/>
        </a:lnSpc>
        <a:spcBef>
          <a:spcPts val="375"/>
        </a:spcBef>
        <a:buFont typeface="Scania Office" panose="00000500000000000000" pitchFamily="2" charset="0"/>
        <a:buChar char="–"/>
        <a:defRPr sz="1350" kern="1200">
          <a:solidFill>
            <a:schemeClr val="accent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2160">
          <p15:clr>
            <a:srgbClr val="F26B43"/>
          </p15:clr>
        </p15:guide>
        <p15:guide id="13" pos="325">
          <p15:clr>
            <a:srgbClr val="F26B43"/>
          </p15:clr>
        </p15:guide>
        <p15:guide id="14" pos="7355">
          <p15:clr>
            <a:srgbClr val="F26B43"/>
          </p15:clr>
        </p15:guide>
        <p15:guide id="15" pos="2739">
          <p15:clr>
            <a:srgbClr val="F26B43"/>
          </p15:clr>
        </p15:guide>
        <p15:guide id="16" pos="5155">
          <p15:clr>
            <a:srgbClr val="F26B43"/>
          </p15:clr>
        </p15:guide>
        <p15:guide id="17" orient="horz" pos="1117">
          <p15:clr>
            <a:srgbClr val="F26B43"/>
          </p15:clr>
        </p15:guide>
        <p15:guide id="18" orient="horz" pos="3748">
          <p15:clr>
            <a:srgbClr val="F26B43"/>
          </p15:clr>
        </p15:guide>
        <p15:guide id="19" pos="2525">
          <p15:clr>
            <a:srgbClr val="F26B43"/>
          </p15:clr>
        </p15:guide>
        <p15:guide id="20" pos="4941">
          <p15:clr>
            <a:srgbClr val="F26B43"/>
          </p15:clr>
        </p15:guide>
        <p15:guide id="21" orient="horz" pos="890">
          <p15:clr>
            <a:srgbClr val="F26B43"/>
          </p15:clr>
        </p15:guide>
        <p15:guide id="22" orient="horz" pos="2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1" name="Objeto 10" hidden="1">
            <a:extLst>
              <a:ext uri="{FF2B5EF4-FFF2-40B4-BE49-F238E27FC236}">
                <a16:creationId xmlns:a16="http://schemas.microsoft.com/office/drawing/2014/main" id="{506E7559-F133-4023-8FE2-20B196AC5DDB}"/>
              </a:ext>
            </a:extLst>
          </p:cNvPr>
          <p:cNvGraphicFramePr>
            <a:graphicFrameLocks noChangeAspect="1"/>
          </p:cNvGraphicFramePr>
          <p:nvPr userDrawn="1">
            <p:custDataLst>
              <p:tags r:id="rId25"/>
            </p:custDataLst>
            <p:extLst>
              <p:ext uri="{D42A27DB-BD31-4B8C-83A1-F6EECF244321}">
                <p14:modId xmlns:p14="http://schemas.microsoft.com/office/powerpoint/2010/main" val="44847154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027" name="think-cell Slide" r:id="rId30" imgW="234" imgH="234" progId="TCLayout.ActiveDocument.1">
                  <p:embed/>
                </p:oleObj>
              </mc:Choice>
              <mc:Fallback>
                <p:oleObj name="think-cell Slide" r:id="rId30" imgW="234" imgH="234" progId="TCLayout.ActiveDocument.1">
                  <p:embed/>
                  <p:pic>
                    <p:nvPicPr>
                      <p:cNvPr id="11" name="Objeto 10" hidden="1">
                        <a:extLst>
                          <a:ext uri="{FF2B5EF4-FFF2-40B4-BE49-F238E27FC236}">
                            <a16:creationId xmlns:a16="http://schemas.microsoft.com/office/drawing/2014/main" id="{506E7559-F133-4023-8FE2-20B196AC5DDB}"/>
                          </a:ext>
                        </a:extLst>
                      </p:cNvPr>
                      <p:cNvPicPr/>
                      <p:nvPr/>
                    </p:nvPicPr>
                    <p:blipFill>
                      <a:blip r:embed="rId31"/>
                      <a:stretch>
                        <a:fillRect/>
                      </a:stretch>
                    </p:blipFill>
                    <p:spPr>
                      <a:xfrm>
                        <a:off x="1191" y="1191"/>
                        <a:ext cx="1191" cy="1191"/>
                      </a:xfrm>
                      <a:prstGeom prst="rect">
                        <a:avLst/>
                      </a:prstGeom>
                    </p:spPr>
                  </p:pic>
                </p:oleObj>
              </mc:Fallback>
            </mc:AlternateContent>
          </a:graphicData>
        </a:graphic>
      </p:graphicFrame>
      <p:sp>
        <p:nvSpPr>
          <p:cNvPr id="9" name="Retângulo 8" hidden="1">
            <a:extLst>
              <a:ext uri="{FF2B5EF4-FFF2-40B4-BE49-F238E27FC236}">
                <a16:creationId xmlns:a16="http://schemas.microsoft.com/office/drawing/2014/main" id="{97605A2C-9474-434C-98A9-1AEB9DCD76C3}"/>
              </a:ext>
            </a:extLst>
          </p:cNvPr>
          <p:cNvSpPr/>
          <p:nvPr userDrawn="1">
            <p:custDataLst>
              <p:tags r:id="rId26"/>
            </p:custDataLst>
          </p:nvPr>
        </p:nvSpPr>
        <p:spPr>
          <a:xfrm>
            <a:off x="0" y="0"/>
            <a:ext cx="119063" cy="1190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lnSpc>
                <a:spcPct val="90000"/>
              </a:lnSpc>
              <a:spcBef>
                <a:spcPts val="900"/>
              </a:spcBef>
            </a:pPr>
            <a:endParaRPr lang="en-US" sz="2700" b="0" i="0" baseline="0" err="1">
              <a:latin typeface="Scania Office Headline Bold" panose="00000805000000000000" pitchFamily="2" charset="0"/>
              <a:ea typeface="+mj-ea"/>
              <a:cs typeface="+mj-cs"/>
              <a:sym typeface="Scania Office Headline Bold" panose="00000805000000000000" pitchFamily="2" charset="0"/>
            </a:endParaRPr>
          </a:p>
        </p:txBody>
      </p:sp>
      <p:sp>
        <p:nvSpPr>
          <p:cNvPr id="2" name="Title Placeholder 1"/>
          <p:cNvSpPr>
            <a:spLocks noGrp="1"/>
          </p:cNvSpPr>
          <p:nvPr>
            <p:ph type="title"/>
          </p:nvPr>
        </p:nvSpPr>
        <p:spPr>
          <a:xfrm>
            <a:off x="386954" y="273844"/>
            <a:ext cx="7939167" cy="785813"/>
          </a:xfrm>
          <a:prstGeom prst="rect">
            <a:avLst/>
          </a:prstGeom>
        </p:spPr>
        <p:txBody>
          <a:bodyPr vert="horz"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386953" y="1340322"/>
            <a:ext cx="8370093" cy="312214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Date Placeholder 3"/>
          <p:cNvSpPr>
            <a:spLocks noGrp="1"/>
          </p:cNvSpPr>
          <p:nvPr>
            <p:ph type="dt" sz="half" idx="2"/>
          </p:nvPr>
        </p:nvSpPr>
        <p:spPr>
          <a:xfrm>
            <a:off x="386952" y="4797709"/>
            <a:ext cx="783000" cy="160337"/>
          </a:xfrm>
          <a:prstGeom prst="rect">
            <a:avLst/>
          </a:prstGeom>
        </p:spPr>
        <p:txBody>
          <a:bodyPr vert="horz" lIns="0" tIns="0" rIns="0" bIns="0" rtlCol="0" anchor="ctr"/>
          <a:lstStyle>
            <a:lvl1pPr algn="l">
              <a:defRPr sz="600">
                <a:solidFill>
                  <a:schemeClr val="accent1"/>
                </a:solidFill>
              </a:defRPr>
            </a:lvl1pPr>
          </a:lstStyle>
          <a:p>
            <a:endParaRPr lang="en-US">
              <a:solidFill>
                <a:srgbClr val="041E42"/>
              </a:solidFill>
            </a:endParaRPr>
          </a:p>
        </p:txBody>
      </p:sp>
      <p:sp>
        <p:nvSpPr>
          <p:cNvPr id="5" name="Footer Placeholder 4"/>
          <p:cNvSpPr>
            <a:spLocks noGrp="1"/>
          </p:cNvSpPr>
          <p:nvPr>
            <p:ph type="ftr" sz="quarter" idx="3"/>
          </p:nvPr>
        </p:nvSpPr>
        <p:spPr>
          <a:xfrm>
            <a:off x="1201572" y="4797709"/>
            <a:ext cx="4945245" cy="160337"/>
          </a:xfrm>
          <a:prstGeom prst="rect">
            <a:avLst/>
          </a:prstGeom>
        </p:spPr>
        <p:txBody>
          <a:bodyPr vert="horz" lIns="0" tIns="0" rIns="0" bIns="0" rtlCol="0" anchor="ctr"/>
          <a:lstStyle>
            <a:lvl1pPr algn="l">
              <a:defRPr sz="600">
                <a:solidFill>
                  <a:schemeClr val="accent1"/>
                </a:solidFill>
              </a:defRPr>
            </a:lvl1pPr>
          </a:lstStyle>
          <a:p>
            <a:endParaRPr lang="en-US">
              <a:solidFill>
                <a:srgbClr val="041E42"/>
              </a:solidFill>
            </a:endParaRPr>
          </a:p>
        </p:txBody>
      </p:sp>
      <p:sp>
        <p:nvSpPr>
          <p:cNvPr id="6" name="Slide Number Placeholder 5"/>
          <p:cNvSpPr>
            <a:spLocks noGrp="1"/>
          </p:cNvSpPr>
          <p:nvPr>
            <p:ph type="sldNum" sz="quarter" idx="4"/>
          </p:nvPr>
        </p:nvSpPr>
        <p:spPr>
          <a:xfrm>
            <a:off x="8376920" y="4797709"/>
            <a:ext cx="380126" cy="160337"/>
          </a:xfrm>
          <a:prstGeom prst="rect">
            <a:avLst/>
          </a:prstGeom>
        </p:spPr>
        <p:txBody>
          <a:bodyPr vert="horz" lIns="0" tIns="0" rIns="0" bIns="0" rtlCol="0" anchor="ctr"/>
          <a:lstStyle>
            <a:lvl1pPr algn="r">
              <a:defRPr sz="600">
                <a:solidFill>
                  <a:schemeClr val="accent1"/>
                </a:solidFill>
              </a:defRPr>
            </a:lvl1pPr>
          </a:lstStyle>
          <a:p>
            <a:fld id="{0183C6E6-4335-4428-AB21-BBACF8148F3A}" type="slidenum">
              <a:rPr lang="en-US" smtClean="0">
                <a:solidFill>
                  <a:srgbClr val="041E42"/>
                </a:solidFill>
              </a:rPr>
              <a:pPr/>
              <a:t>‹#›</a:t>
            </a:fld>
            <a:endParaRPr lang="en-US">
              <a:solidFill>
                <a:srgbClr val="041E42"/>
              </a:solidFill>
            </a:endParaRPr>
          </a:p>
        </p:txBody>
      </p:sp>
      <p:sp>
        <p:nvSpPr>
          <p:cNvPr id="22" name="xxLanguageTextBox"/>
          <p:cNvSpPr/>
          <p:nvPr>
            <p:custDataLst>
              <p:tags r:id="rId27"/>
            </p:custDataLst>
          </p:nvPr>
        </p:nvSpPr>
        <p:spPr>
          <a:xfrm>
            <a:off x="0" y="0"/>
            <a:ext cx="9525" cy="95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8" name="xxLanguageTextBox"/>
          <p:cNvSpPr/>
          <p:nvPr userDrawn="1">
            <p:custDataLst>
              <p:tags r:id="rId28"/>
            </p:custDataLst>
          </p:nvPr>
        </p:nvSpPr>
        <p:spPr>
          <a:xfrm>
            <a:off x="0" y="0"/>
            <a:ext cx="9525" cy="95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7" name="xxVersionTextBox"/>
          <p:cNvSpPr/>
          <p:nvPr userDrawn="1">
            <p:custDataLst>
              <p:tags r:id="rId29"/>
            </p:custDataLst>
          </p:nvPr>
        </p:nvSpPr>
        <p:spPr>
          <a:xfrm>
            <a:off x="0" y="0"/>
            <a:ext cx="9525" cy="95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en-GB" sz="1800" err="1">
              <a:solidFill>
                <a:prstClr val="white"/>
              </a:solidFill>
            </a:endParaRPr>
          </a:p>
        </p:txBody>
      </p:sp>
      <p:pic>
        <p:nvPicPr>
          <p:cNvPr id="10" name="ScaniaSymbol"/>
          <p:cNvPicPr>
            <a:picLocks noChangeAspect="1"/>
          </p:cNvPicPr>
          <p:nvPr userDrawn="1"/>
        </p:nvPicPr>
        <p:blipFill>
          <a:blip r:embed="rId32" cstate="email">
            <a:extLst>
              <a:ext uri="{28A0092B-C50C-407E-A947-70E740481C1C}">
                <a14:useLocalDpi xmlns:a14="http://schemas.microsoft.com/office/drawing/2010/main"/>
              </a:ext>
            </a:extLst>
          </a:blip>
          <a:srcRect/>
          <a:stretch>
            <a:fillRect/>
          </a:stretch>
        </p:blipFill>
        <p:spPr bwMode="auto">
          <a:xfrm>
            <a:off x="8396288" y="46435"/>
            <a:ext cx="721519" cy="721519"/>
          </a:xfrm>
          <a:prstGeom prst="rect">
            <a:avLst/>
          </a:prstGeom>
          <a:noFill/>
          <a:ln w="9525">
            <a:noFill/>
            <a:miter lim="800000"/>
            <a:headEnd/>
            <a:tailEnd/>
          </a:ln>
        </p:spPr>
      </p:pic>
    </p:spTree>
    <p:extLst>
      <p:ext uri="{BB962C8B-B14F-4D97-AF65-F5344CB8AC3E}">
        <p14:creationId xmlns:p14="http://schemas.microsoft.com/office/powerpoint/2010/main" val="1225443739"/>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Lst>
  <p:hf hdr="0" ftr="0" dt="0"/>
  <p:txStyles>
    <p:titleStyle>
      <a:lvl1pPr algn="l" defTabSz="685800" rtl="0" eaLnBrk="1" latinLnBrk="0" hangingPunct="1">
        <a:lnSpc>
          <a:spcPct val="90000"/>
        </a:lnSpc>
        <a:spcBef>
          <a:spcPct val="0"/>
        </a:spcBef>
        <a:buNone/>
        <a:defRPr sz="2700" b="0" kern="1200" baseline="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900"/>
        </a:spcBef>
        <a:buClr>
          <a:schemeClr val="accent1"/>
        </a:buClr>
        <a:buFont typeface="Arial" panose="020B0604020202020204" pitchFamily="34" charset="0"/>
        <a:buChar char="•"/>
        <a:defRPr sz="1800" kern="1200">
          <a:solidFill>
            <a:schemeClr val="accent1"/>
          </a:solidFill>
          <a:latin typeface="+mn-lt"/>
          <a:ea typeface="+mn-ea"/>
          <a:cs typeface="+mn-cs"/>
        </a:defRPr>
      </a:lvl1pPr>
      <a:lvl2pPr marL="402431" indent="-201216" algn="l" defTabSz="685800" rtl="0" eaLnBrk="1" latinLnBrk="0" hangingPunct="1">
        <a:lnSpc>
          <a:spcPct val="90000"/>
        </a:lnSpc>
        <a:spcBef>
          <a:spcPts val="900"/>
        </a:spcBef>
        <a:buClr>
          <a:schemeClr val="accent1"/>
        </a:buClr>
        <a:buFontTx/>
        <a:buChar char="−"/>
        <a:defRPr sz="1500" kern="1200">
          <a:solidFill>
            <a:schemeClr val="accent1"/>
          </a:solidFill>
          <a:latin typeface="+mn-lt"/>
          <a:ea typeface="+mn-ea"/>
          <a:cs typeface="+mn-cs"/>
        </a:defRPr>
      </a:lvl2pPr>
      <a:lvl3pPr marL="670322" indent="-267891" algn="l" defTabSz="685800" rtl="0" eaLnBrk="1" latinLnBrk="0" hangingPunct="1">
        <a:lnSpc>
          <a:spcPct val="90000"/>
        </a:lnSpc>
        <a:spcBef>
          <a:spcPts val="375"/>
        </a:spcBef>
        <a:buClr>
          <a:schemeClr val="accent1"/>
        </a:buClr>
        <a:buFontTx/>
        <a:buChar char="−"/>
        <a:defRPr sz="1500" kern="1200">
          <a:solidFill>
            <a:schemeClr val="accent1"/>
          </a:solidFill>
          <a:latin typeface="+mn-lt"/>
          <a:ea typeface="+mn-ea"/>
          <a:cs typeface="+mn-cs"/>
        </a:defRPr>
      </a:lvl3pPr>
      <a:lvl4pPr marL="944166" indent="-273844" algn="l" defTabSz="685800" rtl="0" eaLnBrk="1" latinLnBrk="0" hangingPunct="1">
        <a:lnSpc>
          <a:spcPct val="90000"/>
        </a:lnSpc>
        <a:spcBef>
          <a:spcPts val="375"/>
        </a:spcBef>
        <a:buClr>
          <a:schemeClr val="accent1"/>
        </a:buClr>
        <a:buFontTx/>
        <a:buChar char="−"/>
        <a:defRPr sz="1500" kern="1200">
          <a:solidFill>
            <a:schemeClr val="accent1"/>
          </a:solidFill>
          <a:latin typeface="+mn-lt"/>
          <a:ea typeface="+mn-ea"/>
          <a:cs typeface="+mn-cs"/>
        </a:defRPr>
      </a:lvl4pPr>
      <a:lvl5pPr marL="1212056" indent="-267891" algn="l" defTabSz="685800" rtl="0" eaLnBrk="1" latinLnBrk="0" hangingPunct="1">
        <a:lnSpc>
          <a:spcPct val="90000"/>
        </a:lnSpc>
        <a:spcBef>
          <a:spcPts val="375"/>
        </a:spcBef>
        <a:buClr>
          <a:schemeClr val="accent1"/>
        </a:buClr>
        <a:buFontTx/>
        <a:buChar char="−"/>
        <a:defRPr sz="1500" kern="1200">
          <a:solidFill>
            <a:schemeClr val="accent1"/>
          </a:solidFill>
          <a:latin typeface="+mn-lt"/>
          <a:ea typeface="+mn-ea"/>
          <a:cs typeface="+mn-cs"/>
        </a:defRPr>
      </a:lvl5pPr>
      <a:lvl6pPr marL="1481138" indent="-269081" algn="l" defTabSz="685800" rtl="0" eaLnBrk="1" latinLnBrk="0" hangingPunct="1">
        <a:lnSpc>
          <a:spcPct val="90000"/>
        </a:lnSpc>
        <a:spcBef>
          <a:spcPts val="375"/>
        </a:spcBef>
        <a:buFont typeface="Scania Office" panose="00000500000000000000" pitchFamily="2" charset="0"/>
        <a:buChar char="–"/>
        <a:defRPr sz="1350" kern="1200" baseline="0">
          <a:solidFill>
            <a:schemeClr val="accent1"/>
          </a:solidFill>
          <a:latin typeface="+mn-lt"/>
          <a:ea typeface="+mn-ea"/>
          <a:cs typeface="+mn-cs"/>
        </a:defRPr>
      </a:lvl6pPr>
      <a:lvl7pPr marL="1751410" indent="-270272" algn="l" defTabSz="685800" rtl="0" eaLnBrk="1" latinLnBrk="0" hangingPunct="1">
        <a:lnSpc>
          <a:spcPct val="90000"/>
        </a:lnSpc>
        <a:spcBef>
          <a:spcPts val="375"/>
        </a:spcBef>
        <a:buFont typeface="Scania Office" panose="00000500000000000000" pitchFamily="2" charset="0"/>
        <a:buChar char="–"/>
        <a:defRPr sz="1350" kern="1200" baseline="0">
          <a:solidFill>
            <a:schemeClr val="accent1"/>
          </a:solidFill>
          <a:latin typeface="+mn-lt"/>
          <a:ea typeface="+mn-ea"/>
          <a:cs typeface="+mn-cs"/>
        </a:defRPr>
      </a:lvl7pPr>
      <a:lvl8pPr marL="2015729" indent="-264319" algn="l" defTabSz="685800" rtl="0" eaLnBrk="1" latinLnBrk="0" hangingPunct="1">
        <a:lnSpc>
          <a:spcPct val="90000"/>
        </a:lnSpc>
        <a:spcBef>
          <a:spcPts val="375"/>
        </a:spcBef>
        <a:buFont typeface="Scania Office" panose="00000500000000000000" pitchFamily="2" charset="0"/>
        <a:buChar char="–"/>
        <a:defRPr sz="1350" kern="1200">
          <a:solidFill>
            <a:schemeClr val="accent1"/>
          </a:solidFill>
          <a:latin typeface="+mn-lt"/>
          <a:ea typeface="+mn-ea"/>
          <a:cs typeface="+mn-cs"/>
        </a:defRPr>
      </a:lvl8pPr>
      <a:lvl9pPr marL="2286000" indent="-270272" algn="l" defTabSz="685800" rtl="0" eaLnBrk="1" latinLnBrk="0" hangingPunct="1">
        <a:lnSpc>
          <a:spcPct val="90000"/>
        </a:lnSpc>
        <a:spcBef>
          <a:spcPts val="375"/>
        </a:spcBef>
        <a:buFont typeface="Scania Office" panose="00000500000000000000" pitchFamily="2" charset="0"/>
        <a:buChar char="–"/>
        <a:defRPr sz="1350" kern="1200">
          <a:solidFill>
            <a:schemeClr val="accent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25">
          <p15:clr>
            <a:srgbClr val="F26B43"/>
          </p15:clr>
        </p15:guide>
        <p15:guide id="3" pos="7355">
          <p15:clr>
            <a:srgbClr val="F26B43"/>
          </p15:clr>
        </p15:guide>
        <p15:guide id="4" pos="2739">
          <p15:clr>
            <a:srgbClr val="F26B43"/>
          </p15:clr>
        </p15:guide>
        <p15:guide id="5" pos="5155">
          <p15:clr>
            <a:srgbClr val="F26B43"/>
          </p15:clr>
        </p15:guide>
        <p15:guide id="6" orient="horz" pos="1117">
          <p15:clr>
            <a:srgbClr val="F26B43"/>
          </p15:clr>
        </p15:guide>
        <p15:guide id="7" orient="horz" pos="3748">
          <p15:clr>
            <a:srgbClr val="F26B43"/>
          </p15:clr>
        </p15:guide>
        <p15:guide id="8" pos="2525">
          <p15:clr>
            <a:srgbClr val="F26B43"/>
          </p15:clr>
        </p15:guide>
        <p15:guide id="9" pos="4941">
          <p15:clr>
            <a:srgbClr val="F26B43"/>
          </p15:clr>
        </p15:guide>
        <p15:guide id="10" orient="horz" pos="890">
          <p15:clr>
            <a:srgbClr val="F26B43"/>
          </p15:clr>
        </p15:guide>
        <p15:guide id="11" orient="horz" pos="2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14D6AE48-3327-4F66-BCC8-C60CD6DBF09E}"/>
              </a:ext>
            </a:extLst>
          </p:cNvPr>
          <p:cNvGraphicFramePr>
            <a:graphicFrameLocks noChangeAspect="1"/>
          </p:cNvGraphicFramePr>
          <p:nvPr userDrawn="1">
            <p:custDataLst>
              <p:tags r:id="rId22"/>
            </p:custDataLst>
            <p:extLst>
              <p:ext uri="{D42A27DB-BD31-4B8C-83A1-F6EECF244321}">
                <p14:modId xmlns:p14="http://schemas.microsoft.com/office/powerpoint/2010/main" val="96741192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2530" name="think-cell Slide" r:id="rId27" imgW="395" imgH="394" progId="TCLayout.ActiveDocument.1">
                  <p:embed/>
                </p:oleObj>
              </mc:Choice>
              <mc:Fallback>
                <p:oleObj name="think-cell Slide" r:id="rId27" imgW="395" imgH="394" progId="TCLayout.ActiveDocument.1">
                  <p:embed/>
                  <p:pic>
                    <p:nvPicPr>
                      <p:cNvPr id="10" name="Object 9" hidden="1">
                        <a:extLst>
                          <a:ext uri="{FF2B5EF4-FFF2-40B4-BE49-F238E27FC236}">
                            <a16:creationId xmlns:a16="http://schemas.microsoft.com/office/drawing/2014/main" id="{14D6AE48-3327-4F66-BCC8-C60CD6DBF09E}"/>
                          </a:ext>
                        </a:extLst>
                      </p:cNvPr>
                      <p:cNvPicPr/>
                      <p:nvPr/>
                    </p:nvPicPr>
                    <p:blipFill>
                      <a:blip r:embed="rId28"/>
                      <a:stretch>
                        <a:fillRect/>
                      </a:stretch>
                    </p:blipFill>
                    <p:spPr>
                      <a:xfrm>
                        <a:off x="1191" y="1191"/>
                        <a:ext cx="1191" cy="1191"/>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4A465E9F-0720-4E2B-AD08-D4B7167A569A}"/>
              </a:ext>
            </a:extLst>
          </p:cNvPr>
          <p:cNvSpPr/>
          <p:nvPr userDrawn="1">
            <p:custDataLst>
              <p:tags r:id="rId23"/>
            </p:custDataLst>
          </p:nvPr>
        </p:nvSpPr>
        <p:spPr>
          <a:xfrm>
            <a:off x="0" y="0"/>
            <a:ext cx="119063" cy="1190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lnSpc>
                <a:spcPct val="90000"/>
              </a:lnSpc>
              <a:spcBef>
                <a:spcPts val="900"/>
              </a:spcBef>
            </a:pPr>
            <a:endParaRPr lang="en-US" sz="2700" b="0" i="0" baseline="0">
              <a:latin typeface="Scania Office Bold" panose="00000800000000000000" pitchFamily="2" charset="0"/>
              <a:ea typeface="+mj-ea"/>
              <a:cs typeface="+mj-cs"/>
              <a:sym typeface="Scania Office Bold" panose="00000800000000000000" pitchFamily="2" charset="0"/>
            </a:endParaRPr>
          </a:p>
        </p:txBody>
      </p:sp>
      <p:sp>
        <p:nvSpPr>
          <p:cNvPr id="2" name="Title Placeholder 1"/>
          <p:cNvSpPr>
            <a:spLocks noGrp="1"/>
          </p:cNvSpPr>
          <p:nvPr>
            <p:ph type="title"/>
          </p:nvPr>
        </p:nvSpPr>
        <p:spPr>
          <a:xfrm>
            <a:off x="386954" y="273844"/>
            <a:ext cx="7939167" cy="785813"/>
          </a:xfrm>
          <a:prstGeom prst="rect">
            <a:avLst/>
          </a:prstGeom>
        </p:spPr>
        <p:txBody>
          <a:bodyPr vert="horz"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386953" y="1340322"/>
            <a:ext cx="8370093" cy="312214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Date Placeholder 3"/>
          <p:cNvSpPr>
            <a:spLocks noGrp="1"/>
          </p:cNvSpPr>
          <p:nvPr>
            <p:ph type="dt" sz="half" idx="2"/>
          </p:nvPr>
        </p:nvSpPr>
        <p:spPr>
          <a:xfrm>
            <a:off x="386952" y="4797709"/>
            <a:ext cx="783000" cy="160337"/>
          </a:xfrm>
          <a:prstGeom prst="rect">
            <a:avLst/>
          </a:prstGeom>
        </p:spPr>
        <p:txBody>
          <a:bodyPr vert="horz" lIns="0" tIns="0" rIns="0" bIns="0" rtlCol="0" anchor="ctr"/>
          <a:lstStyle>
            <a:lvl1pPr algn="l">
              <a:defRPr sz="600">
                <a:solidFill>
                  <a:schemeClr val="accent1"/>
                </a:solidFill>
              </a:defRPr>
            </a:lvl1pPr>
          </a:lstStyle>
          <a:p>
            <a:endParaRPr lang="en-US"/>
          </a:p>
        </p:txBody>
      </p:sp>
      <p:sp>
        <p:nvSpPr>
          <p:cNvPr id="5" name="Footer Placeholder 4"/>
          <p:cNvSpPr>
            <a:spLocks noGrp="1"/>
          </p:cNvSpPr>
          <p:nvPr>
            <p:ph type="ftr" sz="quarter" idx="3"/>
          </p:nvPr>
        </p:nvSpPr>
        <p:spPr>
          <a:xfrm>
            <a:off x="1201572" y="4797709"/>
            <a:ext cx="4945245" cy="160337"/>
          </a:xfrm>
          <a:prstGeom prst="rect">
            <a:avLst/>
          </a:prstGeom>
        </p:spPr>
        <p:txBody>
          <a:bodyPr vert="horz" lIns="0" tIns="0" rIns="0" bIns="0" rtlCol="0" anchor="ctr"/>
          <a:lstStyle>
            <a:lvl1pPr algn="l">
              <a:defRPr sz="600">
                <a:solidFill>
                  <a:schemeClr val="accent1"/>
                </a:solidFill>
              </a:defRPr>
            </a:lvl1pPr>
          </a:lstStyle>
          <a:p>
            <a:endParaRPr lang="en-US"/>
          </a:p>
        </p:txBody>
      </p:sp>
      <p:sp>
        <p:nvSpPr>
          <p:cNvPr id="6" name="Slide Number Placeholder 5"/>
          <p:cNvSpPr>
            <a:spLocks noGrp="1"/>
          </p:cNvSpPr>
          <p:nvPr>
            <p:ph type="sldNum" sz="quarter" idx="4"/>
          </p:nvPr>
        </p:nvSpPr>
        <p:spPr>
          <a:xfrm>
            <a:off x="8376920" y="4797709"/>
            <a:ext cx="380126" cy="160337"/>
          </a:xfrm>
          <a:prstGeom prst="rect">
            <a:avLst/>
          </a:prstGeom>
        </p:spPr>
        <p:txBody>
          <a:bodyPr vert="horz" lIns="0" tIns="0" rIns="0" bIns="0" rtlCol="0" anchor="ctr"/>
          <a:lstStyle>
            <a:lvl1pPr algn="r">
              <a:defRPr sz="600">
                <a:solidFill>
                  <a:schemeClr val="accent1"/>
                </a:solidFill>
              </a:defRPr>
            </a:lvl1pPr>
          </a:lstStyle>
          <a:p>
            <a:fld id="{0183C6E6-4335-4428-AB21-BBACF8148F3A}" type="slidenum">
              <a:rPr lang="en-US" smtClean="0"/>
              <a:pPr/>
              <a:t>‹#›</a:t>
            </a:fld>
            <a:endParaRPr lang="en-US"/>
          </a:p>
        </p:txBody>
      </p:sp>
      <p:sp>
        <p:nvSpPr>
          <p:cNvPr id="22" name="xxLanguageTextBox"/>
          <p:cNvSpPr/>
          <p:nvPr>
            <p:custDataLst>
              <p:tags r:id="rId24"/>
            </p:custDataLst>
          </p:nvPr>
        </p:nvSpPr>
        <p:spPr>
          <a:xfrm>
            <a:off x="0" y="0"/>
            <a:ext cx="9525" cy="95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xxLanguageTextBox">
            <a:extLst>
              <a:ext uri="{FF2B5EF4-FFF2-40B4-BE49-F238E27FC236}">
                <a16:creationId xmlns:a16="http://schemas.microsoft.com/office/drawing/2014/main" id="{0C342460-2B0F-4C24-9D51-795EB1AC2493}"/>
              </a:ext>
            </a:extLst>
          </p:cNvPr>
          <p:cNvSpPr/>
          <p:nvPr userDrawn="1">
            <p:custDataLst>
              <p:tags r:id="rId25"/>
            </p:custDataLst>
          </p:nvPr>
        </p:nvSpPr>
        <p:spPr>
          <a:xfrm>
            <a:off x="0" y="0"/>
            <a:ext cx="9525" cy="95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xxVersionTextBox">
            <a:extLst>
              <a:ext uri="{FF2B5EF4-FFF2-40B4-BE49-F238E27FC236}">
                <a16:creationId xmlns:a16="http://schemas.microsoft.com/office/drawing/2014/main" id="{45E7B4EB-9838-40B7-BEE0-D98A43E9D0D9}"/>
              </a:ext>
            </a:extLst>
          </p:cNvPr>
          <p:cNvSpPr/>
          <p:nvPr userDrawn="1">
            <p:custDataLst>
              <p:tags r:id="rId26"/>
            </p:custDataLst>
          </p:nvPr>
        </p:nvSpPr>
        <p:spPr>
          <a:xfrm>
            <a:off x="0" y="0"/>
            <a:ext cx="9525" cy="95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Tree>
    <p:extLst>
      <p:ext uri="{BB962C8B-B14F-4D97-AF65-F5344CB8AC3E}">
        <p14:creationId xmlns:p14="http://schemas.microsoft.com/office/powerpoint/2010/main" val="65883532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Lst>
  <p:hf hdr="0" ftr="0" dt="0"/>
  <p:txStyles>
    <p:titleStyle>
      <a:lvl1pPr algn="l" defTabSz="685800" rtl="0" eaLnBrk="1" latinLnBrk="0" hangingPunct="1">
        <a:lnSpc>
          <a:spcPct val="90000"/>
        </a:lnSpc>
        <a:spcBef>
          <a:spcPct val="0"/>
        </a:spcBef>
        <a:buNone/>
        <a:defRPr sz="2700" b="0" kern="1200" baseline="0">
          <a:solidFill>
            <a:schemeClr val="accent1"/>
          </a:solidFill>
          <a:latin typeface="Scania Office Bold" panose="00000800000000000000" pitchFamily="2" charset="0"/>
          <a:ea typeface="+mj-ea"/>
          <a:cs typeface="+mj-cs"/>
        </a:defRPr>
      </a:lvl1pPr>
    </p:titleStyle>
    <p:bodyStyle>
      <a:lvl1pPr marL="171450" indent="-171450" algn="l" defTabSz="685800" rtl="0" eaLnBrk="1" latinLnBrk="0" hangingPunct="1">
        <a:lnSpc>
          <a:spcPct val="90000"/>
        </a:lnSpc>
        <a:spcBef>
          <a:spcPts val="900"/>
        </a:spcBef>
        <a:buClr>
          <a:schemeClr val="accent1"/>
        </a:buClr>
        <a:buFont typeface="Arial" panose="020B0604020202020204" pitchFamily="34" charset="0"/>
        <a:buChar char="•"/>
        <a:defRPr sz="1800" kern="1200">
          <a:solidFill>
            <a:schemeClr val="accent1"/>
          </a:solidFill>
          <a:latin typeface="+mn-lt"/>
          <a:ea typeface="+mn-ea"/>
          <a:cs typeface="+mn-cs"/>
        </a:defRPr>
      </a:lvl1pPr>
      <a:lvl2pPr marL="402431" indent="-201216" algn="l" defTabSz="685800" rtl="0" eaLnBrk="1" latinLnBrk="0" hangingPunct="1">
        <a:lnSpc>
          <a:spcPct val="90000"/>
        </a:lnSpc>
        <a:spcBef>
          <a:spcPts val="900"/>
        </a:spcBef>
        <a:buClr>
          <a:schemeClr val="accent1"/>
        </a:buClr>
        <a:buFontTx/>
        <a:buChar char="−"/>
        <a:defRPr sz="1500" kern="1200">
          <a:solidFill>
            <a:schemeClr val="accent1"/>
          </a:solidFill>
          <a:latin typeface="+mn-lt"/>
          <a:ea typeface="+mn-ea"/>
          <a:cs typeface="+mn-cs"/>
        </a:defRPr>
      </a:lvl2pPr>
      <a:lvl3pPr marL="670322" indent="-267891" algn="l" defTabSz="685800" rtl="0" eaLnBrk="1" latinLnBrk="0" hangingPunct="1">
        <a:lnSpc>
          <a:spcPct val="90000"/>
        </a:lnSpc>
        <a:spcBef>
          <a:spcPts val="375"/>
        </a:spcBef>
        <a:buClr>
          <a:schemeClr val="accent1"/>
        </a:buClr>
        <a:buFontTx/>
        <a:buChar char="−"/>
        <a:defRPr sz="1500" kern="1200">
          <a:solidFill>
            <a:schemeClr val="accent1"/>
          </a:solidFill>
          <a:latin typeface="+mn-lt"/>
          <a:ea typeface="+mn-ea"/>
          <a:cs typeface="+mn-cs"/>
        </a:defRPr>
      </a:lvl3pPr>
      <a:lvl4pPr marL="944166" indent="-273844" algn="l" defTabSz="685800" rtl="0" eaLnBrk="1" latinLnBrk="0" hangingPunct="1">
        <a:lnSpc>
          <a:spcPct val="90000"/>
        </a:lnSpc>
        <a:spcBef>
          <a:spcPts val="375"/>
        </a:spcBef>
        <a:buClr>
          <a:schemeClr val="accent1"/>
        </a:buClr>
        <a:buFontTx/>
        <a:buChar char="−"/>
        <a:defRPr sz="1500" kern="1200">
          <a:solidFill>
            <a:schemeClr val="accent1"/>
          </a:solidFill>
          <a:latin typeface="+mn-lt"/>
          <a:ea typeface="+mn-ea"/>
          <a:cs typeface="+mn-cs"/>
        </a:defRPr>
      </a:lvl4pPr>
      <a:lvl5pPr marL="1212056" indent="-267891" algn="l" defTabSz="685800" rtl="0" eaLnBrk="1" latinLnBrk="0" hangingPunct="1">
        <a:lnSpc>
          <a:spcPct val="90000"/>
        </a:lnSpc>
        <a:spcBef>
          <a:spcPts val="375"/>
        </a:spcBef>
        <a:buClr>
          <a:schemeClr val="accent1"/>
        </a:buClr>
        <a:buFontTx/>
        <a:buChar char="−"/>
        <a:defRPr sz="1500" kern="1200">
          <a:solidFill>
            <a:schemeClr val="accent1"/>
          </a:solidFill>
          <a:latin typeface="+mn-lt"/>
          <a:ea typeface="+mn-ea"/>
          <a:cs typeface="+mn-cs"/>
        </a:defRPr>
      </a:lvl5pPr>
      <a:lvl6pPr marL="1481138" indent="-269081" algn="l" defTabSz="685800" rtl="0" eaLnBrk="1" latinLnBrk="0" hangingPunct="1">
        <a:lnSpc>
          <a:spcPct val="90000"/>
        </a:lnSpc>
        <a:spcBef>
          <a:spcPts val="375"/>
        </a:spcBef>
        <a:buFont typeface="Scania Office" panose="00000500000000000000" pitchFamily="2" charset="0"/>
        <a:buChar char="–"/>
        <a:defRPr sz="1350" kern="1200" baseline="0">
          <a:solidFill>
            <a:schemeClr val="accent1"/>
          </a:solidFill>
          <a:latin typeface="+mn-lt"/>
          <a:ea typeface="+mn-ea"/>
          <a:cs typeface="+mn-cs"/>
        </a:defRPr>
      </a:lvl6pPr>
      <a:lvl7pPr marL="1751410" indent="-270272" algn="l" defTabSz="685800" rtl="0" eaLnBrk="1" latinLnBrk="0" hangingPunct="1">
        <a:lnSpc>
          <a:spcPct val="90000"/>
        </a:lnSpc>
        <a:spcBef>
          <a:spcPts val="375"/>
        </a:spcBef>
        <a:buFont typeface="Scania Office" panose="00000500000000000000" pitchFamily="2" charset="0"/>
        <a:buChar char="–"/>
        <a:defRPr sz="1350" kern="1200" baseline="0">
          <a:solidFill>
            <a:schemeClr val="accent1"/>
          </a:solidFill>
          <a:latin typeface="+mn-lt"/>
          <a:ea typeface="+mn-ea"/>
          <a:cs typeface="+mn-cs"/>
        </a:defRPr>
      </a:lvl7pPr>
      <a:lvl8pPr marL="2015729" indent="-264319" algn="l" defTabSz="685800" rtl="0" eaLnBrk="1" latinLnBrk="0" hangingPunct="1">
        <a:lnSpc>
          <a:spcPct val="90000"/>
        </a:lnSpc>
        <a:spcBef>
          <a:spcPts val="375"/>
        </a:spcBef>
        <a:buFont typeface="Scania Office" panose="00000500000000000000" pitchFamily="2" charset="0"/>
        <a:buChar char="–"/>
        <a:defRPr sz="1350" kern="1200">
          <a:solidFill>
            <a:schemeClr val="accent1"/>
          </a:solidFill>
          <a:latin typeface="+mn-lt"/>
          <a:ea typeface="+mn-ea"/>
          <a:cs typeface="+mn-cs"/>
        </a:defRPr>
      </a:lvl8pPr>
      <a:lvl9pPr marL="2286000" indent="-270272" algn="l" defTabSz="685800" rtl="0" eaLnBrk="1" latinLnBrk="0" hangingPunct="1">
        <a:lnSpc>
          <a:spcPct val="90000"/>
        </a:lnSpc>
        <a:spcBef>
          <a:spcPts val="375"/>
        </a:spcBef>
        <a:buFont typeface="Scania Office" panose="00000500000000000000" pitchFamily="2" charset="0"/>
        <a:buChar char="–"/>
        <a:defRPr sz="1350" kern="1200">
          <a:solidFill>
            <a:schemeClr val="accent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2160">
          <p15:clr>
            <a:srgbClr val="F26B43"/>
          </p15:clr>
        </p15:guide>
        <p15:guide id="13" pos="325">
          <p15:clr>
            <a:srgbClr val="F26B43"/>
          </p15:clr>
        </p15:guide>
        <p15:guide id="14" pos="7355">
          <p15:clr>
            <a:srgbClr val="F26B43"/>
          </p15:clr>
        </p15:guide>
        <p15:guide id="15" pos="2739">
          <p15:clr>
            <a:srgbClr val="F26B43"/>
          </p15:clr>
        </p15:guide>
        <p15:guide id="16" pos="5155">
          <p15:clr>
            <a:srgbClr val="F26B43"/>
          </p15:clr>
        </p15:guide>
        <p15:guide id="17" orient="horz" pos="1117">
          <p15:clr>
            <a:srgbClr val="F26B43"/>
          </p15:clr>
        </p15:guide>
        <p15:guide id="18" orient="horz" pos="3748">
          <p15:clr>
            <a:srgbClr val="F26B43"/>
          </p15:clr>
        </p15:guide>
        <p15:guide id="19" pos="2525">
          <p15:clr>
            <a:srgbClr val="F26B43"/>
          </p15:clr>
        </p15:guide>
        <p15:guide id="20" pos="4941">
          <p15:clr>
            <a:srgbClr val="F26B43"/>
          </p15:clr>
        </p15:guide>
        <p15:guide id="21" orient="horz" pos="890">
          <p15:clr>
            <a:srgbClr val="F26B43"/>
          </p15:clr>
        </p15:guide>
        <p15:guide id="22" orient="horz" pos="23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14D6AE48-3327-4F66-BCC8-C60CD6DBF09E}"/>
              </a:ext>
            </a:extLst>
          </p:cNvPr>
          <p:cNvGraphicFramePr>
            <a:graphicFrameLocks noChangeAspect="1"/>
          </p:cNvGraphicFramePr>
          <p:nvPr userDrawn="1">
            <p:custDataLst>
              <p:tags r:id="rId22"/>
            </p:custDataLst>
            <p:extLst>
              <p:ext uri="{D42A27DB-BD31-4B8C-83A1-F6EECF244321}">
                <p14:modId xmlns:p14="http://schemas.microsoft.com/office/powerpoint/2010/main" val="156093776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3554" name="think-cell Slide" r:id="rId27" imgW="395" imgH="394" progId="TCLayout.ActiveDocument.1">
                  <p:embed/>
                </p:oleObj>
              </mc:Choice>
              <mc:Fallback>
                <p:oleObj name="think-cell Slide" r:id="rId27" imgW="395" imgH="394" progId="TCLayout.ActiveDocument.1">
                  <p:embed/>
                  <p:pic>
                    <p:nvPicPr>
                      <p:cNvPr id="10" name="Object 9" hidden="1">
                        <a:extLst>
                          <a:ext uri="{FF2B5EF4-FFF2-40B4-BE49-F238E27FC236}">
                            <a16:creationId xmlns:a16="http://schemas.microsoft.com/office/drawing/2014/main" id="{14D6AE48-3327-4F66-BCC8-C60CD6DBF09E}"/>
                          </a:ext>
                        </a:extLst>
                      </p:cNvPr>
                      <p:cNvPicPr/>
                      <p:nvPr/>
                    </p:nvPicPr>
                    <p:blipFill>
                      <a:blip r:embed="rId28"/>
                      <a:stretch>
                        <a:fillRect/>
                      </a:stretch>
                    </p:blipFill>
                    <p:spPr>
                      <a:xfrm>
                        <a:off x="1191" y="1191"/>
                        <a:ext cx="1191" cy="1191"/>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4A465E9F-0720-4E2B-AD08-D4B7167A569A}"/>
              </a:ext>
            </a:extLst>
          </p:cNvPr>
          <p:cNvSpPr/>
          <p:nvPr userDrawn="1">
            <p:custDataLst>
              <p:tags r:id="rId23"/>
            </p:custDataLst>
          </p:nvPr>
        </p:nvSpPr>
        <p:spPr>
          <a:xfrm>
            <a:off x="0" y="0"/>
            <a:ext cx="119063" cy="1190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lnSpc>
                <a:spcPct val="90000"/>
              </a:lnSpc>
              <a:spcBef>
                <a:spcPts val="900"/>
              </a:spcBef>
            </a:pPr>
            <a:endParaRPr lang="en-US" sz="2700" b="0" i="0" baseline="0">
              <a:latin typeface="Scania Office Bold" panose="00000800000000000000" pitchFamily="2" charset="0"/>
              <a:ea typeface="+mj-ea"/>
              <a:cs typeface="+mj-cs"/>
              <a:sym typeface="Scania Office Bold" panose="00000800000000000000" pitchFamily="2" charset="0"/>
            </a:endParaRPr>
          </a:p>
        </p:txBody>
      </p:sp>
      <p:sp>
        <p:nvSpPr>
          <p:cNvPr id="2" name="Title Placeholder 1"/>
          <p:cNvSpPr>
            <a:spLocks noGrp="1"/>
          </p:cNvSpPr>
          <p:nvPr>
            <p:ph type="title"/>
          </p:nvPr>
        </p:nvSpPr>
        <p:spPr>
          <a:xfrm>
            <a:off x="386954" y="273844"/>
            <a:ext cx="7939167" cy="785813"/>
          </a:xfrm>
          <a:prstGeom prst="rect">
            <a:avLst/>
          </a:prstGeom>
        </p:spPr>
        <p:txBody>
          <a:bodyPr vert="horz"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386953" y="1340322"/>
            <a:ext cx="8370093" cy="312214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Date Placeholder 3"/>
          <p:cNvSpPr>
            <a:spLocks noGrp="1"/>
          </p:cNvSpPr>
          <p:nvPr>
            <p:ph type="dt" sz="half" idx="2"/>
          </p:nvPr>
        </p:nvSpPr>
        <p:spPr>
          <a:xfrm>
            <a:off x="386952" y="4797709"/>
            <a:ext cx="783000" cy="160337"/>
          </a:xfrm>
          <a:prstGeom prst="rect">
            <a:avLst/>
          </a:prstGeom>
        </p:spPr>
        <p:txBody>
          <a:bodyPr vert="horz" lIns="0" tIns="0" rIns="0" bIns="0" rtlCol="0" anchor="ctr"/>
          <a:lstStyle>
            <a:lvl1pPr algn="l">
              <a:defRPr sz="600">
                <a:solidFill>
                  <a:schemeClr val="accent1"/>
                </a:solidFill>
              </a:defRPr>
            </a:lvl1pPr>
          </a:lstStyle>
          <a:p>
            <a:endParaRPr lang="en-US"/>
          </a:p>
        </p:txBody>
      </p:sp>
      <p:sp>
        <p:nvSpPr>
          <p:cNvPr id="5" name="Footer Placeholder 4"/>
          <p:cNvSpPr>
            <a:spLocks noGrp="1"/>
          </p:cNvSpPr>
          <p:nvPr>
            <p:ph type="ftr" sz="quarter" idx="3"/>
          </p:nvPr>
        </p:nvSpPr>
        <p:spPr>
          <a:xfrm>
            <a:off x="1201572" y="4797709"/>
            <a:ext cx="4945245" cy="160337"/>
          </a:xfrm>
          <a:prstGeom prst="rect">
            <a:avLst/>
          </a:prstGeom>
        </p:spPr>
        <p:txBody>
          <a:bodyPr vert="horz" lIns="0" tIns="0" rIns="0" bIns="0" rtlCol="0" anchor="ctr"/>
          <a:lstStyle>
            <a:lvl1pPr algn="l">
              <a:defRPr sz="600">
                <a:solidFill>
                  <a:schemeClr val="accent1"/>
                </a:solidFill>
              </a:defRPr>
            </a:lvl1pPr>
          </a:lstStyle>
          <a:p>
            <a:endParaRPr lang="en-US"/>
          </a:p>
        </p:txBody>
      </p:sp>
      <p:sp>
        <p:nvSpPr>
          <p:cNvPr id="6" name="Slide Number Placeholder 5"/>
          <p:cNvSpPr>
            <a:spLocks noGrp="1"/>
          </p:cNvSpPr>
          <p:nvPr>
            <p:ph type="sldNum" sz="quarter" idx="4"/>
          </p:nvPr>
        </p:nvSpPr>
        <p:spPr>
          <a:xfrm>
            <a:off x="8376920" y="4797709"/>
            <a:ext cx="380126" cy="160337"/>
          </a:xfrm>
          <a:prstGeom prst="rect">
            <a:avLst/>
          </a:prstGeom>
        </p:spPr>
        <p:txBody>
          <a:bodyPr vert="horz" lIns="0" tIns="0" rIns="0" bIns="0" rtlCol="0" anchor="ctr"/>
          <a:lstStyle>
            <a:lvl1pPr algn="r">
              <a:defRPr sz="600">
                <a:solidFill>
                  <a:schemeClr val="accent1"/>
                </a:solidFill>
              </a:defRPr>
            </a:lvl1pPr>
          </a:lstStyle>
          <a:p>
            <a:fld id="{0183C6E6-4335-4428-AB21-BBACF8148F3A}" type="slidenum">
              <a:rPr lang="en-US" smtClean="0"/>
              <a:pPr/>
              <a:t>‹#›</a:t>
            </a:fld>
            <a:endParaRPr lang="en-US"/>
          </a:p>
        </p:txBody>
      </p:sp>
      <p:sp>
        <p:nvSpPr>
          <p:cNvPr id="22" name="xxLanguageTextBox"/>
          <p:cNvSpPr/>
          <p:nvPr>
            <p:custDataLst>
              <p:tags r:id="rId24"/>
            </p:custDataLst>
          </p:nvPr>
        </p:nvSpPr>
        <p:spPr>
          <a:xfrm>
            <a:off x="0" y="0"/>
            <a:ext cx="9525" cy="95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xxLanguageTextBox">
            <a:extLst>
              <a:ext uri="{FF2B5EF4-FFF2-40B4-BE49-F238E27FC236}">
                <a16:creationId xmlns:a16="http://schemas.microsoft.com/office/drawing/2014/main" id="{0C342460-2B0F-4C24-9D51-795EB1AC2493}"/>
              </a:ext>
            </a:extLst>
          </p:cNvPr>
          <p:cNvSpPr/>
          <p:nvPr userDrawn="1">
            <p:custDataLst>
              <p:tags r:id="rId25"/>
            </p:custDataLst>
          </p:nvPr>
        </p:nvSpPr>
        <p:spPr>
          <a:xfrm>
            <a:off x="0" y="0"/>
            <a:ext cx="9525" cy="95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xxVersionTextBox">
            <a:extLst>
              <a:ext uri="{FF2B5EF4-FFF2-40B4-BE49-F238E27FC236}">
                <a16:creationId xmlns:a16="http://schemas.microsoft.com/office/drawing/2014/main" id="{45E7B4EB-9838-40B7-BEE0-D98A43E9D0D9}"/>
              </a:ext>
            </a:extLst>
          </p:cNvPr>
          <p:cNvSpPr/>
          <p:nvPr userDrawn="1">
            <p:custDataLst>
              <p:tags r:id="rId26"/>
            </p:custDataLst>
          </p:nvPr>
        </p:nvSpPr>
        <p:spPr>
          <a:xfrm>
            <a:off x="0" y="0"/>
            <a:ext cx="9525" cy="95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Tree>
    <p:extLst>
      <p:ext uri="{BB962C8B-B14F-4D97-AF65-F5344CB8AC3E}">
        <p14:creationId xmlns:p14="http://schemas.microsoft.com/office/powerpoint/2010/main" val="216880190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Lst>
  <p:hf hdr="0" ftr="0" dt="0"/>
  <p:txStyles>
    <p:titleStyle>
      <a:lvl1pPr algn="l" defTabSz="685800" rtl="0" eaLnBrk="1" latinLnBrk="0" hangingPunct="1">
        <a:lnSpc>
          <a:spcPct val="90000"/>
        </a:lnSpc>
        <a:spcBef>
          <a:spcPct val="0"/>
        </a:spcBef>
        <a:buNone/>
        <a:defRPr sz="2700" b="0" kern="1200" baseline="0">
          <a:solidFill>
            <a:schemeClr val="accent1"/>
          </a:solidFill>
          <a:latin typeface="Scania Office Bold" panose="00000800000000000000" pitchFamily="2" charset="0"/>
          <a:ea typeface="+mj-ea"/>
          <a:cs typeface="+mj-cs"/>
        </a:defRPr>
      </a:lvl1pPr>
    </p:titleStyle>
    <p:bodyStyle>
      <a:lvl1pPr marL="171450" indent="-171450" algn="l" defTabSz="685800" rtl="0" eaLnBrk="1" latinLnBrk="0" hangingPunct="1">
        <a:lnSpc>
          <a:spcPct val="90000"/>
        </a:lnSpc>
        <a:spcBef>
          <a:spcPts val="900"/>
        </a:spcBef>
        <a:buClr>
          <a:schemeClr val="accent1"/>
        </a:buClr>
        <a:buFont typeface="Arial" panose="020B0604020202020204" pitchFamily="34" charset="0"/>
        <a:buChar char="•"/>
        <a:defRPr sz="1800" kern="1200">
          <a:solidFill>
            <a:schemeClr val="accent1"/>
          </a:solidFill>
          <a:latin typeface="+mn-lt"/>
          <a:ea typeface="+mn-ea"/>
          <a:cs typeface="+mn-cs"/>
        </a:defRPr>
      </a:lvl1pPr>
      <a:lvl2pPr marL="402431" indent="-201216" algn="l" defTabSz="685800" rtl="0" eaLnBrk="1" latinLnBrk="0" hangingPunct="1">
        <a:lnSpc>
          <a:spcPct val="90000"/>
        </a:lnSpc>
        <a:spcBef>
          <a:spcPts val="900"/>
        </a:spcBef>
        <a:buClr>
          <a:schemeClr val="accent1"/>
        </a:buClr>
        <a:buFontTx/>
        <a:buChar char="−"/>
        <a:defRPr sz="1500" kern="1200">
          <a:solidFill>
            <a:schemeClr val="accent1"/>
          </a:solidFill>
          <a:latin typeface="+mn-lt"/>
          <a:ea typeface="+mn-ea"/>
          <a:cs typeface="+mn-cs"/>
        </a:defRPr>
      </a:lvl2pPr>
      <a:lvl3pPr marL="670322" indent="-267891" algn="l" defTabSz="685800" rtl="0" eaLnBrk="1" latinLnBrk="0" hangingPunct="1">
        <a:lnSpc>
          <a:spcPct val="90000"/>
        </a:lnSpc>
        <a:spcBef>
          <a:spcPts val="375"/>
        </a:spcBef>
        <a:buClr>
          <a:schemeClr val="accent1"/>
        </a:buClr>
        <a:buFontTx/>
        <a:buChar char="−"/>
        <a:defRPr sz="1500" kern="1200">
          <a:solidFill>
            <a:schemeClr val="accent1"/>
          </a:solidFill>
          <a:latin typeface="+mn-lt"/>
          <a:ea typeface="+mn-ea"/>
          <a:cs typeface="+mn-cs"/>
        </a:defRPr>
      </a:lvl3pPr>
      <a:lvl4pPr marL="944166" indent="-273844" algn="l" defTabSz="685800" rtl="0" eaLnBrk="1" latinLnBrk="0" hangingPunct="1">
        <a:lnSpc>
          <a:spcPct val="90000"/>
        </a:lnSpc>
        <a:spcBef>
          <a:spcPts val="375"/>
        </a:spcBef>
        <a:buClr>
          <a:schemeClr val="accent1"/>
        </a:buClr>
        <a:buFontTx/>
        <a:buChar char="−"/>
        <a:defRPr sz="1500" kern="1200">
          <a:solidFill>
            <a:schemeClr val="accent1"/>
          </a:solidFill>
          <a:latin typeface="+mn-lt"/>
          <a:ea typeface="+mn-ea"/>
          <a:cs typeface="+mn-cs"/>
        </a:defRPr>
      </a:lvl4pPr>
      <a:lvl5pPr marL="1212056" indent="-267891" algn="l" defTabSz="685800" rtl="0" eaLnBrk="1" latinLnBrk="0" hangingPunct="1">
        <a:lnSpc>
          <a:spcPct val="90000"/>
        </a:lnSpc>
        <a:spcBef>
          <a:spcPts val="375"/>
        </a:spcBef>
        <a:buClr>
          <a:schemeClr val="accent1"/>
        </a:buClr>
        <a:buFontTx/>
        <a:buChar char="−"/>
        <a:defRPr sz="1500" kern="1200">
          <a:solidFill>
            <a:schemeClr val="accent1"/>
          </a:solidFill>
          <a:latin typeface="+mn-lt"/>
          <a:ea typeface="+mn-ea"/>
          <a:cs typeface="+mn-cs"/>
        </a:defRPr>
      </a:lvl5pPr>
      <a:lvl6pPr marL="1481138" indent="-269081" algn="l" defTabSz="685800" rtl="0" eaLnBrk="1" latinLnBrk="0" hangingPunct="1">
        <a:lnSpc>
          <a:spcPct val="90000"/>
        </a:lnSpc>
        <a:spcBef>
          <a:spcPts val="375"/>
        </a:spcBef>
        <a:buFont typeface="Scania Office" panose="00000500000000000000" pitchFamily="2" charset="0"/>
        <a:buChar char="–"/>
        <a:defRPr sz="1350" kern="1200" baseline="0">
          <a:solidFill>
            <a:schemeClr val="accent1"/>
          </a:solidFill>
          <a:latin typeface="+mn-lt"/>
          <a:ea typeface="+mn-ea"/>
          <a:cs typeface="+mn-cs"/>
        </a:defRPr>
      </a:lvl6pPr>
      <a:lvl7pPr marL="1751410" indent="-270272" algn="l" defTabSz="685800" rtl="0" eaLnBrk="1" latinLnBrk="0" hangingPunct="1">
        <a:lnSpc>
          <a:spcPct val="90000"/>
        </a:lnSpc>
        <a:spcBef>
          <a:spcPts val="375"/>
        </a:spcBef>
        <a:buFont typeface="Scania Office" panose="00000500000000000000" pitchFamily="2" charset="0"/>
        <a:buChar char="–"/>
        <a:defRPr sz="1350" kern="1200" baseline="0">
          <a:solidFill>
            <a:schemeClr val="accent1"/>
          </a:solidFill>
          <a:latin typeface="+mn-lt"/>
          <a:ea typeface="+mn-ea"/>
          <a:cs typeface="+mn-cs"/>
        </a:defRPr>
      </a:lvl7pPr>
      <a:lvl8pPr marL="2015729" indent="-264319" algn="l" defTabSz="685800" rtl="0" eaLnBrk="1" latinLnBrk="0" hangingPunct="1">
        <a:lnSpc>
          <a:spcPct val="90000"/>
        </a:lnSpc>
        <a:spcBef>
          <a:spcPts val="375"/>
        </a:spcBef>
        <a:buFont typeface="Scania Office" panose="00000500000000000000" pitchFamily="2" charset="0"/>
        <a:buChar char="–"/>
        <a:defRPr sz="1350" kern="1200">
          <a:solidFill>
            <a:schemeClr val="accent1"/>
          </a:solidFill>
          <a:latin typeface="+mn-lt"/>
          <a:ea typeface="+mn-ea"/>
          <a:cs typeface="+mn-cs"/>
        </a:defRPr>
      </a:lvl8pPr>
      <a:lvl9pPr marL="2286000" indent="-270272" algn="l" defTabSz="685800" rtl="0" eaLnBrk="1" latinLnBrk="0" hangingPunct="1">
        <a:lnSpc>
          <a:spcPct val="90000"/>
        </a:lnSpc>
        <a:spcBef>
          <a:spcPts val="375"/>
        </a:spcBef>
        <a:buFont typeface="Scania Office" panose="00000500000000000000" pitchFamily="2" charset="0"/>
        <a:buChar char="–"/>
        <a:defRPr sz="1350" kern="1200">
          <a:solidFill>
            <a:schemeClr val="accent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2160">
          <p15:clr>
            <a:srgbClr val="F26B43"/>
          </p15:clr>
        </p15:guide>
        <p15:guide id="13" pos="325">
          <p15:clr>
            <a:srgbClr val="F26B43"/>
          </p15:clr>
        </p15:guide>
        <p15:guide id="14" pos="7355">
          <p15:clr>
            <a:srgbClr val="F26B43"/>
          </p15:clr>
        </p15:guide>
        <p15:guide id="15" pos="2739">
          <p15:clr>
            <a:srgbClr val="F26B43"/>
          </p15:clr>
        </p15:guide>
        <p15:guide id="16" pos="5155">
          <p15:clr>
            <a:srgbClr val="F26B43"/>
          </p15:clr>
        </p15:guide>
        <p15:guide id="17" orient="horz" pos="1117">
          <p15:clr>
            <a:srgbClr val="F26B43"/>
          </p15:clr>
        </p15:guide>
        <p15:guide id="18" orient="horz" pos="3748">
          <p15:clr>
            <a:srgbClr val="F26B43"/>
          </p15:clr>
        </p15:guide>
        <p15:guide id="19" pos="2525">
          <p15:clr>
            <a:srgbClr val="F26B43"/>
          </p15:clr>
        </p15:guide>
        <p15:guide id="20" pos="4941">
          <p15:clr>
            <a:srgbClr val="F26B43"/>
          </p15:clr>
        </p15:guide>
        <p15:guide id="21" orient="horz" pos="890">
          <p15:clr>
            <a:srgbClr val="F26B43"/>
          </p15:clr>
        </p15:guide>
        <p15:guide id="22" orient="horz" pos="23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14D6AE48-3327-4F66-BCC8-C60CD6DBF09E}"/>
              </a:ext>
            </a:extLst>
          </p:cNvPr>
          <p:cNvGraphicFramePr>
            <a:graphicFrameLocks noChangeAspect="1"/>
          </p:cNvGraphicFramePr>
          <p:nvPr userDrawn="1">
            <p:custDataLst>
              <p:tags r:id="rId22"/>
            </p:custDataLst>
            <p:extLst>
              <p:ext uri="{D42A27DB-BD31-4B8C-83A1-F6EECF244321}">
                <p14:modId xmlns:p14="http://schemas.microsoft.com/office/powerpoint/2010/main" val="421498824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4578" name="think-cell Slide" r:id="rId27" imgW="395" imgH="394" progId="TCLayout.ActiveDocument.1">
                  <p:embed/>
                </p:oleObj>
              </mc:Choice>
              <mc:Fallback>
                <p:oleObj name="think-cell Slide" r:id="rId27" imgW="395" imgH="394" progId="TCLayout.ActiveDocument.1">
                  <p:embed/>
                  <p:pic>
                    <p:nvPicPr>
                      <p:cNvPr id="10" name="Object 9" hidden="1">
                        <a:extLst>
                          <a:ext uri="{FF2B5EF4-FFF2-40B4-BE49-F238E27FC236}">
                            <a16:creationId xmlns:a16="http://schemas.microsoft.com/office/drawing/2014/main" id="{14D6AE48-3327-4F66-BCC8-C60CD6DBF09E}"/>
                          </a:ext>
                        </a:extLst>
                      </p:cNvPr>
                      <p:cNvPicPr/>
                      <p:nvPr/>
                    </p:nvPicPr>
                    <p:blipFill>
                      <a:blip r:embed="rId28"/>
                      <a:stretch>
                        <a:fillRect/>
                      </a:stretch>
                    </p:blipFill>
                    <p:spPr>
                      <a:xfrm>
                        <a:off x="1191" y="1191"/>
                        <a:ext cx="1191" cy="1191"/>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4A465E9F-0720-4E2B-AD08-D4B7167A569A}"/>
              </a:ext>
            </a:extLst>
          </p:cNvPr>
          <p:cNvSpPr/>
          <p:nvPr userDrawn="1">
            <p:custDataLst>
              <p:tags r:id="rId23"/>
            </p:custDataLst>
          </p:nvPr>
        </p:nvSpPr>
        <p:spPr>
          <a:xfrm>
            <a:off x="0" y="0"/>
            <a:ext cx="119063" cy="1190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lnSpc>
                <a:spcPct val="90000"/>
              </a:lnSpc>
              <a:spcBef>
                <a:spcPts val="900"/>
              </a:spcBef>
            </a:pPr>
            <a:endParaRPr lang="en-US" sz="2700" b="0" i="0" baseline="0" err="1">
              <a:latin typeface="Scania Office Bold" panose="00000800000000000000" pitchFamily="2" charset="0"/>
              <a:ea typeface="+mj-ea"/>
              <a:cs typeface="+mj-cs"/>
              <a:sym typeface="Scania Office Bold" panose="00000800000000000000" pitchFamily="2" charset="0"/>
            </a:endParaRPr>
          </a:p>
        </p:txBody>
      </p:sp>
      <p:sp>
        <p:nvSpPr>
          <p:cNvPr id="2" name="Title Placeholder 1"/>
          <p:cNvSpPr>
            <a:spLocks noGrp="1"/>
          </p:cNvSpPr>
          <p:nvPr>
            <p:ph type="title"/>
          </p:nvPr>
        </p:nvSpPr>
        <p:spPr>
          <a:xfrm>
            <a:off x="386954" y="273844"/>
            <a:ext cx="7939167" cy="785813"/>
          </a:xfrm>
          <a:prstGeom prst="rect">
            <a:avLst/>
          </a:prstGeom>
        </p:spPr>
        <p:txBody>
          <a:bodyPr vert="horz"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386953" y="1340322"/>
            <a:ext cx="8370093" cy="312214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Date Placeholder 3"/>
          <p:cNvSpPr>
            <a:spLocks noGrp="1"/>
          </p:cNvSpPr>
          <p:nvPr>
            <p:ph type="dt" sz="half" idx="2"/>
          </p:nvPr>
        </p:nvSpPr>
        <p:spPr>
          <a:xfrm>
            <a:off x="386952" y="4797709"/>
            <a:ext cx="783000" cy="160337"/>
          </a:xfrm>
          <a:prstGeom prst="rect">
            <a:avLst/>
          </a:prstGeom>
        </p:spPr>
        <p:txBody>
          <a:bodyPr vert="horz" lIns="0" tIns="0" rIns="0" bIns="0" rtlCol="0" anchor="ctr"/>
          <a:lstStyle>
            <a:lvl1pPr algn="l">
              <a:defRPr sz="600">
                <a:solidFill>
                  <a:schemeClr val="accent1"/>
                </a:solidFill>
              </a:defRPr>
            </a:lvl1pPr>
          </a:lstStyle>
          <a:p>
            <a:endParaRPr lang="en-US"/>
          </a:p>
        </p:txBody>
      </p:sp>
      <p:sp>
        <p:nvSpPr>
          <p:cNvPr id="5" name="Footer Placeholder 4"/>
          <p:cNvSpPr>
            <a:spLocks noGrp="1"/>
          </p:cNvSpPr>
          <p:nvPr>
            <p:ph type="ftr" sz="quarter" idx="3"/>
          </p:nvPr>
        </p:nvSpPr>
        <p:spPr>
          <a:xfrm>
            <a:off x="1201572" y="4797709"/>
            <a:ext cx="4945245" cy="160337"/>
          </a:xfrm>
          <a:prstGeom prst="rect">
            <a:avLst/>
          </a:prstGeom>
        </p:spPr>
        <p:txBody>
          <a:bodyPr vert="horz" lIns="0" tIns="0" rIns="0" bIns="0" rtlCol="0" anchor="ctr"/>
          <a:lstStyle>
            <a:lvl1pPr algn="l">
              <a:defRPr sz="600">
                <a:solidFill>
                  <a:schemeClr val="accent1"/>
                </a:solidFill>
              </a:defRPr>
            </a:lvl1pPr>
          </a:lstStyle>
          <a:p>
            <a:endParaRPr lang="en-US"/>
          </a:p>
        </p:txBody>
      </p:sp>
      <p:sp>
        <p:nvSpPr>
          <p:cNvPr id="6" name="Slide Number Placeholder 5"/>
          <p:cNvSpPr>
            <a:spLocks noGrp="1"/>
          </p:cNvSpPr>
          <p:nvPr>
            <p:ph type="sldNum" sz="quarter" idx="4"/>
          </p:nvPr>
        </p:nvSpPr>
        <p:spPr>
          <a:xfrm>
            <a:off x="8376920" y="4797709"/>
            <a:ext cx="380126" cy="160337"/>
          </a:xfrm>
          <a:prstGeom prst="rect">
            <a:avLst/>
          </a:prstGeom>
        </p:spPr>
        <p:txBody>
          <a:bodyPr vert="horz" lIns="0" tIns="0" rIns="0" bIns="0" rtlCol="0" anchor="ctr"/>
          <a:lstStyle>
            <a:lvl1pPr algn="r">
              <a:defRPr sz="600">
                <a:solidFill>
                  <a:schemeClr val="accent1"/>
                </a:solidFill>
              </a:defRPr>
            </a:lvl1pPr>
          </a:lstStyle>
          <a:p>
            <a:fld id="{0183C6E6-4335-4428-AB21-BBACF8148F3A}" type="slidenum">
              <a:rPr lang="en-US" smtClean="0"/>
              <a:pPr/>
              <a:t>‹#›</a:t>
            </a:fld>
            <a:endParaRPr lang="en-US"/>
          </a:p>
        </p:txBody>
      </p:sp>
      <p:sp>
        <p:nvSpPr>
          <p:cNvPr id="22" name="xxLanguageTextBox"/>
          <p:cNvSpPr/>
          <p:nvPr>
            <p:custDataLst>
              <p:tags r:id="rId24"/>
            </p:custDataLst>
          </p:nvPr>
        </p:nvSpPr>
        <p:spPr>
          <a:xfrm>
            <a:off x="0" y="0"/>
            <a:ext cx="9525" cy="95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xxLanguageTextBox">
            <a:extLst>
              <a:ext uri="{FF2B5EF4-FFF2-40B4-BE49-F238E27FC236}">
                <a16:creationId xmlns:a16="http://schemas.microsoft.com/office/drawing/2014/main" id="{0C342460-2B0F-4C24-9D51-795EB1AC2493}"/>
              </a:ext>
            </a:extLst>
          </p:cNvPr>
          <p:cNvSpPr/>
          <p:nvPr userDrawn="1">
            <p:custDataLst>
              <p:tags r:id="rId25"/>
            </p:custDataLst>
          </p:nvPr>
        </p:nvSpPr>
        <p:spPr>
          <a:xfrm>
            <a:off x="0" y="0"/>
            <a:ext cx="9525" cy="95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xxVersionTextBox">
            <a:extLst>
              <a:ext uri="{FF2B5EF4-FFF2-40B4-BE49-F238E27FC236}">
                <a16:creationId xmlns:a16="http://schemas.microsoft.com/office/drawing/2014/main" id="{45E7B4EB-9838-40B7-BEE0-D98A43E9D0D9}"/>
              </a:ext>
            </a:extLst>
          </p:cNvPr>
          <p:cNvSpPr/>
          <p:nvPr userDrawn="1">
            <p:custDataLst>
              <p:tags r:id="rId26"/>
            </p:custDataLst>
          </p:nvPr>
        </p:nvSpPr>
        <p:spPr>
          <a:xfrm>
            <a:off x="0" y="0"/>
            <a:ext cx="9525" cy="95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Tree>
    <p:extLst>
      <p:ext uri="{BB962C8B-B14F-4D97-AF65-F5344CB8AC3E}">
        <p14:creationId xmlns:p14="http://schemas.microsoft.com/office/powerpoint/2010/main" val="117507938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Lst>
  <p:hf hdr="0" ftr="0" dt="0"/>
  <p:txStyles>
    <p:titleStyle>
      <a:lvl1pPr algn="l" defTabSz="685800" rtl="0" eaLnBrk="1" latinLnBrk="0" hangingPunct="1">
        <a:lnSpc>
          <a:spcPct val="90000"/>
        </a:lnSpc>
        <a:spcBef>
          <a:spcPct val="0"/>
        </a:spcBef>
        <a:buNone/>
        <a:defRPr sz="2700" b="0" kern="1200" baseline="0">
          <a:solidFill>
            <a:schemeClr val="accent1"/>
          </a:solidFill>
          <a:latin typeface="Scania Office Bold" panose="00000800000000000000" pitchFamily="2" charset="0"/>
          <a:ea typeface="+mj-ea"/>
          <a:cs typeface="+mj-cs"/>
        </a:defRPr>
      </a:lvl1pPr>
    </p:titleStyle>
    <p:bodyStyle>
      <a:lvl1pPr marL="171450" indent="-171450" algn="l" defTabSz="685800" rtl="0" eaLnBrk="1" latinLnBrk="0" hangingPunct="1">
        <a:lnSpc>
          <a:spcPct val="90000"/>
        </a:lnSpc>
        <a:spcBef>
          <a:spcPts val="900"/>
        </a:spcBef>
        <a:buClr>
          <a:schemeClr val="accent1"/>
        </a:buClr>
        <a:buFont typeface="Arial" panose="020B0604020202020204" pitchFamily="34" charset="0"/>
        <a:buChar char="•"/>
        <a:defRPr sz="1800" kern="1200">
          <a:solidFill>
            <a:schemeClr val="accent1"/>
          </a:solidFill>
          <a:latin typeface="+mn-lt"/>
          <a:ea typeface="+mn-ea"/>
          <a:cs typeface="+mn-cs"/>
        </a:defRPr>
      </a:lvl1pPr>
      <a:lvl2pPr marL="402431" indent="-201216" algn="l" defTabSz="685800" rtl="0" eaLnBrk="1" latinLnBrk="0" hangingPunct="1">
        <a:lnSpc>
          <a:spcPct val="90000"/>
        </a:lnSpc>
        <a:spcBef>
          <a:spcPts val="900"/>
        </a:spcBef>
        <a:buClr>
          <a:schemeClr val="accent1"/>
        </a:buClr>
        <a:buFontTx/>
        <a:buChar char="−"/>
        <a:defRPr sz="1500" kern="1200">
          <a:solidFill>
            <a:schemeClr val="accent1"/>
          </a:solidFill>
          <a:latin typeface="+mn-lt"/>
          <a:ea typeface="+mn-ea"/>
          <a:cs typeface="+mn-cs"/>
        </a:defRPr>
      </a:lvl2pPr>
      <a:lvl3pPr marL="670322" indent="-267891" algn="l" defTabSz="685800" rtl="0" eaLnBrk="1" latinLnBrk="0" hangingPunct="1">
        <a:lnSpc>
          <a:spcPct val="90000"/>
        </a:lnSpc>
        <a:spcBef>
          <a:spcPts val="375"/>
        </a:spcBef>
        <a:buClr>
          <a:schemeClr val="accent1"/>
        </a:buClr>
        <a:buFontTx/>
        <a:buChar char="−"/>
        <a:defRPr sz="1500" kern="1200">
          <a:solidFill>
            <a:schemeClr val="accent1"/>
          </a:solidFill>
          <a:latin typeface="+mn-lt"/>
          <a:ea typeface="+mn-ea"/>
          <a:cs typeface="+mn-cs"/>
        </a:defRPr>
      </a:lvl3pPr>
      <a:lvl4pPr marL="944166" indent="-273844" algn="l" defTabSz="685800" rtl="0" eaLnBrk="1" latinLnBrk="0" hangingPunct="1">
        <a:lnSpc>
          <a:spcPct val="90000"/>
        </a:lnSpc>
        <a:spcBef>
          <a:spcPts val="375"/>
        </a:spcBef>
        <a:buClr>
          <a:schemeClr val="accent1"/>
        </a:buClr>
        <a:buFontTx/>
        <a:buChar char="−"/>
        <a:defRPr sz="1500" kern="1200">
          <a:solidFill>
            <a:schemeClr val="accent1"/>
          </a:solidFill>
          <a:latin typeface="+mn-lt"/>
          <a:ea typeface="+mn-ea"/>
          <a:cs typeface="+mn-cs"/>
        </a:defRPr>
      </a:lvl4pPr>
      <a:lvl5pPr marL="1212056" indent="-267891" algn="l" defTabSz="685800" rtl="0" eaLnBrk="1" latinLnBrk="0" hangingPunct="1">
        <a:lnSpc>
          <a:spcPct val="90000"/>
        </a:lnSpc>
        <a:spcBef>
          <a:spcPts val="375"/>
        </a:spcBef>
        <a:buClr>
          <a:schemeClr val="accent1"/>
        </a:buClr>
        <a:buFontTx/>
        <a:buChar char="−"/>
        <a:defRPr sz="1500" kern="1200">
          <a:solidFill>
            <a:schemeClr val="accent1"/>
          </a:solidFill>
          <a:latin typeface="+mn-lt"/>
          <a:ea typeface="+mn-ea"/>
          <a:cs typeface="+mn-cs"/>
        </a:defRPr>
      </a:lvl5pPr>
      <a:lvl6pPr marL="1481138" indent="-269081" algn="l" defTabSz="685800" rtl="0" eaLnBrk="1" latinLnBrk="0" hangingPunct="1">
        <a:lnSpc>
          <a:spcPct val="90000"/>
        </a:lnSpc>
        <a:spcBef>
          <a:spcPts val="375"/>
        </a:spcBef>
        <a:buFont typeface="Scania Office" panose="00000500000000000000" pitchFamily="2" charset="0"/>
        <a:buChar char="–"/>
        <a:defRPr sz="1350" kern="1200" baseline="0">
          <a:solidFill>
            <a:schemeClr val="accent1"/>
          </a:solidFill>
          <a:latin typeface="+mn-lt"/>
          <a:ea typeface="+mn-ea"/>
          <a:cs typeface="+mn-cs"/>
        </a:defRPr>
      </a:lvl6pPr>
      <a:lvl7pPr marL="1751410" indent="-270272" algn="l" defTabSz="685800" rtl="0" eaLnBrk="1" latinLnBrk="0" hangingPunct="1">
        <a:lnSpc>
          <a:spcPct val="90000"/>
        </a:lnSpc>
        <a:spcBef>
          <a:spcPts val="375"/>
        </a:spcBef>
        <a:buFont typeface="Scania Office" panose="00000500000000000000" pitchFamily="2" charset="0"/>
        <a:buChar char="–"/>
        <a:defRPr sz="1350" kern="1200" baseline="0">
          <a:solidFill>
            <a:schemeClr val="accent1"/>
          </a:solidFill>
          <a:latin typeface="+mn-lt"/>
          <a:ea typeface="+mn-ea"/>
          <a:cs typeface="+mn-cs"/>
        </a:defRPr>
      </a:lvl7pPr>
      <a:lvl8pPr marL="2015729" indent="-264319" algn="l" defTabSz="685800" rtl="0" eaLnBrk="1" latinLnBrk="0" hangingPunct="1">
        <a:lnSpc>
          <a:spcPct val="90000"/>
        </a:lnSpc>
        <a:spcBef>
          <a:spcPts val="375"/>
        </a:spcBef>
        <a:buFont typeface="Scania Office" panose="00000500000000000000" pitchFamily="2" charset="0"/>
        <a:buChar char="–"/>
        <a:defRPr sz="1350" kern="1200">
          <a:solidFill>
            <a:schemeClr val="accent1"/>
          </a:solidFill>
          <a:latin typeface="+mn-lt"/>
          <a:ea typeface="+mn-ea"/>
          <a:cs typeface="+mn-cs"/>
        </a:defRPr>
      </a:lvl8pPr>
      <a:lvl9pPr marL="2286000" indent="-270272" algn="l" defTabSz="685800" rtl="0" eaLnBrk="1" latinLnBrk="0" hangingPunct="1">
        <a:lnSpc>
          <a:spcPct val="90000"/>
        </a:lnSpc>
        <a:spcBef>
          <a:spcPts val="375"/>
        </a:spcBef>
        <a:buFont typeface="Scania Office" panose="00000500000000000000" pitchFamily="2" charset="0"/>
        <a:buChar char="–"/>
        <a:defRPr sz="1350" kern="1200">
          <a:solidFill>
            <a:schemeClr val="accent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2160">
          <p15:clr>
            <a:srgbClr val="F26B43"/>
          </p15:clr>
        </p15:guide>
        <p15:guide id="13" pos="325">
          <p15:clr>
            <a:srgbClr val="F26B43"/>
          </p15:clr>
        </p15:guide>
        <p15:guide id="14" pos="7355">
          <p15:clr>
            <a:srgbClr val="F26B43"/>
          </p15:clr>
        </p15:guide>
        <p15:guide id="15" pos="2739">
          <p15:clr>
            <a:srgbClr val="F26B43"/>
          </p15:clr>
        </p15:guide>
        <p15:guide id="16" pos="5155">
          <p15:clr>
            <a:srgbClr val="F26B43"/>
          </p15:clr>
        </p15:guide>
        <p15:guide id="17" orient="horz" pos="1117">
          <p15:clr>
            <a:srgbClr val="F26B43"/>
          </p15:clr>
        </p15:guide>
        <p15:guide id="18" orient="horz" pos="3748">
          <p15:clr>
            <a:srgbClr val="F26B43"/>
          </p15:clr>
        </p15:guide>
        <p15:guide id="19" pos="2525">
          <p15:clr>
            <a:srgbClr val="F26B43"/>
          </p15:clr>
        </p15:guide>
        <p15:guide id="20" pos="4941">
          <p15:clr>
            <a:srgbClr val="F26B43"/>
          </p15:clr>
        </p15:guide>
        <p15:guide id="21" orient="horz" pos="890">
          <p15:clr>
            <a:srgbClr val="F26B43"/>
          </p15:clr>
        </p15:guide>
        <p15:guide id="22" orient="horz" pos="23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14D6AE48-3327-4F66-BCC8-C60CD6DBF09E}"/>
              </a:ext>
            </a:extLst>
          </p:cNvPr>
          <p:cNvGraphicFramePr>
            <a:graphicFrameLocks noChangeAspect="1"/>
          </p:cNvGraphicFramePr>
          <p:nvPr userDrawn="1">
            <p:custDataLst>
              <p:tags r:id="rId22"/>
            </p:custDataLst>
            <p:extLst>
              <p:ext uri="{D42A27DB-BD31-4B8C-83A1-F6EECF244321}">
                <p14:modId xmlns:p14="http://schemas.microsoft.com/office/powerpoint/2010/main" val="19354659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5602" name="think-cell Slide" r:id="rId27" imgW="395" imgH="394" progId="TCLayout.ActiveDocument.1">
                  <p:embed/>
                </p:oleObj>
              </mc:Choice>
              <mc:Fallback>
                <p:oleObj name="think-cell Slide" r:id="rId27" imgW="395" imgH="394" progId="TCLayout.ActiveDocument.1">
                  <p:embed/>
                  <p:pic>
                    <p:nvPicPr>
                      <p:cNvPr id="10" name="Object 9" hidden="1">
                        <a:extLst>
                          <a:ext uri="{FF2B5EF4-FFF2-40B4-BE49-F238E27FC236}">
                            <a16:creationId xmlns:a16="http://schemas.microsoft.com/office/drawing/2014/main" id="{14D6AE48-3327-4F66-BCC8-C60CD6DBF09E}"/>
                          </a:ext>
                        </a:extLst>
                      </p:cNvPr>
                      <p:cNvPicPr/>
                      <p:nvPr/>
                    </p:nvPicPr>
                    <p:blipFill>
                      <a:blip r:embed="rId28"/>
                      <a:stretch>
                        <a:fillRect/>
                      </a:stretch>
                    </p:blipFill>
                    <p:spPr>
                      <a:xfrm>
                        <a:off x="1191" y="1191"/>
                        <a:ext cx="1191" cy="1191"/>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4A465E9F-0720-4E2B-AD08-D4B7167A569A}"/>
              </a:ext>
            </a:extLst>
          </p:cNvPr>
          <p:cNvSpPr/>
          <p:nvPr userDrawn="1">
            <p:custDataLst>
              <p:tags r:id="rId23"/>
            </p:custDataLst>
          </p:nvPr>
        </p:nvSpPr>
        <p:spPr>
          <a:xfrm>
            <a:off x="0" y="0"/>
            <a:ext cx="119063" cy="1190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lnSpc>
                <a:spcPct val="90000"/>
              </a:lnSpc>
              <a:spcBef>
                <a:spcPts val="900"/>
              </a:spcBef>
            </a:pPr>
            <a:endParaRPr lang="en-US" sz="2700" b="0" i="0" baseline="0" err="1">
              <a:latin typeface="Scania Office Bold" panose="00000800000000000000" pitchFamily="2" charset="0"/>
              <a:ea typeface="+mj-ea"/>
              <a:cs typeface="+mj-cs"/>
              <a:sym typeface="Scania Office Bold" panose="00000800000000000000" pitchFamily="2" charset="0"/>
            </a:endParaRPr>
          </a:p>
        </p:txBody>
      </p:sp>
      <p:sp>
        <p:nvSpPr>
          <p:cNvPr id="2" name="Title Placeholder 1"/>
          <p:cNvSpPr>
            <a:spLocks noGrp="1"/>
          </p:cNvSpPr>
          <p:nvPr>
            <p:ph type="title"/>
          </p:nvPr>
        </p:nvSpPr>
        <p:spPr>
          <a:xfrm>
            <a:off x="386954" y="273844"/>
            <a:ext cx="7939167" cy="785813"/>
          </a:xfrm>
          <a:prstGeom prst="rect">
            <a:avLst/>
          </a:prstGeom>
        </p:spPr>
        <p:txBody>
          <a:bodyPr vert="horz"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386953" y="1340322"/>
            <a:ext cx="8370093" cy="312214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Date Placeholder 3"/>
          <p:cNvSpPr>
            <a:spLocks noGrp="1"/>
          </p:cNvSpPr>
          <p:nvPr>
            <p:ph type="dt" sz="half" idx="2"/>
          </p:nvPr>
        </p:nvSpPr>
        <p:spPr>
          <a:xfrm>
            <a:off x="386952" y="4797709"/>
            <a:ext cx="783000" cy="160337"/>
          </a:xfrm>
          <a:prstGeom prst="rect">
            <a:avLst/>
          </a:prstGeom>
        </p:spPr>
        <p:txBody>
          <a:bodyPr vert="horz" lIns="0" tIns="0" rIns="0" bIns="0" rtlCol="0" anchor="ctr"/>
          <a:lstStyle>
            <a:lvl1pPr algn="l">
              <a:defRPr sz="600">
                <a:solidFill>
                  <a:schemeClr val="accent1"/>
                </a:solidFill>
              </a:defRPr>
            </a:lvl1pPr>
          </a:lstStyle>
          <a:p>
            <a:endParaRPr lang="en-US"/>
          </a:p>
        </p:txBody>
      </p:sp>
      <p:sp>
        <p:nvSpPr>
          <p:cNvPr id="5" name="Footer Placeholder 4"/>
          <p:cNvSpPr>
            <a:spLocks noGrp="1"/>
          </p:cNvSpPr>
          <p:nvPr>
            <p:ph type="ftr" sz="quarter" idx="3"/>
          </p:nvPr>
        </p:nvSpPr>
        <p:spPr>
          <a:xfrm>
            <a:off x="1201572" y="4797709"/>
            <a:ext cx="4945245" cy="160337"/>
          </a:xfrm>
          <a:prstGeom prst="rect">
            <a:avLst/>
          </a:prstGeom>
        </p:spPr>
        <p:txBody>
          <a:bodyPr vert="horz" lIns="0" tIns="0" rIns="0" bIns="0" rtlCol="0" anchor="ctr"/>
          <a:lstStyle>
            <a:lvl1pPr algn="l">
              <a:defRPr sz="600">
                <a:solidFill>
                  <a:schemeClr val="accent1"/>
                </a:solidFill>
              </a:defRPr>
            </a:lvl1pPr>
          </a:lstStyle>
          <a:p>
            <a:endParaRPr lang="en-US"/>
          </a:p>
        </p:txBody>
      </p:sp>
      <p:sp>
        <p:nvSpPr>
          <p:cNvPr id="6" name="Slide Number Placeholder 5"/>
          <p:cNvSpPr>
            <a:spLocks noGrp="1"/>
          </p:cNvSpPr>
          <p:nvPr>
            <p:ph type="sldNum" sz="quarter" idx="4"/>
          </p:nvPr>
        </p:nvSpPr>
        <p:spPr>
          <a:xfrm>
            <a:off x="8376920" y="4797709"/>
            <a:ext cx="380126" cy="160337"/>
          </a:xfrm>
          <a:prstGeom prst="rect">
            <a:avLst/>
          </a:prstGeom>
        </p:spPr>
        <p:txBody>
          <a:bodyPr vert="horz" lIns="0" tIns="0" rIns="0" bIns="0" rtlCol="0" anchor="ctr"/>
          <a:lstStyle>
            <a:lvl1pPr algn="r">
              <a:defRPr sz="600">
                <a:solidFill>
                  <a:schemeClr val="accent1"/>
                </a:solidFill>
              </a:defRPr>
            </a:lvl1pPr>
          </a:lstStyle>
          <a:p>
            <a:fld id="{0183C6E6-4335-4428-AB21-BBACF8148F3A}" type="slidenum">
              <a:rPr lang="en-US" smtClean="0"/>
              <a:pPr/>
              <a:t>‹#›</a:t>
            </a:fld>
            <a:endParaRPr lang="en-US"/>
          </a:p>
        </p:txBody>
      </p:sp>
      <p:sp>
        <p:nvSpPr>
          <p:cNvPr id="22" name="xxLanguageTextBox"/>
          <p:cNvSpPr/>
          <p:nvPr>
            <p:custDataLst>
              <p:tags r:id="rId24"/>
            </p:custDataLst>
          </p:nvPr>
        </p:nvSpPr>
        <p:spPr>
          <a:xfrm>
            <a:off x="0" y="0"/>
            <a:ext cx="9525" cy="95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xxLanguageTextBox">
            <a:extLst>
              <a:ext uri="{FF2B5EF4-FFF2-40B4-BE49-F238E27FC236}">
                <a16:creationId xmlns:a16="http://schemas.microsoft.com/office/drawing/2014/main" id="{0C342460-2B0F-4C24-9D51-795EB1AC2493}"/>
              </a:ext>
            </a:extLst>
          </p:cNvPr>
          <p:cNvSpPr/>
          <p:nvPr userDrawn="1">
            <p:custDataLst>
              <p:tags r:id="rId25"/>
            </p:custDataLst>
          </p:nvPr>
        </p:nvSpPr>
        <p:spPr>
          <a:xfrm>
            <a:off x="0" y="0"/>
            <a:ext cx="9525" cy="95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xxVersionTextBox">
            <a:extLst>
              <a:ext uri="{FF2B5EF4-FFF2-40B4-BE49-F238E27FC236}">
                <a16:creationId xmlns:a16="http://schemas.microsoft.com/office/drawing/2014/main" id="{45E7B4EB-9838-40B7-BEE0-D98A43E9D0D9}"/>
              </a:ext>
            </a:extLst>
          </p:cNvPr>
          <p:cNvSpPr/>
          <p:nvPr userDrawn="1">
            <p:custDataLst>
              <p:tags r:id="rId26"/>
            </p:custDataLst>
          </p:nvPr>
        </p:nvSpPr>
        <p:spPr>
          <a:xfrm>
            <a:off x="0" y="0"/>
            <a:ext cx="9525" cy="95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Tree>
    <p:extLst>
      <p:ext uri="{BB962C8B-B14F-4D97-AF65-F5344CB8AC3E}">
        <p14:creationId xmlns:p14="http://schemas.microsoft.com/office/powerpoint/2010/main" val="154411933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Lst>
  <p:hf hdr="0" ftr="0" dt="0"/>
  <p:txStyles>
    <p:titleStyle>
      <a:lvl1pPr algn="l" defTabSz="685800" rtl="0" eaLnBrk="1" latinLnBrk="0" hangingPunct="1">
        <a:lnSpc>
          <a:spcPct val="90000"/>
        </a:lnSpc>
        <a:spcBef>
          <a:spcPct val="0"/>
        </a:spcBef>
        <a:buNone/>
        <a:defRPr sz="2700" b="0" kern="1200" baseline="0">
          <a:solidFill>
            <a:schemeClr val="accent1"/>
          </a:solidFill>
          <a:latin typeface="Scania Office Bold" panose="00000800000000000000" pitchFamily="2" charset="0"/>
          <a:ea typeface="+mj-ea"/>
          <a:cs typeface="+mj-cs"/>
        </a:defRPr>
      </a:lvl1pPr>
    </p:titleStyle>
    <p:bodyStyle>
      <a:lvl1pPr marL="171450" indent="-171450" algn="l" defTabSz="685800" rtl="0" eaLnBrk="1" latinLnBrk="0" hangingPunct="1">
        <a:lnSpc>
          <a:spcPct val="90000"/>
        </a:lnSpc>
        <a:spcBef>
          <a:spcPts val="900"/>
        </a:spcBef>
        <a:buClr>
          <a:schemeClr val="accent1"/>
        </a:buClr>
        <a:buFont typeface="Arial" panose="020B0604020202020204" pitchFamily="34" charset="0"/>
        <a:buChar char="•"/>
        <a:defRPr sz="1800" kern="1200">
          <a:solidFill>
            <a:schemeClr val="accent1"/>
          </a:solidFill>
          <a:latin typeface="+mn-lt"/>
          <a:ea typeface="+mn-ea"/>
          <a:cs typeface="+mn-cs"/>
        </a:defRPr>
      </a:lvl1pPr>
      <a:lvl2pPr marL="402431" indent="-201216" algn="l" defTabSz="685800" rtl="0" eaLnBrk="1" latinLnBrk="0" hangingPunct="1">
        <a:lnSpc>
          <a:spcPct val="90000"/>
        </a:lnSpc>
        <a:spcBef>
          <a:spcPts val="900"/>
        </a:spcBef>
        <a:buClr>
          <a:schemeClr val="accent1"/>
        </a:buClr>
        <a:buFontTx/>
        <a:buChar char="−"/>
        <a:defRPr sz="1500" kern="1200">
          <a:solidFill>
            <a:schemeClr val="accent1"/>
          </a:solidFill>
          <a:latin typeface="+mn-lt"/>
          <a:ea typeface="+mn-ea"/>
          <a:cs typeface="+mn-cs"/>
        </a:defRPr>
      </a:lvl2pPr>
      <a:lvl3pPr marL="670322" indent="-267891" algn="l" defTabSz="685800" rtl="0" eaLnBrk="1" latinLnBrk="0" hangingPunct="1">
        <a:lnSpc>
          <a:spcPct val="90000"/>
        </a:lnSpc>
        <a:spcBef>
          <a:spcPts val="375"/>
        </a:spcBef>
        <a:buClr>
          <a:schemeClr val="accent1"/>
        </a:buClr>
        <a:buFontTx/>
        <a:buChar char="−"/>
        <a:defRPr sz="1500" kern="1200">
          <a:solidFill>
            <a:schemeClr val="accent1"/>
          </a:solidFill>
          <a:latin typeface="+mn-lt"/>
          <a:ea typeface="+mn-ea"/>
          <a:cs typeface="+mn-cs"/>
        </a:defRPr>
      </a:lvl3pPr>
      <a:lvl4pPr marL="944166" indent="-273844" algn="l" defTabSz="685800" rtl="0" eaLnBrk="1" latinLnBrk="0" hangingPunct="1">
        <a:lnSpc>
          <a:spcPct val="90000"/>
        </a:lnSpc>
        <a:spcBef>
          <a:spcPts val="375"/>
        </a:spcBef>
        <a:buClr>
          <a:schemeClr val="accent1"/>
        </a:buClr>
        <a:buFontTx/>
        <a:buChar char="−"/>
        <a:defRPr sz="1500" kern="1200">
          <a:solidFill>
            <a:schemeClr val="accent1"/>
          </a:solidFill>
          <a:latin typeface="+mn-lt"/>
          <a:ea typeface="+mn-ea"/>
          <a:cs typeface="+mn-cs"/>
        </a:defRPr>
      </a:lvl4pPr>
      <a:lvl5pPr marL="1212056" indent="-267891" algn="l" defTabSz="685800" rtl="0" eaLnBrk="1" latinLnBrk="0" hangingPunct="1">
        <a:lnSpc>
          <a:spcPct val="90000"/>
        </a:lnSpc>
        <a:spcBef>
          <a:spcPts val="375"/>
        </a:spcBef>
        <a:buClr>
          <a:schemeClr val="accent1"/>
        </a:buClr>
        <a:buFontTx/>
        <a:buChar char="−"/>
        <a:defRPr sz="1500" kern="1200">
          <a:solidFill>
            <a:schemeClr val="accent1"/>
          </a:solidFill>
          <a:latin typeface="+mn-lt"/>
          <a:ea typeface="+mn-ea"/>
          <a:cs typeface="+mn-cs"/>
        </a:defRPr>
      </a:lvl5pPr>
      <a:lvl6pPr marL="1481138" indent="-269081" algn="l" defTabSz="685800" rtl="0" eaLnBrk="1" latinLnBrk="0" hangingPunct="1">
        <a:lnSpc>
          <a:spcPct val="90000"/>
        </a:lnSpc>
        <a:spcBef>
          <a:spcPts val="375"/>
        </a:spcBef>
        <a:buFont typeface="Scania Office" panose="00000500000000000000" pitchFamily="2" charset="0"/>
        <a:buChar char="–"/>
        <a:defRPr sz="1350" kern="1200" baseline="0">
          <a:solidFill>
            <a:schemeClr val="accent1"/>
          </a:solidFill>
          <a:latin typeface="+mn-lt"/>
          <a:ea typeface="+mn-ea"/>
          <a:cs typeface="+mn-cs"/>
        </a:defRPr>
      </a:lvl6pPr>
      <a:lvl7pPr marL="1751410" indent="-270272" algn="l" defTabSz="685800" rtl="0" eaLnBrk="1" latinLnBrk="0" hangingPunct="1">
        <a:lnSpc>
          <a:spcPct val="90000"/>
        </a:lnSpc>
        <a:spcBef>
          <a:spcPts val="375"/>
        </a:spcBef>
        <a:buFont typeface="Scania Office" panose="00000500000000000000" pitchFamily="2" charset="0"/>
        <a:buChar char="–"/>
        <a:defRPr sz="1350" kern="1200" baseline="0">
          <a:solidFill>
            <a:schemeClr val="accent1"/>
          </a:solidFill>
          <a:latin typeface="+mn-lt"/>
          <a:ea typeface="+mn-ea"/>
          <a:cs typeface="+mn-cs"/>
        </a:defRPr>
      </a:lvl7pPr>
      <a:lvl8pPr marL="2015729" indent="-264319" algn="l" defTabSz="685800" rtl="0" eaLnBrk="1" latinLnBrk="0" hangingPunct="1">
        <a:lnSpc>
          <a:spcPct val="90000"/>
        </a:lnSpc>
        <a:spcBef>
          <a:spcPts val="375"/>
        </a:spcBef>
        <a:buFont typeface="Scania Office" panose="00000500000000000000" pitchFamily="2" charset="0"/>
        <a:buChar char="–"/>
        <a:defRPr sz="1350" kern="1200">
          <a:solidFill>
            <a:schemeClr val="accent1"/>
          </a:solidFill>
          <a:latin typeface="+mn-lt"/>
          <a:ea typeface="+mn-ea"/>
          <a:cs typeface="+mn-cs"/>
        </a:defRPr>
      </a:lvl8pPr>
      <a:lvl9pPr marL="2286000" indent="-270272" algn="l" defTabSz="685800" rtl="0" eaLnBrk="1" latinLnBrk="0" hangingPunct="1">
        <a:lnSpc>
          <a:spcPct val="90000"/>
        </a:lnSpc>
        <a:spcBef>
          <a:spcPts val="375"/>
        </a:spcBef>
        <a:buFont typeface="Scania Office" panose="00000500000000000000" pitchFamily="2" charset="0"/>
        <a:buChar char="–"/>
        <a:defRPr sz="1350" kern="1200">
          <a:solidFill>
            <a:schemeClr val="accent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2160">
          <p15:clr>
            <a:srgbClr val="F26B43"/>
          </p15:clr>
        </p15:guide>
        <p15:guide id="13" pos="325">
          <p15:clr>
            <a:srgbClr val="F26B43"/>
          </p15:clr>
        </p15:guide>
        <p15:guide id="14" pos="7355">
          <p15:clr>
            <a:srgbClr val="F26B43"/>
          </p15:clr>
        </p15:guide>
        <p15:guide id="15" pos="2739">
          <p15:clr>
            <a:srgbClr val="F26B43"/>
          </p15:clr>
        </p15:guide>
        <p15:guide id="16" pos="5155">
          <p15:clr>
            <a:srgbClr val="F26B43"/>
          </p15:clr>
        </p15:guide>
        <p15:guide id="17" orient="horz" pos="1117">
          <p15:clr>
            <a:srgbClr val="F26B43"/>
          </p15:clr>
        </p15:guide>
        <p15:guide id="18" orient="horz" pos="3748">
          <p15:clr>
            <a:srgbClr val="F26B43"/>
          </p15:clr>
        </p15:guide>
        <p15:guide id="19" pos="2525">
          <p15:clr>
            <a:srgbClr val="F26B43"/>
          </p15:clr>
        </p15:guide>
        <p15:guide id="20" pos="4941">
          <p15:clr>
            <a:srgbClr val="F26B43"/>
          </p15:clr>
        </p15:guide>
        <p15:guide id="21" orient="horz" pos="890">
          <p15:clr>
            <a:srgbClr val="F26B43"/>
          </p15:clr>
        </p15:guide>
        <p15:guide id="22" orient="horz" pos="23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14D6AE48-3327-4F66-BCC8-C60CD6DBF09E}"/>
              </a:ext>
            </a:extLst>
          </p:cNvPr>
          <p:cNvGraphicFramePr>
            <a:graphicFrameLocks noChangeAspect="1"/>
          </p:cNvGraphicFramePr>
          <p:nvPr userDrawn="1">
            <p:custDataLst>
              <p:tags r:id="rId22"/>
            </p:custDataLst>
            <p:extLst>
              <p:ext uri="{D42A27DB-BD31-4B8C-83A1-F6EECF244321}">
                <p14:modId xmlns:p14="http://schemas.microsoft.com/office/powerpoint/2010/main" val="286065835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6626" name="think-cell Slide" r:id="rId27" imgW="395" imgH="394" progId="TCLayout.ActiveDocument.1">
                  <p:embed/>
                </p:oleObj>
              </mc:Choice>
              <mc:Fallback>
                <p:oleObj name="think-cell Slide" r:id="rId27" imgW="395" imgH="394" progId="TCLayout.ActiveDocument.1">
                  <p:embed/>
                  <p:pic>
                    <p:nvPicPr>
                      <p:cNvPr id="10" name="Object 9" hidden="1">
                        <a:extLst>
                          <a:ext uri="{FF2B5EF4-FFF2-40B4-BE49-F238E27FC236}">
                            <a16:creationId xmlns:a16="http://schemas.microsoft.com/office/drawing/2014/main" id="{14D6AE48-3327-4F66-BCC8-C60CD6DBF09E}"/>
                          </a:ext>
                        </a:extLst>
                      </p:cNvPr>
                      <p:cNvPicPr/>
                      <p:nvPr/>
                    </p:nvPicPr>
                    <p:blipFill>
                      <a:blip r:embed="rId28"/>
                      <a:stretch>
                        <a:fillRect/>
                      </a:stretch>
                    </p:blipFill>
                    <p:spPr>
                      <a:xfrm>
                        <a:off x="1191" y="1191"/>
                        <a:ext cx="1191" cy="1191"/>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4A465E9F-0720-4E2B-AD08-D4B7167A569A}"/>
              </a:ext>
            </a:extLst>
          </p:cNvPr>
          <p:cNvSpPr/>
          <p:nvPr userDrawn="1">
            <p:custDataLst>
              <p:tags r:id="rId23"/>
            </p:custDataLst>
          </p:nvPr>
        </p:nvSpPr>
        <p:spPr>
          <a:xfrm>
            <a:off x="0" y="0"/>
            <a:ext cx="119063" cy="1190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lnSpc>
                <a:spcPct val="90000"/>
              </a:lnSpc>
              <a:spcBef>
                <a:spcPts val="900"/>
              </a:spcBef>
            </a:pPr>
            <a:endParaRPr lang="en-US" sz="2700" b="0" i="0" baseline="0">
              <a:latin typeface="Scania Office Bold" panose="00000800000000000000" pitchFamily="2" charset="0"/>
              <a:ea typeface="+mj-ea"/>
              <a:cs typeface="+mj-cs"/>
              <a:sym typeface="Scania Office Bold" panose="00000800000000000000" pitchFamily="2" charset="0"/>
            </a:endParaRPr>
          </a:p>
        </p:txBody>
      </p:sp>
      <p:sp>
        <p:nvSpPr>
          <p:cNvPr id="2" name="Title Placeholder 1"/>
          <p:cNvSpPr>
            <a:spLocks noGrp="1"/>
          </p:cNvSpPr>
          <p:nvPr>
            <p:ph type="title"/>
          </p:nvPr>
        </p:nvSpPr>
        <p:spPr>
          <a:xfrm>
            <a:off x="386954" y="273844"/>
            <a:ext cx="7939167" cy="785813"/>
          </a:xfrm>
          <a:prstGeom prst="rect">
            <a:avLst/>
          </a:prstGeom>
        </p:spPr>
        <p:txBody>
          <a:bodyPr vert="horz"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386953" y="1340322"/>
            <a:ext cx="8370093" cy="312214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Date Placeholder 3"/>
          <p:cNvSpPr>
            <a:spLocks noGrp="1"/>
          </p:cNvSpPr>
          <p:nvPr>
            <p:ph type="dt" sz="half" idx="2"/>
          </p:nvPr>
        </p:nvSpPr>
        <p:spPr>
          <a:xfrm>
            <a:off x="386952" y="4797709"/>
            <a:ext cx="783000" cy="160337"/>
          </a:xfrm>
          <a:prstGeom prst="rect">
            <a:avLst/>
          </a:prstGeom>
        </p:spPr>
        <p:txBody>
          <a:bodyPr vert="horz" lIns="0" tIns="0" rIns="0" bIns="0" rtlCol="0" anchor="ctr"/>
          <a:lstStyle>
            <a:lvl1pPr algn="l">
              <a:defRPr sz="600">
                <a:solidFill>
                  <a:schemeClr val="accent1"/>
                </a:solidFill>
              </a:defRPr>
            </a:lvl1pPr>
          </a:lstStyle>
          <a:p>
            <a:endParaRPr lang="en-US"/>
          </a:p>
        </p:txBody>
      </p:sp>
      <p:sp>
        <p:nvSpPr>
          <p:cNvPr id="5" name="Footer Placeholder 4"/>
          <p:cNvSpPr>
            <a:spLocks noGrp="1"/>
          </p:cNvSpPr>
          <p:nvPr>
            <p:ph type="ftr" sz="quarter" idx="3"/>
          </p:nvPr>
        </p:nvSpPr>
        <p:spPr>
          <a:xfrm>
            <a:off x="1201572" y="4797709"/>
            <a:ext cx="4945245" cy="160337"/>
          </a:xfrm>
          <a:prstGeom prst="rect">
            <a:avLst/>
          </a:prstGeom>
        </p:spPr>
        <p:txBody>
          <a:bodyPr vert="horz" lIns="0" tIns="0" rIns="0" bIns="0" rtlCol="0" anchor="ctr"/>
          <a:lstStyle>
            <a:lvl1pPr algn="l">
              <a:defRPr sz="600">
                <a:solidFill>
                  <a:schemeClr val="accent1"/>
                </a:solidFill>
              </a:defRPr>
            </a:lvl1pPr>
          </a:lstStyle>
          <a:p>
            <a:endParaRPr lang="en-US"/>
          </a:p>
        </p:txBody>
      </p:sp>
      <p:sp>
        <p:nvSpPr>
          <p:cNvPr id="6" name="Slide Number Placeholder 5"/>
          <p:cNvSpPr>
            <a:spLocks noGrp="1"/>
          </p:cNvSpPr>
          <p:nvPr>
            <p:ph type="sldNum" sz="quarter" idx="4"/>
          </p:nvPr>
        </p:nvSpPr>
        <p:spPr>
          <a:xfrm>
            <a:off x="8376920" y="4797709"/>
            <a:ext cx="380126" cy="160337"/>
          </a:xfrm>
          <a:prstGeom prst="rect">
            <a:avLst/>
          </a:prstGeom>
        </p:spPr>
        <p:txBody>
          <a:bodyPr vert="horz" lIns="0" tIns="0" rIns="0" bIns="0" rtlCol="0" anchor="ctr"/>
          <a:lstStyle>
            <a:lvl1pPr algn="r">
              <a:defRPr sz="600">
                <a:solidFill>
                  <a:schemeClr val="accent1"/>
                </a:solidFill>
              </a:defRPr>
            </a:lvl1pPr>
          </a:lstStyle>
          <a:p>
            <a:fld id="{0183C6E6-4335-4428-AB21-BBACF8148F3A}" type="slidenum">
              <a:rPr lang="en-US" smtClean="0"/>
              <a:pPr/>
              <a:t>‹#›</a:t>
            </a:fld>
            <a:endParaRPr lang="en-US"/>
          </a:p>
        </p:txBody>
      </p:sp>
      <p:sp>
        <p:nvSpPr>
          <p:cNvPr id="22" name="xxLanguageTextBox"/>
          <p:cNvSpPr/>
          <p:nvPr>
            <p:custDataLst>
              <p:tags r:id="rId24"/>
            </p:custDataLst>
          </p:nvPr>
        </p:nvSpPr>
        <p:spPr>
          <a:xfrm>
            <a:off x="0" y="0"/>
            <a:ext cx="9525" cy="95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xxLanguageTextBox">
            <a:extLst>
              <a:ext uri="{FF2B5EF4-FFF2-40B4-BE49-F238E27FC236}">
                <a16:creationId xmlns:a16="http://schemas.microsoft.com/office/drawing/2014/main" id="{0C342460-2B0F-4C24-9D51-795EB1AC2493}"/>
              </a:ext>
            </a:extLst>
          </p:cNvPr>
          <p:cNvSpPr/>
          <p:nvPr userDrawn="1">
            <p:custDataLst>
              <p:tags r:id="rId25"/>
            </p:custDataLst>
          </p:nvPr>
        </p:nvSpPr>
        <p:spPr>
          <a:xfrm>
            <a:off x="0" y="0"/>
            <a:ext cx="9525" cy="95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xxVersionTextBox">
            <a:extLst>
              <a:ext uri="{FF2B5EF4-FFF2-40B4-BE49-F238E27FC236}">
                <a16:creationId xmlns:a16="http://schemas.microsoft.com/office/drawing/2014/main" id="{45E7B4EB-9838-40B7-BEE0-D98A43E9D0D9}"/>
              </a:ext>
            </a:extLst>
          </p:cNvPr>
          <p:cNvSpPr/>
          <p:nvPr userDrawn="1">
            <p:custDataLst>
              <p:tags r:id="rId26"/>
            </p:custDataLst>
          </p:nvPr>
        </p:nvSpPr>
        <p:spPr>
          <a:xfrm>
            <a:off x="0" y="0"/>
            <a:ext cx="9525" cy="95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Tree>
    <p:extLst>
      <p:ext uri="{BB962C8B-B14F-4D97-AF65-F5344CB8AC3E}">
        <p14:creationId xmlns:p14="http://schemas.microsoft.com/office/powerpoint/2010/main" val="81166301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Lst>
  <p:hf hdr="0" ftr="0" dt="0"/>
  <p:txStyles>
    <p:titleStyle>
      <a:lvl1pPr algn="l" defTabSz="685800" rtl="0" eaLnBrk="1" latinLnBrk="0" hangingPunct="1">
        <a:lnSpc>
          <a:spcPct val="90000"/>
        </a:lnSpc>
        <a:spcBef>
          <a:spcPct val="0"/>
        </a:spcBef>
        <a:buNone/>
        <a:defRPr sz="2700" b="0" kern="1200" baseline="0">
          <a:solidFill>
            <a:schemeClr val="accent1"/>
          </a:solidFill>
          <a:latin typeface="Scania Office Bold" panose="00000800000000000000" pitchFamily="2" charset="0"/>
          <a:ea typeface="+mj-ea"/>
          <a:cs typeface="+mj-cs"/>
        </a:defRPr>
      </a:lvl1pPr>
    </p:titleStyle>
    <p:bodyStyle>
      <a:lvl1pPr marL="171450" indent="-171450" algn="l" defTabSz="685800" rtl="0" eaLnBrk="1" latinLnBrk="0" hangingPunct="1">
        <a:lnSpc>
          <a:spcPct val="90000"/>
        </a:lnSpc>
        <a:spcBef>
          <a:spcPts val="900"/>
        </a:spcBef>
        <a:buClr>
          <a:schemeClr val="accent1"/>
        </a:buClr>
        <a:buFont typeface="Arial" panose="020B0604020202020204" pitchFamily="34" charset="0"/>
        <a:buChar char="•"/>
        <a:defRPr sz="1800" kern="1200">
          <a:solidFill>
            <a:schemeClr val="accent1"/>
          </a:solidFill>
          <a:latin typeface="+mn-lt"/>
          <a:ea typeface="+mn-ea"/>
          <a:cs typeface="+mn-cs"/>
        </a:defRPr>
      </a:lvl1pPr>
      <a:lvl2pPr marL="402431" indent="-201216" algn="l" defTabSz="685800" rtl="0" eaLnBrk="1" latinLnBrk="0" hangingPunct="1">
        <a:lnSpc>
          <a:spcPct val="90000"/>
        </a:lnSpc>
        <a:spcBef>
          <a:spcPts val="900"/>
        </a:spcBef>
        <a:buClr>
          <a:schemeClr val="accent1"/>
        </a:buClr>
        <a:buFontTx/>
        <a:buChar char="−"/>
        <a:defRPr sz="1500" kern="1200">
          <a:solidFill>
            <a:schemeClr val="accent1"/>
          </a:solidFill>
          <a:latin typeface="+mn-lt"/>
          <a:ea typeface="+mn-ea"/>
          <a:cs typeface="+mn-cs"/>
        </a:defRPr>
      </a:lvl2pPr>
      <a:lvl3pPr marL="670322" indent="-267891" algn="l" defTabSz="685800" rtl="0" eaLnBrk="1" latinLnBrk="0" hangingPunct="1">
        <a:lnSpc>
          <a:spcPct val="90000"/>
        </a:lnSpc>
        <a:spcBef>
          <a:spcPts val="375"/>
        </a:spcBef>
        <a:buClr>
          <a:schemeClr val="accent1"/>
        </a:buClr>
        <a:buFontTx/>
        <a:buChar char="−"/>
        <a:defRPr sz="1500" kern="1200">
          <a:solidFill>
            <a:schemeClr val="accent1"/>
          </a:solidFill>
          <a:latin typeface="+mn-lt"/>
          <a:ea typeface="+mn-ea"/>
          <a:cs typeface="+mn-cs"/>
        </a:defRPr>
      </a:lvl3pPr>
      <a:lvl4pPr marL="944166" indent="-273844" algn="l" defTabSz="685800" rtl="0" eaLnBrk="1" latinLnBrk="0" hangingPunct="1">
        <a:lnSpc>
          <a:spcPct val="90000"/>
        </a:lnSpc>
        <a:spcBef>
          <a:spcPts val="375"/>
        </a:spcBef>
        <a:buClr>
          <a:schemeClr val="accent1"/>
        </a:buClr>
        <a:buFontTx/>
        <a:buChar char="−"/>
        <a:defRPr sz="1500" kern="1200">
          <a:solidFill>
            <a:schemeClr val="accent1"/>
          </a:solidFill>
          <a:latin typeface="+mn-lt"/>
          <a:ea typeface="+mn-ea"/>
          <a:cs typeface="+mn-cs"/>
        </a:defRPr>
      </a:lvl4pPr>
      <a:lvl5pPr marL="1212056" indent="-267891" algn="l" defTabSz="685800" rtl="0" eaLnBrk="1" latinLnBrk="0" hangingPunct="1">
        <a:lnSpc>
          <a:spcPct val="90000"/>
        </a:lnSpc>
        <a:spcBef>
          <a:spcPts val="375"/>
        </a:spcBef>
        <a:buClr>
          <a:schemeClr val="accent1"/>
        </a:buClr>
        <a:buFontTx/>
        <a:buChar char="−"/>
        <a:defRPr sz="1500" kern="1200">
          <a:solidFill>
            <a:schemeClr val="accent1"/>
          </a:solidFill>
          <a:latin typeface="+mn-lt"/>
          <a:ea typeface="+mn-ea"/>
          <a:cs typeface="+mn-cs"/>
        </a:defRPr>
      </a:lvl5pPr>
      <a:lvl6pPr marL="1481138" indent="-269081" algn="l" defTabSz="685800" rtl="0" eaLnBrk="1" latinLnBrk="0" hangingPunct="1">
        <a:lnSpc>
          <a:spcPct val="90000"/>
        </a:lnSpc>
        <a:spcBef>
          <a:spcPts val="375"/>
        </a:spcBef>
        <a:buFont typeface="Scania Office" panose="00000500000000000000" pitchFamily="2" charset="0"/>
        <a:buChar char="–"/>
        <a:defRPr sz="1350" kern="1200" baseline="0">
          <a:solidFill>
            <a:schemeClr val="accent1"/>
          </a:solidFill>
          <a:latin typeface="+mn-lt"/>
          <a:ea typeface="+mn-ea"/>
          <a:cs typeface="+mn-cs"/>
        </a:defRPr>
      </a:lvl6pPr>
      <a:lvl7pPr marL="1751410" indent="-270272" algn="l" defTabSz="685800" rtl="0" eaLnBrk="1" latinLnBrk="0" hangingPunct="1">
        <a:lnSpc>
          <a:spcPct val="90000"/>
        </a:lnSpc>
        <a:spcBef>
          <a:spcPts val="375"/>
        </a:spcBef>
        <a:buFont typeface="Scania Office" panose="00000500000000000000" pitchFamily="2" charset="0"/>
        <a:buChar char="–"/>
        <a:defRPr sz="1350" kern="1200" baseline="0">
          <a:solidFill>
            <a:schemeClr val="accent1"/>
          </a:solidFill>
          <a:latin typeface="+mn-lt"/>
          <a:ea typeface="+mn-ea"/>
          <a:cs typeface="+mn-cs"/>
        </a:defRPr>
      </a:lvl7pPr>
      <a:lvl8pPr marL="2015729" indent="-264319" algn="l" defTabSz="685800" rtl="0" eaLnBrk="1" latinLnBrk="0" hangingPunct="1">
        <a:lnSpc>
          <a:spcPct val="90000"/>
        </a:lnSpc>
        <a:spcBef>
          <a:spcPts val="375"/>
        </a:spcBef>
        <a:buFont typeface="Scania Office" panose="00000500000000000000" pitchFamily="2" charset="0"/>
        <a:buChar char="–"/>
        <a:defRPr sz="1350" kern="1200">
          <a:solidFill>
            <a:schemeClr val="accent1"/>
          </a:solidFill>
          <a:latin typeface="+mn-lt"/>
          <a:ea typeface="+mn-ea"/>
          <a:cs typeface="+mn-cs"/>
        </a:defRPr>
      </a:lvl8pPr>
      <a:lvl9pPr marL="2286000" indent="-270272" algn="l" defTabSz="685800" rtl="0" eaLnBrk="1" latinLnBrk="0" hangingPunct="1">
        <a:lnSpc>
          <a:spcPct val="90000"/>
        </a:lnSpc>
        <a:spcBef>
          <a:spcPts val="375"/>
        </a:spcBef>
        <a:buFont typeface="Scania Office" panose="00000500000000000000" pitchFamily="2" charset="0"/>
        <a:buChar char="–"/>
        <a:defRPr sz="1350" kern="1200">
          <a:solidFill>
            <a:schemeClr val="accent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2160">
          <p15:clr>
            <a:srgbClr val="F26B43"/>
          </p15:clr>
        </p15:guide>
        <p15:guide id="13" pos="325">
          <p15:clr>
            <a:srgbClr val="F26B43"/>
          </p15:clr>
        </p15:guide>
        <p15:guide id="14" pos="7355">
          <p15:clr>
            <a:srgbClr val="F26B43"/>
          </p15:clr>
        </p15:guide>
        <p15:guide id="15" pos="2739">
          <p15:clr>
            <a:srgbClr val="F26B43"/>
          </p15:clr>
        </p15:guide>
        <p15:guide id="16" pos="5155">
          <p15:clr>
            <a:srgbClr val="F26B43"/>
          </p15:clr>
        </p15:guide>
        <p15:guide id="17" orient="horz" pos="1117">
          <p15:clr>
            <a:srgbClr val="F26B43"/>
          </p15:clr>
        </p15:guide>
        <p15:guide id="18" orient="horz" pos="3748">
          <p15:clr>
            <a:srgbClr val="F26B43"/>
          </p15:clr>
        </p15:guide>
        <p15:guide id="19" pos="2525">
          <p15:clr>
            <a:srgbClr val="F26B43"/>
          </p15:clr>
        </p15:guide>
        <p15:guide id="20" pos="4941">
          <p15:clr>
            <a:srgbClr val="F26B43"/>
          </p15:clr>
        </p15:guide>
        <p15:guide id="21" orient="horz" pos="890">
          <p15:clr>
            <a:srgbClr val="F26B43"/>
          </p15:clr>
        </p15:guide>
        <p15:guide id="22" orient="horz" pos="232">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5.xml"/><Relationship Id="rId7" Type="http://schemas.openxmlformats.org/officeDocument/2006/relationships/image" Target="../media/image10.png"/><Relationship Id="rId2" Type="http://schemas.openxmlformats.org/officeDocument/2006/relationships/tags" Target="../tags/tag43.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tags" Target="../tags/tag50.xml"/><Relationship Id="rId1" Type="http://schemas.openxmlformats.org/officeDocument/2006/relationships/vmlDrawing" Target="../drawings/vmlDrawing17.vml"/><Relationship Id="rId6" Type="http://schemas.openxmlformats.org/officeDocument/2006/relationships/image" Target="../media/image14.emf"/><Relationship Id="rId5" Type="http://schemas.openxmlformats.org/officeDocument/2006/relationships/oleObject" Target="../embeddings/oleObject17.bin"/><Relationship Id="rId4"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0.xml"/><Relationship Id="rId1" Type="http://schemas.openxmlformats.org/officeDocument/2006/relationships/slideLayout" Target="../slideLayouts/slideLayout121.xml"/><Relationship Id="rId4" Type="http://schemas.openxmlformats.org/officeDocument/2006/relationships/image" Target="../media/image108.png"/></Relationships>
</file>

<file path=ppt/slides/_rels/slide10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1.xml"/><Relationship Id="rId1" Type="http://schemas.openxmlformats.org/officeDocument/2006/relationships/slideLayout" Target="../slideLayouts/slideLayout124.xml"/><Relationship Id="rId4" Type="http://schemas.openxmlformats.org/officeDocument/2006/relationships/image" Target="../media/image110.png"/></Relationships>
</file>

<file path=ppt/slides/_rels/slide10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2.xml"/><Relationship Id="rId1" Type="http://schemas.openxmlformats.org/officeDocument/2006/relationships/slideLayout" Target="../slideLayouts/slideLayout124.xml"/><Relationship Id="rId5" Type="http://schemas.openxmlformats.org/officeDocument/2006/relationships/image" Target="../media/image113.png"/><Relationship Id="rId4" Type="http://schemas.openxmlformats.org/officeDocument/2006/relationships/image" Target="../media/image112.png"/></Relationships>
</file>

<file path=ppt/slides/_rels/slide103.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3.png"/><Relationship Id="rId2" Type="http://schemas.openxmlformats.org/officeDocument/2006/relationships/notesSlide" Target="../notesSlides/notesSlide103.xml"/><Relationship Id="rId1" Type="http://schemas.openxmlformats.org/officeDocument/2006/relationships/slideLayout" Target="../slideLayouts/slideLayout124.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5.png"/></Relationships>
</file>

<file path=ppt/slides/_rels/slide104.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3" Type="http://schemas.openxmlformats.org/officeDocument/2006/relationships/image" Target="../media/image114.png"/><Relationship Id="rId7" Type="http://schemas.openxmlformats.org/officeDocument/2006/relationships/image" Target="../media/image113.png"/><Relationship Id="rId12" Type="http://schemas.openxmlformats.org/officeDocument/2006/relationships/image" Target="../media/image120.png"/><Relationship Id="rId2" Type="http://schemas.openxmlformats.org/officeDocument/2006/relationships/notesSlide" Target="../notesSlides/notesSlide104.xml"/><Relationship Id="rId1" Type="http://schemas.openxmlformats.org/officeDocument/2006/relationships/slideLayout" Target="../slideLayouts/slideLayout124.xml"/><Relationship Id="rId6" Type="http://schemas.openxmlformats.org/officeDocument/2006/relationships/image" Target="../media/image112.png"/><Relationship Id="rId11" Type="http://schemas.openxmlformats.org/officeDocument/2006/relationships/image" Target="../media/image119.png"/><Relationship Id="rId5" Type="http://schemas.openxmlformats.org/officeDocument/2006/relationships/image" Target="../media/image111.png"/><Relationship Id="rId15" Type="http://schemas.openxmlformats.org/officeDocument/2006/relationships/image" Target="../media/image123.png"/><Relationship Id="rId10" Type="http://schemas.openxmlformats.org/officeDocument/2006/relationships/image" Target="../media/image118.png"/><Relationship Id="rId4" Type="http://schemas.openxmlformats.org/officeDocument/2006/relationships/image" Target="../media/image115.png"/><Relationship Id="rId9" Type="http://schemas.openxmlformats.org/officeDocument/2006/relationships/image" Target="../media/image117.png"/><Relationship Id="rId14" Type="http://schemas.openxmlformats.org/officeDocument/2006/relationships/image" Target="../media/image122.png"/></Relationships>
</file>

<file path=ppt/slides/_rels/slide105.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3" Type="http://schemas.openxmlformats.org/officeDocument/2006/relationships/image" Target="../media/image114.png"/><Relationship Id="rId7" Type="http://schemas.openxmlformats.org/officeDocument/2006/relationships/image" Target="../media/image113.png"/><Relationship Id="rId12" Type="http://schemas.openxmlformats.org/officeDocument/2006/relationships/image" Target="../media/image120.png"/><Relationship Id="rId2" Type="http://schemas.openxmlformats.org/officeDocument/2006/relationships/notesSlide" Target="../notesSlides/notesSlide105.xml"/><Relationship Id="rId1" Type="http://schemas.openxmlformats.org/officeDocument/2006/relationships/slideLayout" Target="../slideLayouts/slideLayout124.xml"/><Relationship Id="rId6" Type="http://schemas.openxmlformats.org/officeDocument/2006/relationships/image" Target="../media/image112.png"/><Relationship Id="rId11" Type="http://schemas.openxmlformats.org/officeDocument/2006/relationships/image" Target="../media/image119.png"/><Relationship Id="rId5" Type="http://schemas.openxmlformats.org/officeDocument/2006/relationships/image" Target="../media/image111.png"/><Relationship Id="rId15" Type="http://schemas.openxmlformats.org/officeDocument/2006/relationships/image" Target="../media/image123.png"/><Relationship Id="rId10" Type="http://schemas.openxmlformats.org/officeDocument/2006/relationships/image" Target="../media/image118.png"/><Relationship Id="rId4" Type="http://schemas.openxmlformats.org/officeDocument/2006/relationships/image" Target="../media/image115.png"/><Relationship Id="rId9" Type="http://schemas.openxmlformats.org/officeDocument/2006/relationships/image" Target="../media/image117.png"/><Relationship Id="rId14" Type="http://schemas.openxmlformats.org/officeDocument/2006/relationships/image" Target="../media/image122.png"/></Relationships>
</file>

<file path=ppt/slides/_rels/slide10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6.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image" Target="../media/image14.emf"/><Relationship Id="rId2" Type="http://schemas.openxmlformats.org/officeDocument/2006/relationships/tags" Target="../tags/tag75.xml"/><Relationship Id="rId1" Type="http://schemas.openxmlformats.org/officeDocument/2006/relationships/vmlDrawing" Target="../drawings/vmlDrawing32.vml"/><Relationship Id="rId6" Type="http://schemas.openxmlformats.org/officeDocument/2006/relationships/oleObject" Target="../embeddings/oleObject32.bin"/><Relationship Id="rId5" Type="http://schemas.openxmlformats.org/officeDocument/2006/relationships/notesSlide" Target="../notesSlides/notesSlide107.xml"/><Relationship Id="rId4" Type="http://schemas.openxmlformats.org/officeDocument/2006/relationships/slideLayout" Target="../slideLayouts/slideLayout109.xml"/></Relationships>
</file>

<file path=ppt/slides/_rels/slide1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8.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10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9.xml"/><Relationship Id="rId1" Type="http://schemas.openxmlformats.org/officeDocument/2006/relationships/slideLayout" Target="../slideLayouts/slideLayout165.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0.xml"/><Relationship Id="rId1" Type="http://schemas.openxmlformats.org/officeDocument/2006/relationships/slideLayout" Target="../slideLayouts/slideLayout158.xml"/><Relationship Id="rId4" Type="http://schemas.openxmlformats.org/officeDocument/2006/relationships/image" Target="../media/image126.png"/></Relationships>
</file>

<file path=ppt/slides/_rels/slide11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1.xml"/><Relationship Id="rId1" Type="http://schemas.openxmlformats.org/officeDocument/2006/relationships/slideLayout" Target="../slideLayouts/slideLayout158.xml"/><Relationship Id="rId5" Type="http://schemas.openxmlformats.org/officeDocument/2006/relationships/image" Target="../media/image127.png"/><Relationship Id="rId4" Type="http://schemas.openxmlformats.org/officeDocument/2006/relationships/image" Target="../media/image126.png"/></Relationships>
</file>

<file path=ppt/slides/_rels/slide11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2.xml"/><Relationship Id="rId1" Type="http://schemas.openxmlformats.org/officeDocument/2006/relationships/slideLayout" Target="../slideLayouts/slideLayout158.xml"/><Relationship Id="rId5" Type="http://schemas.openxmlformats.org/officeDocument/2006/relationships/image" Target="../media/image128.png"/><Relationship Id="rId4" Type="http://schemas.openxmlformats.org/officeDocument/2006/relationships/image" Target="../media/image126.png"/></Relationships>
</file>

<file path=ppt/slides/_rels/slide11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3.xml"/><Relationship Id="rId1" Type="http://schemas.openxmlformats.org/officeDocument/2006/relationships/slideLayout" Target="../slideLayouts/slideLayout158.xml"/><Relationship Id="rId5" Type="http://schemas.openxmlformats.org/officeDocument/2006/relationships/image" Target="../media/image129.png"/><Relationship Id="rId4" Type="http://schemas.openxmlformats.org/officeDocument/2006/relationships/image" Target="../media/image126.png"/></Relationships>
</file>

<file path=ppt/slides/_rels/slide11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4.xml"/><Relationship Id="rId1" Type="http://schemas.openxmlformats.org/officeDocument/2006/relationships/slideLayout" Target="../slideLayouts/slideLayout158.xml"/><Relationship Id="rId5" Type="http://schemas.openxmlformats.org/officeDocument/2006/relationships/image" Target="../media/image130.png"/><Relationship Id="rId4" Type="http://schemas.openxmlformats.org/officeDocument/2006/relationships/image" Target="../media/image126.png"/></Relationships>
</file>

<file path=ppt/slides/_rels/slide11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5.xml"/><Relationship Id="rId1" Type="http://schemas.openxmlformats.org/officeDocument/2006/relationships/slideLayout" Target="../slideLayouts/slideLayout158.xml"/><Relationship Id="rId5" Type="http://schemas.openxmlformats.org/officeDocument/2006/relationships/image" Target="../media/image131.png"/><Relationship Id="rId4" Type="http://schemas.openxmlformats.org/officeDocument/2006/relationships/image" Target="../media/image126.png"/></Relationships>
</file>

<file path=ppt/slides/_rels/slide11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6.xml"/><Relationship Id="rId1" Type="http://schemas.openxmlformats.org/officeDocument/2006/relationships/slideLayout" Target="../slideLayouts/slideLayout158.xml"/><Relationship Id="rId5" Type="http://schemas.openxmlformats.org/officeDocument/2006/relationships/image" Target="../media/image132.png"/><Relationship Id="rId4" Type="http://schemas.openxmlformats.org/officeDocument/2006/relationships/image" Target="../media/image126.png"/></Relationships>
</file>

<file path=ppt/slides/_rels/slide11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7.xml"/><Relationship Id="rId1" Type="http://schemas.openxmlformats.org/officeDocument/2006/relationships/slideLayout" Target="../slideLayouts/slideLayout158.xml"/><Relationship Id="rId4" Type="http://schemas.openxmlformats.org/officeDocument/2006/relationships/image" Target="../media/image126.png"/></Relationships>
</file>

<file path=ppt/slides/_rels/slide118.xml.rels><?xml version="1.0" encoding="UTF-8" standalone="yes"?>
<Relationships xmlns="http://schemas.openxmlformats.org/package/2006/relationships"><Relationship Id="rId3" Type="http://schemas.openxmlformats.org/officeDocument/2006/relationships/tags" Target="../tags/tag78.xml"/><Relationship Id="rId7" Type="http://schemas.openxmlformats.org/officeDocument/2006/relationships/image" Target="../media/image14.emf"/><Relationship Id="rId2" Type="http://schemas.openxmlformats.org/officeDocument/2006/relationships/tags" Target="../tags/tag77.xml"/><Relationship Id="rId1" Type="http://schemas.openxmlformats.org/officeDocument/2006/relationships/vmlDrawing" Target="../drawings/vmlDrawing33.vml"/><Relationship Id="rId6" Type="http://schemas.openxmlformats.org/officeDocument/2006/relationships/oleObject" Target="../embeddings/oleObject33.bin"/><Relationship Id="rId5" Type="http://schemas.openxmlformats.org/officeDocument/2006/relationships/notesSlide" Target="../notesSlides/notesSlide118.xml"/><Relationship Id="rId4" Type="http://schemas.openxmlformats.org/officeDocument/2006/relationships/slideLayout" Target="../slideLayouts/slideLayout166.xml"/></Relationships>
</file>

<file path=ppt/slides/_rels/slide1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9.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27.jpeg"/><Relationship Id="rId2" Type="http://schemas.openxmlformats.org/officeDocument/2006/relationships/tags" Target="../tags/tag51.xml"/><Relationship Id="rId1" Type="http://schemas.openxmlformats.org/officeDocument/2006/relationships/vmlDrawing" Target="../drawings/vmlDrawing18.vml"/><Relationship Id="rId6" Type="http://schemas.openxmlformats.org/officeDocument/2006/relationships/image" Target="../media/image14.emf"/><Relationship Id="rId5" Type="http://schemas.openxmlformats.org/officeDocument/2006/relationships/oleObject" Target="../embeddings/oleObject18.bin"/><Relationship Id="rId4"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133.png"/><Relationship Id="rId2" Type="http://schemas.openxmlformats.org/officeDocument/2006/relationships/tags" Target="../tags/tag79.xml"/><Relationship Id="rId1" Type="http://schemas.openxmlformats.org/officeDocument/2006/relationships/vmlDrawing" Target="../drawings/vmlDrawing34.vml"/><Relationship Id="rId6" Type="http://schemas.openxmlformats.org/officeDocument/2006/relationships/image" Target="../media/image14.emf"/><Relationship Id="rId5" Type="http://schemas.openxmlformats.org/officeDocument/2006/relationships/oleObject" Target="../embeddings/oleObject34.bin"/><Relationship Id="rId4"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134.png"/><Relationship Id="rId2" Type="http://schemas.openxmlformats.org/officeDocument/2006/relationships/tags" Target="../tags/tag80.xml"/><Relationship Id="rId1" Type="http://schemas.openxmlformats.org/officeDocument/2006/relationships/vmlDrawing" Target="../drawings/vmlDrawing35.vml"/><Relationship Id="rId6" Type="http://schemas.openxmlformats.org/officeDocument/2006/relationships/image" Target="../media/image14.emf"/><Relationship Id="rId5" Type="http://schemas.openxmlformats.org/officeDocument/2006/relationships/oleObject" Target="../embeddings/oleObject35.bin"/><Relationship Id="rId4" Type="http://schemas.openxmlformats.org/officeDocument/2006/relationships/notesSlide" Target="../notesSlides/notesSlide121.xml"/><Relationship Id="rId9" Type="http://schemas.openxmlformats.org/officeDocument/2006/relationships/image" Target="../media/image10.png"/></Relationships>
</file>

<file path=ppt/slides/_rels/slide12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2.xml"/><Relationship Id="rId7" Type="http://schemas.openxmlformats.org/officeDocument/2006/relationships/image" Target="../media/image29.png"/><Relationship Id="rId2" Type="http://schemas.openxmlformats.org/officeDocument/2006/relationships/tags" Target="../tags/tag52.xml"/><Relationship Id="rId1" Type="http://schemas.openxmlformats.org/officeDocument/2006/relationships/vmlDrawing" Target="../drawings/vmlDrawing19.vml"/><Relationship Id="rId6" Type="http://schemas.openxmlformats.org/officeDocument/2006/relationships/image" Target="../media/image4.emf"/><Relationship Id="rId5" Type="http://schemas.openxmlformats.org/officeDocument/2006/relationships/oleObject" Target="../embeddings/oleObject19.bin"/><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54.xml"/><Relationship Id="rId7" Type="http://schemas.openxmlformats.org/officeDocument/2006/relationships/image" Target="../media/image4.emf"/><Relationship Id="rId2" Type="http://schemas.openxmlformats.org/officeDocument/2006/relationships/tags" Target="../tags/tag53.xml"/><Relationship Id="rId1" Type="http://schemas.openxmlformats.org/officeDocument/2006/relationships/vmlDrawing" Target="../drawings/vmlDrawing20.vml"/><Relationship Id="rId6" Type="http://schemas.openxmlformats.org/officeDocument/2006/relationships/oleObject" Target="../embeddings/oleObject20.bin"/><Relationship Id="rId5" Type="http://schemas.openxmlformats.org/officeDocument/2006/relationships/notesSlide" Target="../notesSlides/notesSlide18.xml"/><Relationship Id="rId10" Type="http://schemas.openxmlformats.org/officeDocument/2006/relationships/image" Target="../media/image32.png"/><Relationship Id="rId4" Type="http://schemas.openxmlformats.org/officeDocument/2006/relationships/slideLayout" Target="../slideLayouts/slideLayout82.xml"/><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8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15.xml"/><Relationship Id="rId7" Type="http://schemas.openxmlformats.org/officeDocument/2006/relationships/image" Target="../media/image10.png"/><Relationship Id="rId2" Type="http://schemas.openxmlformats.org/officeDocument/2006/relationships/tags" Target="../tags/tag44.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8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8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8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82.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0.png"/><Relationship Id="rId2" Type="http://schemas.openxmlformats.org/officeDocument/2006/relationships/tags" Target="../tags/tag55.xml"/><Relationship Id="rId1" Type="http://schemas.openxmlformats.org/officeDocument/2006/relationships/vmlDrawing" Target="../drawings/vmlDrawing21.vml"/><Relationship Id="rId6" Type="http://schemas.openxmlformats.org/officeDocument/2006/relationships/image" Target="../media/image14.emf"/><Relationship Id="rId5" Type="http://schemas.openxmlformats.org/officeDocument/2006/relationships/oleObject" Target="../embeddings/oleObject21.bin"/><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tags" Target="../tags/tag57.xml"/><Relationship Id="rId7" Type="http://schemas.openxmlformats.org/officeDocument/2006/relationships/image" Target="../media/image14.emf"/><Relationship Id="rId2" Type="http://schemas.openxmlformats.org/officeDocument/2006/relationships/tags" Target="../tags/tag56.xml"/><Relationship Id="rId1" Type="http://schemas.openxmlformats.org/officeDocument/2006/relationships/vmlDrawing" Target="../drawings/vmlDrawing22.vml"/><Relationship Id="rId6" Type="http://schemas.openxmlformats.org/officeDocument/2006/relationships/oleObject" Target="../embeddings/oleObject22.bin"/><Relationship Id="rId5" Type="http://schemas.openxmlformats.org/officeDocument/2006/relationships/notesSlide" Target="../notesSlides/notesSlide26.xml"/><Relationship Id="rId4" Type="http://schemas.openxmlformats.org/officeDocument/2006/relationships/slideLayout" Target="../slideLayouts/slideLayout109.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tags" Target="../tags/tag59.xml"/><Relationship Id="rId7" Type="http://schemas.openxmlformats.org/officeDocument/2006/relationships/image" Target="../media/image4.emf"/><Relationship Id="rId2" Type="http://schemas.openxmlformats.org/officeDocument/2006/relationships/tags" Target="../tags/tag58.xml"/><Relationship Id="rId1" Type="http://schemas.openxmlformats.org/officeDocument/2006/relationships/vmlDrawing" Target="../drawings/vmlDrawing23.vml"/><Relationship Id="rId6" Type="http://schemas.openxmlformats.org/officeDocument/2006/relationships/oleObject" Target="../embeddings/oleObject23.bin"/><Relationship Id="rId5" Type="http://schemas.openxmlformats.org/officeDocument/2006/relationships/notesSlide" Target="../notesSlides/notesSlide29.xml"/><Relationship Id="rId4"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tags" Target="../tags/tag45.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4.emf"/><Relationship Id="rId2" Type="http://schemas.openxmlformats.org/officeDocument/2006/relationships/tags" Target="../tags/tag60.xml"/><Relationship Id="rId1" Type="http://schemas.openxmlformats.org/officeDocument/2006/relationships/vmlDrawing" Target="../drawings/vmlDrawing24.vml"/><Relationship Id="rId6" Type="http://schemas.openxmlformats.org/officeDocument/2006/relationships/oleObject" Target="../embeddings/oleObject24.bin"/><Relationship Id="rId5" Type="http://schemas.openxmlformats.org/officeDocument/2006/relationships/notesSlide" Target="../notesSlides/notesSlide30.xml"/><Relationship Id="rId4"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18.xml"/><Relationship Id="rId5" Type="http://schemas.openxmlformats.org/officeDocument/2006/relationships/image" Target="../media/image51.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tags" Target="../tags/tag63.xml"/><Relationship Id="rId7" Type="http://schemas.openxmlformats.org/officeDocument/2006/relationships/image" Target="../media/image60.emf"/><Relationship Id="rId2" Type="http://schemas.openxmlformats.org/officeDocument/2006/relationships/tags" Target="../tags/tag62.xml"/><Relationship Id="rId1" Type="http://schemas.openxmlformats.org/officeDocument/2006/relationships/vmlDrawing" Target="../drawings/vmlDrawing25.vml"/><Relationship Id="rId6" Type="http://schemas.openxmlformats.org/officeDocument/2006/relationships/oleObject" Target="../embeddings/oleObject25.bin"/><Relationship Id="rId5" Type="http://schemas.openxmlformats.org/officeDocument/2006/relationships/notesSlide" Target="../notesSlides/notesSlide36.xml"/><Relationship Id="rId10" Type="http://schemas.openxmlformats.org/officeDocument/2006/relationships/image" Target="../media/image51.png"/><Relationship Id="rId4" Type="http://schemas.openxmlformats.org/officeDocument/2006/relationships/slideLayout" Target="../slideLayouts/slideLayout18.xml"/><Relationship Id="rId9" Type="http://schemas.openxmlformats.org/officeDocument/2006/relationships/image" Target="../media/image62.jpeg"/></Relationships>
</file>

<file path=ppt/slides/_rels/slide3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65.xml"/><Relationship Id="rId7" Type="http://schemas.openxmlformats.org/officeDocument/2006/relationships/image" Target="../media/image60.emf"/><Relationship Id="rId2" Type="http://schemas.openxmlformats.org/officeDocument/2006/relationships/tags" Target="../tags/tag64.xml"/><Relationship Id="rId1" Type="http://schemas.openxmlformats.org/officeDocument/2006/relationships/vmlDrawing" Target="../drawings/vmlDrawing26.vml"/><Relationship Id="rId6" Type="http://schemas.openxmlformats.org/officeDocument/2006/relationships/oleObject" Target="../embeddings/oleObject26.bin"/><Relationship Id="rId5" Type="http://schemas.openxmlformats.org/officeDocument/2006/relationships/notesSlide" Target="../notesSlides/notesSlide37.xml"/><Relationship Id="rId4" Type="http://schemas.openxmlformats.org/officeDocument/2006/relationships/slideLayout" Target="../slideLayouts/slideLayout18.xml"/><Relationship Id="rId9" Type="http://schemas.openxmlformats.org/officeDocument/2006/relationships/image" Target="../media/image63.jpeg"/></Relationships>
</file>

<file path=ppt/slides/_rels/slide38.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tags" Target="../tags/tag67.xml"/><Relationship Id="rId7" Type="http://schemas.openxmlformats.org/officeDocument/2006/relationships/image" Target="../media/image14.emf"/><Relationship Id="rId2" Type="http://schemas.openxmlformats.org/officeDocument/2006/relationships/tags" Target="../tags/tag66.xml"/><Relationship Id="rId1" Type="http://schemas.openxmlformats.org/officeDocument/2006/relationships/vmlDrawing" Target="../drawings/vmlDrawing27.vml"/><Relationship Id="rId6" Type="http://schemas.openxmlformats.org/officeDocument/2006/relationships/oleObject" Target="../embeddings/oleObject27.bin"/><Relationship Id="rId11" Type="http://schemas.openxmlformats.org/officeDocument/2006/relationships/image" Target="../media/image66.png"/><Relationship Id="rId5" Type="http://schemas.openxmlformats.org/officeDocument/2006/relationships/notesSlide" Target="../notesSlides/notesSlide38.xml"/><Relationship Id="rId10" Type="http://schemas.openxmlformats.org/officeDocument/2006/relationships/image" Target="../media/image65.emf"/><Relationship Id="rId4" Type="http://schemas.openxmlformats.org/officeDocument/2006/relationships/slideLayout" Target="../slideLayouts/slideLayout18.xml"/><Relationship Id="rId9" Type="http://schemas.openxmlformats.org/officeDocument/2006/relationships/image" Target="../media/image51.png"/></Relationships>
</file>

<file path=ppt/slides/_rels/slide3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tags" Target="../tags/tag69.xml"/><Relationship Id="rId7" Type="http://schemas.openxmlformats.org/officeDocument/2006/relationships/image" Target="../media/image60.emf"/><Relationship Id="rId2" Type="http://schemas.openxmlformats.org/officeDocument/2006/relationships/tags" Target="../tags/tag68.xml"/><Relationship Id="rId1" Type="http://schemas.openxmlformats.org/officeDocument/2006/relationships/vmlDrawing" Target="../drawings/vmlDrawing28.vml"/><Relationship Id="rId6" Type="http://schemas.openxmlformats.org/officeDocument/2006/relationships/oleObject" Target="../embeddings/oleObject28.bin"/><Relationship Id="rId5" Type="http://schemas.openxmlformats.org/officeDocument/2006/relationships/notesSlide" Target="../notesSlides/notesSlide39.xml"/><Relationship Id="rId10" Type="http://schemas.openxmlformats.org/officeDocument/2006/relationships/image" Target="../media/image51.png"/><Relationship Id="rId4" Type="http://schemas.openxmlformats.org/officeDocument/2006/relationships/slideLayout" Target="../slideLayouts/slideLayout18.xml"/><Relationship Id="rId9"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0.png"/><Relationship Id="rId2" Type="http://schemas.openxmlformats.org/officeDocument/2006/relationships/tags" Target="../tags/tag46.xml"/><Relationship Id="rId1" Type="http://schemas.openxmlformats.org/officeDocument/2006/relationships/vmlDrawing" Target="../drawings/vmlDrawing13.vml"/><Relationship Id="rId6" Type="http://schemas.openxmlformats.org/officeDocument/2006/relationships/image" Target="../media/image14.emf"/><Relationship Id="rId5" Type="http://schemas.openxmlformats.org/officeDocument/2006/relationships/oleObject" Target="../embeddings/oleObject13.bin"/><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71.pn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18.xml"/><Relationship Id="rId5" Type="http://schemas.openxmlformats.org/officeDocument/2006/relationships/image" Target="../media/image51.png"/><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18.xml"/><Relationship Id="rId5" Type="http://schemas.openxmlformats.org/officeDocument/2006/relationships/image" Target="../media/image51.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18.xml"/><Relationship Id="rId5" Type="http://schemas.openxmlformats.org/officeDocument/2006/relationships/image" Target="../media/image51.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tags" Target="../tags/tag71.xml"/><Relationship Id="rId7" Type="http://schemas.openxmlformats.org/officeDocument/2006/relationships/image" Target="../media/image14.emf"/><Relationship Id="rId2" Type="http://schemas.openxmlformats.org/officeDocument/2006/relationships/tags" Target="../tags/tag70.xml"/><Relationship Id="rId1" Type="http://schemas.openxmlformats.org/officeDocument/2006/relationships/vmlDrawing" Target="../drawings/vmlDrawing29.vml"/><Relationship Id="rId6" Type="http://schemas.openxmlformats.org/officeDocument/2006/relationships/oleObject" Target="../embeddings/oleObject29.bin"/><Relationship Id="rId5" Type="http://schemas.openxmlformats.org/officeDocument/2006/relationships/notesSlide" Target="../notesSlides/notesSlide46.xml"/><Relationship Id="rId4" Type="http://schemas.openxmlformats.org/officeDocument/2006/relationships/slideLayout" Target="../slideLayouts/slideLayout109.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79.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72.xml"/><Relationship Id="rId1" Type="http://schemas.openxmlformats.org/officeDocument/2006/relationships/vmlDrawing" Target="../drawings/vmlDrawing30.vml"/><Relationship Id="rId6" Type="http://schemas.openxmlformats.org/officeDocument/2006/relationships/image" Target="../media/image4.emf"/><Relationship Id="rId5" Type="http://schemas.openxmlformats.org/officeDocument/2006/relationships/oleObject" Target="../embeddings/oleObject30.bin"/><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eg"/><Relationship Id="rId3" Type="http://schemas.openxmlformats.org/officeDocument/2006/relationships/slideLayout" Target="../slideLayouts/slideLayout14.xml"/><Relationship Id="rId7" Type="http://schemas.openxmlformats.org/officeDocument/2006/relationships/image" Target="../media/image10.png"/><Relationship Id="rId12" Type="http://schemas.openxmlformats.org/officeDocument/2006/relationships/image" Target="../media/image19.jpeg"/><Relationship Id="rId2" Type="http://schemas.openxmlformats.org/officeDocument/2006/relationships/tags" Target="../tags/tag47.xml"/><Relationship Id="rId1" Type="http://schemas.openxmlformats.org/officeDocument/2006/relationships/vmlDrawing" Target="../drawings/vmlDrawing14.vml"/><Relationship Id="rId6" Type="http://schemas.openxmlformats.org/officeDocument/2006/relationships/image" Target="../media/image14.emf"/><Relationship Id="rId11" Type="http://schemas.openxmlformats.org/officeDocument/2006/relationships/image" Target="../media/image18.jpeg"/><Relationship Id="rId5" Type="http://schemas.openxmlformats.org/officeDocument/2006/relationships/oleObject" Target="../embeddings/oleObject14.bin"/><Relationship Id="rId10" Type="http://schemas.openxmlformats.org/officeDocument/2006/relationships/image" Target="../media/image17.jpeg"/><Relationship Id="rId4" Type="http://schemas.openxmlformats.org/officeDocument/2006/relationships/notesSlide" Target="../notesSlides/notesSlide5.xml"/><Relationship Id="rId9"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openxmlformats.org/officeDocument/2006/relationships/image" Target="../media/image81.jpeg"/></Relationships>
</file>

<file path=ppt/slides/_rels/slide51.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51.xml"/><Relationship Id="rId1" Type="http://schemas.openxmlformats.org/officeDocument/2006/relationships/slideLayout" Target="../slideLayouts/slideLayout101.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101.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101.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4.xml"/><Relationship Id="rId1" Type="http://schemas.openxmlformats.org/officeDocument/2006/relationships/slideLayout" Target="../slideLayouts/slideLayout101.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101.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101.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7.xml"/><Relationship Id="rId1" Type="http://schemas.openxmlformats.org/officeDocument/2006/relationships/slideLayout" Target="../slideLayouts/slideLayout101.xml"/></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8.xml"/><Relationship Id="rId1" Type="http://schemas.openxmlformats.org/officeDocument/2006/relationships/slideLayout" Target="../slideLayouts/slideLayout101.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9.xml"/><Relationship Id="rId1" Type="http://schemas.openxmlformats.org/officeDocument/2006/relationships/slideLayout" Target="../slideLayouts/slideLayout101.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7.xml"/><Relationship Id="rId7" Type="http://schemas.openxmlformats.org/officeDocument/2006/relationships/image" Target="../media/image21.png"/><Relationship Id="rId2" Type="http://schemas.openxmlformats.org/officeDocument/2006/relationships/tags" Target="../tags/tag48.xml"/><Relationship Id="rId1" Type="http://schemas.openxmlformats.org/officeDocument/2006/relationships/vmlDrawing" Target="../drawings/vmlDrawing15.vml"/><Relationship Id="rId6" Type="http://schemas.openxmlformats.org/officeDocument/2006/relationships/image" Target="../media/image14.emf"/><Relationship Id="rId5" Type="http://schemas.openxmlformats.org/officeDocument/2006/relationships/oleObject" Target="../embeddings/oleObject15.bin"/><Relationship Id="rId10" Type="http://schemas.microsoft.com/office/2007/relationships/hdphoto" Target="../media/hdphoto1.wdp"/><Relationship Id="rId4" Type="http://schemas.openxmlformats.org/officeDocument/2006/relationships/notesSlide" Target="../notesSlides/notesSlide6.xml"/><Relationship Id="rId9"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0.xml"/><Relationship Id="rId1" Type="http://schemas.openxmlformats.org/officeDocument/2006/relationships/slideLayout" Target="../slideLayouts/slideLayout101.xml"/><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1.xml"/><Relationship Id="rId1" Type="http://schemas.openxmlformats.org/officeDocument/2006/relationships/slideLayout" Target="../slideLayouts/slideLayout101.xml"/><Relationship Id="rId4" Type="http://schemas.openxmlformats.org/officeDocument/2006/relationships/image" Target="../media/image90.png"/></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2.xml"/><Relationship Id="rId1" Type="http://schemas.openxmlformats.org/officeDocument/2006/relationships/slideLayout" Target="../slideLayouts/slideLayout101.xml"/><Relationship Id="rId5" Type="http://schemas.openxmlformats.org/officeDocument/2006/relationships/image" Target="../media/image92.png"/><Relationship Id="rId4" Type="http://schemas.openxmlformats.org/officeDocument/2006/relationships/image" Target="../media/image90.png"/></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3.xml"/><Relationship Id="rId1" Type="http://schemas.openxmlformats.org/officeDocument/2006/relationships/slideLayout" Target="../slideLayouts/slideLayout10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0.png"/></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4.xml"/><Relationship Id="rId1" Type="http://schemas.openxmlformats.org/officeDocument/2006/relationships/slideLayout" Target="../slideLayouts/slideLayout101.xml"/><Relationship Id="rId5" Type="http://schemas.openxmlformats.org/officeDocument/2006/relationships/image" Target="../media/image92.png"/><Relationship Id="rId4" Type="http://schemas.openxmlformats.org/officeDocument/2006/relationships/image" Target="../media/image90.png"/></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5.xml"/><Relationship Id="rId1" Type="http://schemas.openxmlformats.org/officeDocument/2006/relationships/slideLayout" Target="../slideLayouts/slideLayout101.xm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6.xml"/><Relationship Id="rId1" Type="http://schemas.openxmlformats.org/officeDocument/2006/relationships/slideLayout" Target="../slideLayouts/slideLayout101.xml"/></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7.xml"/><Relationship Id="rId1" Type="http://schemas.openxmlformats.org/officeDocument/2006/relationships/slideLayout" Target="../slideLayouts/slideLayout101.xml"/></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8.xml"/><Relationship Id="rId1" Type="http://schemas.openxmlformats.org/officeDocument/2006/relationships/slideLayout" Target="../slideLayouts/slideLayout101.xml"/></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9.xml"/><Relationship Id="rId1" Type="http://schemas.openxmlformats.org/officeDocument/2006/relationships/slideLayout" Target="../slideLayouts/slideLayout101.xml"/><Relationship Id="rId4" Type="http://schemas.openxmlformats.org/officeDocument/2006/relationships/image" Target="../media/image9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0.xml"/><Relationship Id="rId1" Type="http://schemas.openxmlformats.org/officeDocument/2006/relationships/slideLayout" Target="../slideLayouts/slideLayout101.xml"/><Relationship Id="rId5" Type="http://schemas.openxmlformats.org/officeDocument/2006/relationships/image" Target="../media/image99.png"/><Relationship Id="rId4" Type="http://schemas.openxmlformats.org/officeDocument/2006/relationships/image" Target="../media/image97.png"/></Relationships>
</file>

<file path=ppt/slides/_rels/slide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1.xml"/><Relationship Id="rId1" Type="http://schemas.openxmlformats.org/officeDocument/2006/relationships/slideLayout" Target="../slideLayouts/slideLayout101.xml"/></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2.xml"/><Relationship Id="rId1" Type="http://schemas.openxmlformats.org/officeDocument/2006/relationships/slideLayout" Target="../slideLayouts/slideLayout101.xml"/><Relationship Id="rId4" Type="http://schemas.openxmlformats.org/officeDocument/2006/relationships/image" Target="../media/image101.png"/></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tags" Target="../tags/tag74.xml"/><Relationship Id="rId7" Type="http://schemas.openxmlformats.org/officeDocument/2006/relationships/image" Target="../media/image14.emf"/><Relationship Id="rId2" Type="http://schemas.openxmlformats.org/officeDocument/2006/relationships/tags" Target="../tags/tag73.xml"/><Relationship Id="rId1" Type="http://schemas.openxmlformats.org/officeDocument/2006/relationships/vmlDrawing" Target="../drawings/vmlDrawing31.vml"/><Relationship Id="rId6" Type="http://schemas.openxmlformats.org/officeDocument/2006/relationships/oleObject" Target="../embeddings/oleObject31.bin"/><Relationship Id="rId5" Type="http://schemas.openxmlformats.org/officeDocument/2006/relationships/notesSlide" Target="../notesSlides/notesSlide74.xml"/><Relationship Id="rId4" Type="http://schemas.openxmlformats.org/officeDocument/2006/relationships/slideLayout" Target="../slideLayouts/slideLayout109.xml"/></Relationships>
</file>

<file path=ppt/slides/_rels/slide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5.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6.xml"/><Relationship Id="rId1" Type="http://schemas.openxmlformats.org/officeDocument/2006/relationships/slideLayout" Target="../slideLayouts/slideLayout12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0.xml"/></Relationships>
</file>

<file path=ppt/slides/_rels/slide7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8.xml"/><Relationship Id="rId1" Type="http://schemas.openxmlformats.org/officeDocument/2006/relationships/slideLayout" Target="../slideLayouts/slideLayout121.xml"/></Relationships>
</file>

<file path=ppt/slides/_rels/slide7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9.xml"/><Relationship Id="rId1" Type="http://schemas.openxmlformats.org/officeDocument/2006/relationships/slideLayout" Target="../slideLayouts/slideLayout12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8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0.xml"/><Relationship Id="rId1" Type="http://schemas.openxmlformats.org/officeDocument/2006/relationships/slideLayout" Target="../slideLayouts/slideLayout121.xml"/></Relationships>
</file>

<file path=ppt/slides/_rels/slide8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1.xml"/><Relationship Id="rId1" Type="http://schemas.openxmlformats.org/officeDocument/2006/relationships/slideLayout" Target="../slideLayouts/slideLayout12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1.xml"/></Relationships>
</file>

<file path=ppt/slides/_rels/slide88.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88.xml"/><Relationship Id="rId1" Type="http://schemas.openxmlformats.org/officeDocument/2006/relationships/slideLayout" Target="../slideLayouts/slideLayout124.xml"/></Relationships>
</file>

<file path=ppt/slides/_rels/slide89.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89.xml"/><Relationship Id="rId1" Type="http://schemas.openxmlformats.org/officeDocument/2006/relationships/slideLayout" Target="../slideLayouts/slideLayout12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49.xml"/><Relationship Id="rId1" Type="http://schemas.openxmlformats.org/officeDocument/2006/relationships/vmlDrawing" Target="../drawings/vmlDrawing16.vml"/><Relationship Id="rId6" Type="http://schemas.openxmlformats.org/officeDocument/2006/relationships/image" Target="../media/image4.emf"/><Relationship Id="rId5" Type="http://schemas.openxmlformats.org/officeDocument/2006/relationships/oleObject" Target="../embeddings/oleObject16.bin"/><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90.xml"/><Relationship Id="rId1" Type="http://schemas.openxmlformats.org/officeDocument/2006/relationships/slideLayout" Target="../slideLayouts/slideLayout124.xml"/></Relationships>
</file>

<file path=ppt/slides/_rels/slide91.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91.xml"/><Relationship Id="rId1" Type="http://schemas.openxmlformats.org/officeDocument/2006/relationships/slideLayout" Target="../slideLayouts/slideLayout124.xml"/></Relationships>
</file>

<file path=ppt/slides/_rels/slide9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2.xml"/><Relationship Id="rId1" Type="http://schemas.openxmlformats.org/officeDocument/2006/relationships/slideLayout" Target="../slideLayouts/slideLayout124.xml"/></Relationships>
</file>

<file path=ppt/slides/_rels/slide9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3.xml"/><Relationship Id="rId1" Type="http://schemas.openxmlformats.org/officeDocument/2006/relationships/slideLayout" Target="../slideLayouts/slideLayout124.xml"/></Relationships>
</file>

<file path=ppt/slides/_rels/slide9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4.xml"/><Relationship Id="rId1" Type="http://schemas.openxmlformats.org/officeDocument/2006/relationships/slideLayout" Target="../slideLayouts/slideLayout124.xml"/></Relationships>
</file>

<file path=ppt/slides/_rels/slide9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5.xml"/><Relationship Id="rId1" Type="http://schemas.openxmlformats.org/officeDocument/2006/relationships/slideLayout" Target="../slideLayouts/slideLayout124.xml"/><Relationship Id="rId4" Type="http://schemas.microsoft.com/office/2007/relationships/hdphoto" Target="../media/hdphoto2.wdp"/></Relationships>
</file>

<file path=ppt/slides/_rels/slide9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6.xml"/><Relationship Id="rId1" Type="http://schemas.openxmlformats.org/officeDocument/2006/relationships/slideLayout" Target="../slideLayouts/slideLayout124.xml"/><Relationship Id="rId4" Type="http://schemas.microsoft.com/office/2007/relationships/hdphoto" Target="../media/hdphoto2.wdp"/></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2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2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21.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Shape 1394"/>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9D44E77-2C67-4155-98B9-DD9AAE1300BB}"/>
              </a:ext>
            </a:extLst>
          </p:cNvPr>
          <p:cNvGraphicFramePr>
            <a:graphicFrameLocks noChangeAspect="1"/>
          </p:cNvGraphicFramePr>
          <p:nvPr>
            <p:custDataLst>
              <p:tags r:id="rId2"/>
            </p:custDataLst>
            <p:extLst>
              <p:ext uri="{D42A27DB-BD31-4B8C-83A1-F6EECF244321}">
                <p14:modId xmlns:p14="http://schemas.microsoft.com/office/powerpoint/2010/main" val="3325323084"/>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099" name="think-cell Slide" r:id="rId5" imgW="359" imgH="360" progId="TCLayout.ActiveDocument.1">
                  <p:embed/>
                </p:oleObj>
              </mc:Choice>
              <mc:Fallback>
                <p:oleObj name="think-cell Slide" r:id="rId5" imgW="359" imgH="360" progId="TCLayout.ActiveDocument.1">
                  <p:embed/>
                  <p:pic>
                    <p:nvPicPr>
                      <p:cNvPr id="2" name="Object 1" hidden="1">
                        <a:extLst>
                          <a:ext uri="{FF2B5EF4-FFF2-40B4-BE49-F238E27FC236}">
                            <a16:creationId xmlns:a16="http://schemas.microsoft.com/office/drawing/2014/main" id="{B9D44E77-2C67-4155-98B9-DD9AAE1300BB}"/>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21F3CAB2-A89C-403B-A382-3FAD5FB19FC8}"/>
              </a:ext>
            </a:extLst>
          </p:cNvPr>
          <p:cNvSpPr/>
          <p:nvPr/>
        </p:nvSpPr>
        <p:spPr>
          <a:xfrm>
            <a:off x="4771020" y="2032425"/>
            <a:ext cx="3910750" cy="2474724"/>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5" name="Google Shape;1395;p90"/>
          <p:cNvSpPr txBox="1">
            <a:spLocks noGrp="1"/>
          </p:cNvSpPr>
          <p:nvPr>
            <p:ph type="title"/>
          </p:nvPr>
        </p:nvSpPr>
        <p:spPr>
          <a:xfrm>
            <a:off x="153404" y="269108"/>
            <a:ext cx="6808548" cy="873000"/>
          </a:xfrm>
          <a:prstGeom prst="rect">
            <a:avLst/>
          </a:prstGeom>
        </p:spPr>
        <p:txBody>
          <a:bodyPr spcFirstLastPara="1" wrap="square" lIns="91425" tIns="91425" rIns="91425" bIns="91425" anchor="t" anchorCtr="0">
            <a:noAutofit/>
          </a:bodyPr>
          <a:lstStyle/>
          <a:p>
            <a:r>
              <a:rPr lang="pt-BR" sz="2400">
                <a:solidFill>
                  <a:srgbClr val="1F2875"/>
                </a:solidFill>
                <a:effectLst>
                  <a:outerShdw blurRad="38100" dist="38100" dir="2700000" algn="tl">
                    <a:srgbClr val="000000">
                      <a:alpha val="43137"/>
                    </a:srgbClr>
                  </a:outerShdw>
                </a:effectLst>
                <a:latin typeface="Scania Office Headline Bold" panose="00000805000000000000" pitchFamily="2" charset="0"/>
              </a:rPr>
              <a:t>português 9/</a:t>
            </a:r>
            <a:r>
              <a:rPr lang="pt-BR" sz="2400" err="1">
                <a:solidFill>
                  <a:srgbClr val="1F2875"/>
                </a:solidFill>
                <a:effectLst>
                  <a:outerShdw blurRad="38100" dist="38100" dir="2700000" algn="tl">
                    <a:srgbClr val="000000">
                      <a:alpha val="43137"/>
                    </a:srgbClr>
                  </a:outerShdw>
                </a:effectLst>
                <a:latin typeface="Scania Office Headline Bold" panose="00000805000000000000" pitchFamily="2" charset="0"/>
              </a:rPr>
              <a:t>fev</a:t>
            </a:r>
            <a:r>
              <a:rPr lang="pt-BR" sz="2400">
                <a:solidFill>
                  <a:srgbClr val="1F2875"/>
                </a:solidFill>
                <a:effectLst>
                  <a:outerShdw blurRad="38100" dist="38100" dir="2700000" algn="tl">
                    <a:srgbClr val="000000">
                      <a:alpha val="43137"/>
                    </a:srgbClr>
                  </a:outerShdw>
                </a:effectLst>
                <a:latin typeface="Scania Office Headline Bold" panose="00000805000000000000" pitchFamily="2" charset="0"/>
              </a:rPr>
              <a:t> quarta as 14h</a:t>
            </a:r>
            <a:endParaRPr sz="2400">
              <a:solidFill>
                <a:srgbClr val="1F2875"/>
              </a:solidFill>
              <a:effectLst>
                <a:outerShdw blurRad="38100" dist="38100" dir="2700000" algn="tl">
                  <a:srgbClr val="000000">
                    <a:alpha val="43137"/>
                  </a:srgbClr>
                </a:outerShdw>
              </a:effectLst>
              <a:latin typeface="Scania Office Headline Bold" panose="00000805000000000000" pitchFamily="2" charset="0"/>
            </a:endParaRPr>
          </a:p>
        </p:txBody>
      </p:sp>
      <p:sp>
        <p:nvSpPr>
          <p:cNvPr id="7" name="TextBox 6">
            <a:extLst>
              <a:ext uri="{FF2B5EF4-FFF2-40B4-BE49-F238E27FC236}">
                <a16:creationId xmlns:a16="http://schemas.microsoft.com/office/drawing/2014/main" id="{04514836-2724-4541-8FEB-778F91654596}"/>
              </a:ext>
            </a:extLst>
          </p:cNvPr>
          <p:cNvSpPr txBox="1"/>
          <p:nvPr/>
        </p:nvSpPr>
        <p:spPr>
          <a:xfrm>
            <a:off x="1278740" y="918166"/>
            <a:ext cx="4213200" cy="600164"/>
          </a:xfrm>
          <a:prstGeom prst="rect">
            <a:avLst/>
          </a:prstGeom>
          <a:noFill/>
        </p:spPr>
        <p:txBody>
          <a:bodyPr wrap="square" rtlCol="0">
            <a:spAutoFit/>
          </a:bodyPr>
          <a:lstStyle/>
          <a:p>
            <a:pPr lvl="1" algn="ctr" defTabSz="914378"/>
            <a:r>
              <a:rPr lang="sv-SE" sz="1100">
                <a:latin typeface="Scania Office" panose="00000500000000000000" pitchFamily="2" charset="0"/>
                <a:cs typeface="Arial" panose="020B0604020202020204" pitchFamily="34" charset="0"/>
              </a:rPr>
              <a:t>     Antes de </a:t>
            </a:r>
            <a:r>
              <a:rPr lang="sv-SE" sz="1100" err="1">
                <a:latin typeface="Scania Office" panose="00000500000000000000" pitchFamily="2" charset="0"/>
                <a:cs typeface="Arial" panose="020B0604020202020204" pitchFamily="34" charset="0"/>
              </a:rPr>
              <a:t>começarmos</a:t>
            </a:r>
            <a:r>
              <a:rPr lang="sv-SE" sz="1100">
                <a:latin typeface="Scania Office" panose="00000500000000000000" pitchFamily="2" charset="0"/>
                <a:cs typeface="Arial" panose="020B0604020202020204" pitchFamily="34" charset="0"/>
              </a:rPr>
              <a:t>, </a:t>
            </a:r>
            <a:r>
              <a:rPr lang="sv-SE" sz="1100" err="1">
                <a:latin typeface="Scania Office" panose="00000500000000000000" pitchFamily="2" charset="0"/>
                <a:cs typeface="Arial" panose="020B0604020202020204" pitchFamily="34" charset="0"/>
              </a:rPr>
              <a:t>aqui</a:t>
            </a:r>
            <a:r>
              <a:rPr lang="sv-SE" sz="1100">
                <a:latin typeface="Scania Office" panose="00000500000000000000" pitchFamily="2" charset="0"/>
                <a:cs typeface="Arial" panose="020B0604020202020204" pitchFamily="34" charset="0"/>
              </a:rPr>
              <a:t> </a:t>
            </a:r>
            <a:r>
              <a:rPr lang="sv-SE" sz="1100" err="1">
                <a:latin typeface="Scania Office" panose="00000500000000000000" pitchFamily="2" charset="0"/>
                <a:cs typeface="Arial" panose="020B0604020202020204" pitchFamily="34" charset="0"/>
              </a:rPr>
              <a:t>estão</a:t>
            </a:r>
            <a:r>
              <a:rPr lang="sv-SE" sz="1100">
                <a:latin typeface="Scania Office" panose="00000500000000000000" pitchFamily="2" charset="0"/>
                <a:cs typeface="Arial" panose="020B0604020202020204" pitchFamily="34" charset="0"/>
              </a:rPr>
              <a:t> </a:t>
            </a:r>
            <a:r>
              <a:rPr lang="sv-SE" sz="1100" err="1">
                <a:latin typeface="Scania Office" panose="00000500000000000000" pitchFamily="2" charset="0"/>
                <a:cs typeface="Arial" panose="020B0604020202020204" pitchFamily="34" charset="0"/>
              </a:rPr>
              <a:t>algumas</a:t>
            </a:r>
            <a:r>
              <a:rPr lang="sv-SE" sz="1100">
                <a:latin typeface="Scania Office" panose="00000500000000000000" pitchFamily="2" charset="0"/>
                <a:cs typeface="Arial" panose="020B0604020202020204" pitchFamily="34" charset="0"/>
              </a:rPr>
              <a:t> </a:t>
            </a:r>
            <a:r>
              <a:rPr lang="sv-SE" sz="1100" err="1">
                <a:latin typeface="Scania Office" panose="00000500000000000000" pitchFamily="2" charset="0"/>
                <a:cs typeface="Arial" panose="020B0604020202020204" pitchFamily="34" charset="0"/>
              </a:rPr>
              <a:t>dicas</a:t>
            </a:r>
            <a:r>
              <a:rPr lang="sv-SE" sz="1100">
                <a:latin typeface="Scania Office" panose="00000500000000000000" pitchFamily="2" charset="0"/>
                <a:cs typeface="Arial" panose="020B0604020202020204" pitchFamily="34" charset="0"/>
              </a:rPr>
              <a:t> para </a:t>
            </a:r>
            <a:r>
              <a:rPr lang="sv-SE" sz="1100" err="1">
                <a:latin typeface="Scania Office" panose="00000500000000000000" pitchFamily="2" charset="0"/>
                <a:cs typeface="Arial" panose="020B0604020202020204" pitchFamily="34" charset="0"/>
              </a:rPr>
              <a:t>uma</a:t>
            </a:r>
            <a:r>
              <a:rPr lang="sv-SE" sz="1100">
                <a:latin typeface="Scania Office" panose="00000500000000000000" pitchFamily="2" charset="0"/>
                <a:cs typeface="Arial" panose="020B0604020202020204" pitchFamily="34" charset="0"/>
              </a:rPr>
              <a:t> </a:t>
            </a:r>
            <a:r>
              <a:rPr lang="sv-SE" sz="1100" err="1">
                <a:latin typeface="Scania Office" panose="00000500000000000000" pitchFamily="2" charset="0"/>
                <a:cs typeface="Arial" panose="020B0604020202020204" pitchFamily="34" charset="0"/>
              </a:rPr>
              <a:t>melhor</a:t>
            </a:r>
            <a:r>
              <a:rPr lang="sv-SE" sz="1100">
                <a:latin typeface="Scania Office" panose="00000500000000000000" pitchFamily="2" charset="0"/>
                <a:cs typeface="Arial" panose="020B0604020202020204" pitchFamily="34" charset="0"/>
              </a:rPr>
              <a:t> </a:t>
            </a:r>
            <a:r>
              <a:rPr lang="sv-SE" sz="1100" err="1">
                <a:latin typeface="Scania Office" panose="00000500000000000000" pitchFamily="2" charset="0"/>
                <a:cs typeface="Arial" panose="020B0604020202020204" pitchFamily="34" charset="0"/>
              </a:rPr>
              <a:t>experiência</a:t>
            </a:r>
            <a:r>
              <a:rPr lang="sv-SE" sz="1100">
                <a:latin typeface="Scania Office" panose="00000500000000000000" pitchFamily="2" charset="0"/>
                <a:cs typeface="Arial" panose="020B0604020202020204" pitchFamily="34" charset="0"/>
              </a:rPr>
              <a:t> </a:t>
            </a:r>
            <a:r>
              <a:rPr lang="sv-SE" sz="1100" err="1">
                <a:latin typeface="Scania Office" panose="00000500000000000000" pitchFamily="2" charset="0"/>
                <a:cs typeface="Arial" panose="020B0604020202020204" pitchFamily="34" charset="0"/>
              </a:rPr>
              <a:t>durante</a:t>
            </a:r>
            <a:r>
              <a:rPr lang="sv-SE" sz="1100">
                <a:latin typeface="Scania Office" panose="00000500000000000000" pitchFamily="2" charset="0"/>
                <a:cs typeface="Arial" panose="020B0604020202020204" pitchFamily="34" charset="0"/>
              </a:rPr>
              <a:t> o </a:t>
            </a:r>
            <a:r>
              <a:rPr lang="sv-SE" sz="1100" err="1">
                <a:latin typeface="Scania Office" panose="00000500000000000000" pitchFamily="2" charset="0"/>
                <a:cs typeface="Arial" panose="020B0604020202020204" pitchFamily="34" charset="0"/>
              </a:rPr>
              <a:t>webinar</a:t>
            </a:r>
            <a:r>
              <a:rPr lang="sv-SE" sz="1100">
                <a:latin typeface="Scania Office" panose="00000500000000000000" pitchFamily="2" charset="0"/>
                <a:cs typeface="Arial" panose="020B0604020202020204" pitchFamily="34" charset="0"/>
              </a:rPr>
              <a:t>:</a:t>
            </a:r>
          </a:p>
          <a:p>
            <a:pPr algn="ctr" defTabSz="914378"/>
            <a:endParaRPr lang="pt-BR" sz="1100">
              <a:latin typeface="Scania Office" panose="00000500000000000000" pitchFamily="2" charset="0"/>
            </a:endParaRPr>
          </a:p>
        </p:txBody>
      </p:sp>
      <p:sp>
        <p:nvSpPr>
          <p:cNvPr id="25" name="Google Shape;1316;p86">
            <a:extLst>
              <a:ext uri="{FF2B5EF4-FFF2-40B4-BE49-F238E27FC236}">
                <a16:creationId xmlns:a16="http://schemas.microsoft.com/office/drawing/2014/main" id="{A80F65F3-4CFD-44CE-8D46-2A4D5B93024D}"/>
              </a:ext>
            </a:extLst>
          </p:cNvPr>
          <p:cNvSpPr/>
          <p:nvPr/>
        </p:nvSpPr>
        <p:spPr>
          <a:xfrm>
            <a:off x="202830" y="1582209"/>
            <a:ext cx="212400" cy="212400"/>
          </a:xfrm>
          <a:prstGeom prst="ellipse">
            <a:avLst/>
          </a:prstGeom>
          <a:solidFill>
            <a:srgbClr val="1F2875"/>
          </a:solidFill>
          <a:ln>
            <a:noFill/>
          </a:ln>
        </p:spPr>
        <p:txBody>
          <a:bodyPr spcFirstLastPara="1" wrap="square" lIns="91425" tIns="91425" rIns="91425" bIns="91425" anchor="ctr" anchorCtr="0">
            <a:noAutofit/>
          </a:bodyPr>
          <a:lstStyle/>
          <a:p>
            <a:pPr defTabSz="914378"/>
            <a:endParaRPr>
              <a:solidFill>
                <a:srgbClr val="1F2875"/>
              </a:solidFill>
            </a:endParaRPr>
          </a:p>
        </p:txBody>
      </p:sp>
      <p:sp>
        <p:nvSpPr>
          <p:cNvPr id="26" name="TextBox 25">
            <a:extLst>
              <a:ext uri="{FF2B5EF4-FFF2-40B4-BE49-F238E27FC236}">
                <a16:creationId xmlns:a16="http://schemas.microsoft.com/office/drawing/2014/main" id="{A12176D3-B671-47BE-99A8-9D0869F3A476}"/>
              </a:ext>
            </a:extLst>
          </p:cNvPr>
          <p:cNvSpPr txBox="1"/>
          <p:nvPr/>
        </p:nvSpPr>
        <p:spPr>
          <a:xfrm>
            <a:off x="415231" y="1557605"/>
            <a:ext cx="3910750" cy="261610"/>
          </a:xfrm>
          <a:prstGeom prst="rect">
            <a:avLst/>
          </a:prstGeom>
          <a:noFill/>
        </p:spPr>
        <p:txBody>
          <a:bodyPr wrap="square" rtlCol="0">
            <a:spAutoFit/>
          </a:bodyPr>
          <a:lstStyle/>
          <a:p>
            <a:pPr defTabSz="914378"/>
            <a:r>
              <a:rPr lang="pt-BR" sz="1100">
                <a:latin typeface="Scania Office" panose="00000500000000000000" pitchFamily="2" charset="0"/>
              </a:rPr>
              <a:t> </a:t>
            </a:r>
            <a:r>
              <a:rPr lang="sv-SE" sz="1100" b="1" err="1">
                <a:cs typeface="Arial" panose="020B0604020202020204" pitchFamily="34" charset="0"/>
              </a:rPr>
              <a:t>Use</a:t>
            </a:r>
            <a:r>
              <a:rPr lang="sv-SE" sz="1100" b="1">
                <a:cs typeface="Arial" panose="020B0604020202020204" pitchFamily="34" charset="0"/>
              </a:rPr>
              <a:t> </a:t>
            </a:r>
            <a:r>
              <a:rPr lang="sv-SE" sz="1100" b="1" err="1">
                <a:cs typeface="Arial" panose="020B0604020202020204" pitchFamily="34" charset="0"/>
              </a:rPr>
              <a:t>conexão</a:t>
            </a:r>
            <a:r>
              <a:rPr lang="sv-SE" sz="1100" b="1">
                <a:cs typeface="Arial" panose="020B0604020202020204" pitchFamily="34" charset="0"/>
              </a:rPr>
              <a:t> a </a:t>
            </a:r>
            <a:r>
              <a:rPr lang="sv-SE" sz="1100" b="1" err="1">
                <a:cs typeface="Arial" panose="020B0604020202020204" pitchFamily="34" charset="0"/>
              </a:rPr>
              <a:t>cabo</a:t>
            </a:r>
            <a:r>
              <a:rPr lang="sv-SE" sz="1100" b="1">
                <a:cs typeface="Arial" panose="020B0604020202020204" pitchFamily="34" charset="0"/>
              </a:rPr>
              <a:t> </a:t>
            </a:r>
            <a:r>
              <a:rPr lang="sv-SE" sz="1100">
                <a:cs typeface="Arial" panose="020B0604020202020204" pitchFamily="34" charset="0"/>
              </a:rPr>
              <a:t>–</a:t>
            </a:r>
            <a:r>
              <a:rPr lang="sv-SE" sz="1100" b="1">
                <a:cs typeface="Arial" panose="020B0604020202020204" pitchFamily="34" charset="0"/>
              </a:rPr>
              <a:t> </a:t>
            </a:r>
            <a:r>
              <a:rPr lang="sv-SE" sz="1100" err="1">
                <a:cs typeface="Arial" panose="020B0604020202020204" pitchFamily="34" charset="0"/>
              </a:rPr>
              <a:t>mais</a:t>
            </a:r>
            <a:r>
              <a:rPr lang="sv-SE" sz="1100">
                <a:cs typeface="Arial" panose="020B0604020202020204" pitchFamily="34" charset="0"/>
              </a:rPr>
              <a:t> </a:t>
            </a:r>
            <a:r>
              <a:rPr lang="sv-SE" sz="1100" err="1">
                <a:cs typeface="Arial" panose="020B0604020202020204" pitchFamily="34" charset="0"/>
              </a:rPr>
              <a:t>estável</a:t>
            </a:r>
            <a:r>
              <a:rPr lang="sv-SE" sz="1100">
                <a:cs typeface="Arial" panose="020B0604020202020204" pitchFamily="34" charset="0"/>
              </a:rPr>
              <a:t> </a:t>
            </a:r>
            <a:r>
              <a:rPr lang="sv-SE" sz="1100" err="1">
                <a:cs typeface="Arial" panose="020B0604020202020204" pitchFamily="34" charset="0"/>
              </a:rPr>
              <a:t>que</a:t>
            </a:r>
            <a:r>
              <a:rPr lang="sv-SE" sz="1100">
                <a:cs typeface="Arial" panose="020B0604020202020204" pitchFamily="34" charset="0"/>
              </a:rPr>
              <a:t> a WIFI</a:t>
            </a:r>
          </a:p>
        </p:txBody>
      </p:sp>
      <p:sp>
        <p:nvSpPr>
          <p:cNvPr id="27" name="Google Shape;1316;p86">
            <a:extLst>
              <a:ext uri="{FF2B5EF4-FFF2-40B4-BE49-F238E27FC236}">
                <a16:creationId xmlns:a16="http://schemas.microsoft.com/office/drawing/2014/main" id="{FB4EAC24-E4A5-49D9-AFF2-7891B3356E4D}"/>
              </a:ext>
            </a:extLst>
          </p:cNvPr>
          <p:cNvSpPr/>
          <p:nvPr/>
        </p:nvSpPr>
        <p:spPr>
          <a:xfrm>
            <a:off x="202830" y="1868424"/>
            <a:ext cx="212400" cy="212400"/>
          </a:xfrm>
          <a:prstGeom prst="ellipse">
            <a:avLst/>
          </a:prstGeom>
          <a:solidFill>
            <a:srgbClr val="1F3B95"/>
          </a:solidFill>
          <a:ln>
            <a:noFill/>
          </a:ln>
        </p:spPr>
        <p:txBody>
          <a:bodyPr spcFirstLastPara="1" wrap="square" lIns="91425" tIns="91425" rIns="91425" bIns="91425" anchor="ctr" anchorCtr="0">
            <a:noAutofit/>
          </a:bodyPr>
          <a:lstStyle/>
          <a:p>
            <a:pPr defTabSz="914378"/>
            <a:endParaRPr>
              <a:solidFill>
                <a:srgbClr val="1F3B95"/>
              </a:solidFill>
            </a:endParaRPr>
          </a:p>
        </p:txBody>
      </p:sp>
      <p:sp>
        <p:nvSpPr>
          <p:cNvPr id="28" name="TextBox 27">
            <a:extLst>
              <a:ext uri="{FF2B5EF4-FFF2-40B4-BE49-F238E27FC236}">
                <a16:creationId xmlns:a16="http://schemas.microsoft.com/office/drawing/2014/main" id="{55B6FC92-3AB4-44A4-9A57-AD2158102567}"/>
              </a:ext>
            </a:extLst>
          </p:cNvPr>
          <p:cNvSpPr txBox="1"/>
          <p:nvPr/>
        </p:nvSpPr>
        <p:spPr>
          <a:xfrm>
            <a:off x="415231" y="1843820"/>
            <a:ext cx="4486750" cy="261610"/>
          </a:xfrm>
          <a:prstGeom prst="rect">
            <a:avLst/>
          </a:prstGeom>
          <a:noFill/>
        </p:spPr>
        <p:txBody>
          <a:bodyPr wrap="square" rtlCol="0">
            <a:spAutoFit/>
          </a:bodyPr>
          <a:lstStyle/>
          <a:p>
            <a:pPr defTabSz="914378"/>
            <a:r>
              <a:rPr lang="pt-BR" sz="1100">
                <a:latin typeface="Scania Office" panose="00000500000000000000" pitchFamily="2" charset="0"/>
              </a:rPr>
              <a:t> </a:t>
            </a:r>
            <a:r>
              <a:rPr lang="sv-SE" sz="1100" b="1" err="1">
                <a:cs typeface="Arial" panose="020B0604020202020204" pitchFamily="34" charset="0"/>
              </a:rPr>
              <a:t>Faça</a:t>
            </a:r>
            <a:r>
              <a:rPr lang="sv-SE" sz="1100" b="1">
                <a:cs typeface="Arial" panose="020B0604020202020204" pitchFamily="34" charset="0"/>
              </a:rPr>
              <a:t> o login do </a:t>
            </a:r>
            <a:r>
              <a:rPr lang="sv-SE" sz="1100" b="1" err="1">
                <a:cs typeface="Arial" panose="020B0604020202020204" pitchFamily="34" charset="0"/>
              </a:rPr>
              <a:t>seu</a:t>
            </a:r>
            <a:r>
              <a:rPr lang="sv-SE" sz="1100" b="1">
                <a:cs typeface="Arial" panose="020B0604020202020204" pitchFamily="34" charset="0"/>
              </a:rPr>
              <a:t> </a:t>
            </a:r>
            <a:r>
              <a:rPr lang="sv-SE" sz="1100" b="1" err="1">
                <a:cs typeface="Arial" panose="020B0604020202020204" pitchFamily="34" charset="0"/>
              </a:rPr>
              <a:t>computador</a:t>
            </a:r>
            <a:r>
              <a:rPr lang="sv-SE" sz="1100" b="1">
                <a:cs typeface="Arial" panose="020B0604020202020204" pitchFamily="34" charset="0"/>
              </a:rPr>
              <a:t> </a:t>
            </a:r>
            <a:r>
              <a:rPr lang="sv-SE" sz="1100">
                <a:cs typeface="Arial" panose="020B0604020202020204" pitchFamily="34" charset="0"/>
              </a:rPr>
              <a:t>– </a:t>
            </a:r>
            <a:r>
              <a:rPr lang="sv-SE" sz="1100" err="1">
                <a:cs typeface="Arial" panose="020B0604020202020204" pitchFamily="34" charset="0"/>
              </a:rPr>
              <a:t>melhor</a:t>
            </a:r>
            <a:r>
              <a:rPr lang="sv-SE" sz="1100">
                <a:cs typeface="Arial" panose="020B0604020202020204" pitchFamily="34" charset="0"/>
              </a:rPr>
              <a:t> de </a:t>
            </a:r>
            <a:r>
              <a:rPr lang="sv-SE" sz="1100" err="1">
                <a:cs typeface="Arial" panose="020B0604020202020204" pitchFamily="34" charset="0"/>
              </a:rPr>
              <a:t>visualizar</a:t>
            </a:r>
            <a:r>
              <a:rPr lang="sv-SE" sz="1100">
                <a:cs typeface="Arial" panose="020B0604020202020204" pitchFamily="34" charset="0"/>
              </a:rPr>
              <a:t> o </a:t>
            </a:r>
            <a:r>
              <a:rPr lang="sv-SE" sz="1100" err="1">
                <a:cs typeface="Arial" panose="020B0604020202020204" pitchFamily="34" charset="0"/>
              </a:rPr>
              <a:t>webinar</a:t>
            </a:r>
            <a:endParaRPr lang="sv-SE" sz="1100">
              <a:cs typeface="Arial" panose="020B0604020202020204" pitchFamily="34" charset="0"/>
            </a:endParaRPr>
          </a:p>
        </p:txBody>
      </p:sp>
      <p:sp>
        <p:nvSpPr>
          <p:cNvPr id="29" name="Google Shape;1316;p86">
            <a:extLst>
              <a:ext uri="{FF2B5EF4-FFF2-40B4-BE49-F238E27FC236}">
                <a16:creationId xmlns:a16="http://schemas.microsoft.com/office/drawing/2014/main" id="{78BDDA4D-6A08-43E4-A810-2CF88DA4A29A}"/>
              </a:ext>
            </a:extLst>
          </p:cNvPr>
          <p:cNvSpPr/>
          <p:nvPr/>
        </p:nvSpPr>
        <p:spPr>
          <a:xfrm>
            <a:off x="202830" y="2168670"/>
            <a:ext cx="212400" cy="212400"/>
          </a:xfrm>
          <a:prstGeom prst="ellipse">
            <a:avLst/>
          </a:prstGeom>
          <a:solidFill>
            <a:srgbClr val="2E6E96"/>
          </a:solidFill>
          <a:ln>
            <a:noFill/>
          </a:ln>
        </p:spPr>
        <p:txBody>
          <a:bodyPr spcFirstLastPara="1" wrap="square" lIns="91425" tIns="91425" rIns="91425" bIns="91425" anchor="ctr" anchorCtr="0">
            <a:noAutofit/>
          </a:bodyPr>
          <a:lstStyle/>
          <a:p>
            <a:pPr defTabSz="914378"/>
            <a:endParaRPr/>
          </a:p>
        </p:txBody>
      </p:sp>
      <p:sp>
        <p:nvSpPr>
          <p:cNvPr id="30" name="TextBox 29">
            <a:extLst>
              <a:ext uri="{FF2B5EF4-FFF2-40B4-BE49-F238E27FC236}">
                <a16:creationId xmlns:a16="http://schemas.microsoft.com/office/drawing/2014/main" id="{6525C6DC-C526-422B-9029-A537F723A7A6}"/>
              </a:ext>
            </a:extLst>
          </p:cNvPr>
          <p:cNvSpPr txBox="1"/>
          <p:nvPr/>
        </p:nvSpPr>
        <p:spPr>
          <a:xfrm>
            <a:off x="415230" y="2153990"/>
            <a:ext cx="4413831" cy="261610"/>
          </a:xfrm>
          <a:prstGeom prst="rect">
            <a:avLst/>
          </a:prstGeom>
          <a:noFill/>
        </p:spPr>
        <p:txBody>
          <a:bodyPr wrap="square" rtlCol="0">
            <a:spAutoFit/>
          </a:bodyPr>
          <a:lstStyle/>
          <a:p>
            <a:pPr defTabSz="914378"/>
            <a:r>
              <a:rPr lang="pt-BR" sz="1100">
                <a:latin typeface="Scania Office" panose="00000500000000000000" pitchFamily="2" charset="0"/>
              </a:rPr>
              <a:t> </a:t>
            </a:r>
            <a:r>
              <a:rPr lang="sv-SE" sz="1100" b="1" err="1">
                <a:cs typeface="Arial" panose="020B0604020202020204" pitchFamily="34" charset="0"/>
              </a:rPr>
              <a:t>Mute</a:t>
            </a:r>
            <a:r>
              <a:rPr lang="sv-SE" sz="1100" b="1">
                <a:cs typeface="Arial" panose="020B0604020202020204" pitchFamily="34" charset="0"/>
              </a:rPr>
              <a:t> o </a:t>
            </a:r>
            <a:r>
              <a:rPr lang="sv-SE" sz="1100" b="1" err="1">
                <a:cs typeface="Arial" panose="020B0604020202020204" pitchFamily="34" charset="0"/>
              </a:rPr>
              <a:t>seu</a:t>
            </a:r>
            <a:r>
              <a:rPr lang="sv-SE" sz="1100" b="1">
                <a:cs typeface="Arial" panose="020B0604020202020204" pitchFamily="34" charset="0"/>
              </a:rPr>
              <a:t> </a:t>
            </a:r>
            <a:r>
              <a:rPr lang="sv-SE" sz="1100" b="1" err="1">
                <a:cs typeface="Arial" panose="020B0604020202020204" pitchFamily="34" charset="0"/>
              </a:rPr>
              <a:t>microfone</a:t>
            </a:r>
            <a:r>
              <a:rPr lang="sv-SE" sz="1100" b="1">
                <a:cs typeface="Arial" panose="020B0604020202020204" pitchFamily="34" charset="0"/>
              </a:rPr>
              <a:t> </a:t>
            </a:r>
            <a:r>
              <a:rPr lang="sv-SE" sz="1100">
                <a:cs typeface="Arial" panose="020B0604020202020204" pitchFamily="34" charset="0"/>
              </a:rPr>
              <a:t>–</a:t>
            </a:r>
            <a:r>
              <a:rPr lang="sv-SE" sz="1100" b="1">
                <a:cs typeface="Arial" panose="020B0604020202020204" pitchFamily="34" charset="0"/>
              </a:rPr>
              <a:t> </a:t>
            </a:r>
            <a:r>
              <a:rPr lang="sv-SE" sz="1100" err="1">
                <a:cs typeface="Arial" panose="020B0604020202020204" pitchFamily="34" charset="0"/>
              </a:rPr>
              <a:t>evitar</a:t>
            </a:r>
            <a:r>
              <a:rPr lang="sv-SE" sz="1100">
                <a:cs typeface="Arial" panose="020B0604020202020204" pitchFamily="34" charset="0"/>
              </a:rPr>
              <a:t> </a:t>
            </a:r>
            <a:r>
              <a:rPr lang="sv-SE" sz="1100" err="1">
                <a:cs typeface="Arial" panose="020B0604020202020204" pitchFamily="34" charset="0"/>
              </a:rPr>
              <a:t>ruídos</a:t>
            </a:r>
            <a:r>
              <a:rPr lang="sv-SE" sz="1100">
                <a:cs typeface="Arial" panose="020B0604020202020204" pitchFamily="34" charset="0"/>
              </a:rPr>
              <a:t> </a:t>
            </a:r>
            <a:r>
              <a:rPr lang="sv-SE" sz="1100" err="1">
                <a:cs typeface="Arial" panose="020B0604020202020204" pitchFamily="34" charset="0"/>
              </a:rPr>
              <a:t>durante</a:t>
            </a:r>
            <a:r>
              <a:rPr lang="sv-SE" sz="1100">
                <a:cs typeface="Arial" panose="020B0604020202020204" pitchFamily="34" charset="0"/>
              </a:rPr>
              <a:t> a </a:t>
            </a:r>
            <a:r>
              <a:rPr lang="sv-SE" sz="1100" err="1">
                <a:cs typeface="Arial" panose="020B0604020202020204" pitchFamily="34" charset="0"/>
              </a:rPr>
              <a:t>apresentação</a:t>
            </a:r>
            <a:endParaRPr lang="sv-SE" sz="1100">
              <a:cs typeface="Arial" panose="020B0604020202020204" pitchFamily="34" charset="0"/>
            </a:endParaRPr>
          </a:p>
        </p:txBody>
      </p:sp>
      <p:sp>
        <p:nvSpPr>
          <p:cNvPr id="31" name="Google Shape;1316;p86">
            <a:extLst>
              <a:ext uri="{FF2B5EF4-FFF2-40B4-BE49-F238E27FC236}">
                <a16:creationId xmlns:a16="http://schemas.microsoft.com/office/drawing/2014/main" id="{87F31FE2-0329-4A80-B759-A083233CC1E8}"/>
              </a:ext>
            </a:extLst>
          </p:cNvPr>
          <p:cNvSpPr/>
          <p:nvPr/>
        </p:nvSpPr>
        <p:spPr>
          <a:xfrm>
            <a:off x="202830" y="2489625"/>
            <a:ext cx="212400" cy="212400"/>
          </a:xfrm>
          <a:prstGeom prst="ellipse">
            <a:avLst/>
          </a:prstGeom>
          <a:solidFill>
            <a:srgbClr val="6F9FC3"/>
          </a:solidFill>
          <a:ln>
            <a:noFill/>
          </a:ln>
        </p:spPr>
        <p:txBody>
          <a:bodyPr spcFirstLastPara="1" wrap="square" lIns="91425" tIns="91425" rIns="91425" bIns="91425" anchor="ctr" anchorCtr="0">
            <a:noAutofit/>
          </a:bodyPr>
          <a:lstStyle/>
          <a:p>
            <a:pPr defTabSz="914378"/>
            <a:endParaRPr/>
          </a:p>
        </p:txBody>
      </p:sp>
      <p:sp>
        <p:nvSpPr>
          <p:cNvPr id="32" name="TextBox 31">
            <a:extLst>
              <a:ext uri="{FF2B5EF4-FFF2-40B4-BE49-F238E27FC236}">
                <a16:creationId xmlns:a16="http://schemas.microsoft.com/office/drawing/2014/main" id="{8C9EE33A-817A-49B0-979A-61BDCF8487F4}"/>
              </a:ext>
            </a:extLst>
          </p:cNvPr>
          <p:cNvSpPr txBox="1"/>
          <p:nvPr/>
        </p:nvSpPr>
        <p:spPr>
          <a:xfrm>
            <a:off x="415231" y="2465019"/>
            <a:ext cx="3910750" cy="261610"/>
          </a:xfrm>
          <a:prstGeom prst="rect">
            <a:avLst/>
          </a:prstGeom>
          <a:noFill/>
        </p:spPr>
        <p:txBody>
          <a:bodyPr wrap="square" rtlCol="0">
            <a:spAutoFit/>
          </a:bodyPr>
          <a:lstStyle/>
          <a:p>
            <a:pPr defTabSz="914378"/>
            <a:r>
              <a:rPr lang="pt-BR" sz="1100">
                <a:latin typeface="Scania Office" panose="00000500000000000000" pitchFamily="2" charset="0"/>
              </a:rPr>
              <a:t> </a:t>
            </a:r>
            <a:r>
              <a:rPr lang="sv-SE" sz="1100" b="1" err="1">
                <a:cs typeface="Arial" panose="020B0604020202020204" pitchFamily="34" charset="0"/>
              </a:rPr>
              <a:t>Use</a:t>
            </a:r>
            <a:r>
              <a:rPr lang="sv-SE" sz="1100" b="1">
                <a:cs typeface="Arial" panose="020B0604020202020204" pitchFamily="34" charset="0"/>
              </a:rPr>
              <a:t> </a:t>
            </a:r>
            <a:r>
              <a:rPr lang="sv-SE" sz="1100" b="1" err="1">
                <a:cs typeface="Arial" panose="020B0604020202020204" pitchFamily="34" charset="0"/>
              </a:rPr>
              <a:t>fones</a:t>
            </a:r>
            <a:r>
              <a:rPr lang="sv-SE" sz="1100" b="1">
                <a:cs typeface="Arial" panose="020B0604020202020204" pitchFamily="34" charset="0"/>
              </a:rPr>
              <a:t> </a:t>
            </a:r>
            <a:r>
              <a:rPr lang="sv-SE" sz="1100">
                <a:cs typeface="Arial" panose="020B0604020202020204" pitchFamily="34" charset="0"/>
              </a:rPr>
              <a:t>– </a:t>
            </a:r>
            <a:r>
              <a:rPr lang="sv-SE" sz="1100" err="1">
                <a:cs typeface="Arial" panose="020B0604020202020204" pitchFamily="34" charset="0"/>
              </a:rPr>
              <a:t>melhor</a:t>
            </a:r>
            <a:r>
              <a:rPr lang="sv-SE" sz="1100">
                <a:cs typeface="Arial" panose="020B0604020202020204" pitchFamily="34" charset="0"/>
              </a:rPr>
              <a:t> para </a:t>
            </a:r>
            <a:r>
              <a:rPr lang="sv-SE" sz="1100" err="1">
                <a:cs typeface="Arial" panose="020B0604020202020204" pitchFamily="34" charset="0"/>
              </a:rPr>
              <a:t>escutar</a:t>
            </a:r>
            <a:endParaRPr lang="sv-SE" sz="1100">
              <a:cs typeface="Arial" panose="020B0604020202020204" pitchFamily="34" charset="0"/>
            </a:endParaRPr>
          </a:p>
        </p:txBody>
      </p:sp>
      <p:pic>
        <p:nvPicPr>
          <p:cNvPr id="16" name="ScaniaSymbol">
            <a:extLst>
              <a:ext uri="{FF2B5EF4-FFF2-40B4-BE49-F238E27FC236}">
                <a16:creationId xmlns:a16="http://schemas.microsoft.com/office/drawing/2014/main" id="{03C1F31C-2422-4FE6-A3A2-91B2020C770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543946" y="196478"/>
            <a:ext cx="446650" cy="403599"/>
          </a:xfrm>
          <a:prstGeom prst="rect">
            <a:avLst/>
          </a:prstGeom>
        </p:spPr>
      </p:pic>
      <p:pic>
        <p:nvPicPr>
          <p:cNvPr id="3113" name="Picture 41" descr="Viagem para Suécia | Agência Travel Class">
            <a:extLst>
              <a:ext uri="{FF2B5EF4-FFF2-40B4-BE49-F238E27FC236}">
                <a16:creationId xmlns:a16="http://schemas.microsoft.com/office/drawing/2014/main" id="{2D93F47E-8496-4F34-BD33-338B2B5072EF}"/>
              </a:ext>
            </a:extLst>
          </p:cNvPr>
          <p:cNvPicPr>
            <a:picLocks noChangeAspect="1" noChangeArrowheads="1"/>
          </p:cNvPicPr>
          <p:nvPr/>
        </p:nvPicPr>
        <p:blipFill rotWithShape="1">
          <a:blip r:embed="rId8" cstate="email">
            <a:alphaModFix/>
            <a:extLst>
              <a:ext uri="{28A0092B-C50C-407E-A947-70E740481C1C}">
                <a14:useLocalDpi xmlns:a14="http://schemas.microsoft.com/office/drawing/2010/main"/>
              </a:ext>
            </a:extLst>
          </a:blip>
          <a:srcRect/>
          <a:stretch/>
        </p:blipFill>
        <p:spPr bwMode="auto">
          <a:xfrm>
            <a:off x="6901939" y="245853"/>
            <a:ext cx="1642007" cy="1591993"/>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AEAF581D-EA58-40FF-9AAC-882CDC8494D2}"/>
              </a:ext>
            </a:extLst>
          </p:cNvPr>
          <p:cNvGraphicFramePr>
            <a:graphicFrameLocks noGrp="1"/>
          </p:cNvGraphicFramePr>
          <p:nvPr>
            <p:extLst>
              <p:ext uri="{D42A27DB-BD31-4B8C-83A1-F6EECF244321}">
                <p14:modId xmlns:p14="http://schemas.microsoft.com/office/powerpoint/2010/main" val="1974030894"/>
              </p:ext>
            </p:extLst>
          </p:nvPr>
        </p:nvGraphicFramePr>
        <p:xfrm>
          <a:off x="4901981" y="2141698"/>
          <a:ext cx="3635945" cy="2240280"/>
        </p:xfrm>
        <a:graphic>
          <a:graphicData uri="http://schemas.openxmlformats.org/drawingml/2006/table">
            <a:tbl>
              <a:tblPr firstRow="1" firstCol="1" bandRow="1"/>
              <a:tblGrid>
                <a:gridCol w="1385612">
                  <a:extLst>
                    <a:ext uri="{9D8B030D-6E8A-4147-A177-3AD203B41FA5}">
                      <a16:colId xmlns:a16="http://schemas.microsoft.com/office/drawing/2014/main" val="4238762249"/>
                    </a:ext>
                  </a:extLst>
                </a:gridCol>
                <a:gridCol w="1361873">
                  <a:extLst>
                    <a:ext uri="{9D8B030D-6E8A-4147-A177-3AD203B41FA5}">
                      <a16:colId xmlns:a16="http://schemas.microsoft.com/office/drawing/2014/main" val="3236437001"/>
                    </a:ext>
                  </a:extLst>
                </a:gridCol>
                <a:gridCol w="888460">
                  <a:extLst>
                    <a:ext uri="{9D8B030D-6E8A-4147-A177-3AD203B41FA5}">
                      <a16:colId xmlns:a16="http://schemas.microsoft.com/office/drawing/2014/main" val="2890299475"/>
                    </a:ext>
                  </a:extLst>
                </a:gridCol>
              </a:tblGrid>
              <a:tr h="87829">
                <a:tc>
                  <a:txBody>
                    <a:bodyPr/>
                    <a:lstStyle/>
                    <a:p>
                      <a:pPr>
                        <a:spcAft>
                          <a:spcPts val="0"/>
                        </a:spcAft>
                      </a:pPr>
                      <a:r>
                        <a:rPr lang="pt-BR" sz="1050">
                          <a:effectLst/>
                          <a:latin typeface="Calibri" panose="020F0502020204030204" pitchFamily="34" charset="0"/>
                          <a:ea typeface="Calibri" panose="020F0502020204030204" pitchFamily="34" charset="0"/>
                        </a:rPr>
                        <a:t> </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1050">
                          <a:effectLst/>
                          <a:latin typeface="Calibri" panose="020F0502020204030204" pitchFamily="34" charset="0"/>
                          <a:ea typeface="Calibri" panose="020F0502020204030204" pitchFamily="34" charset="0"/>
                        </a:rPr>
                        <a:t>Apresentador</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1050">
                          <a:effectLst/>
                          <a:latin typeface="Calibri" panose="020F0502020204030204" pitchFamily="34" charset="0"/>
                          <a:ea typeface="Calibri" panose="020F0502020204030204" pitchFamily="34" charset="0"/>
                        </a:rPr>
                        <a:t>Tempo Aprox. min</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0214196"/>
                  </a:ext>
                </a:extLst>
              </a:tr>
              <a:tr h="252675">
                <a:tc>
                  <a:txBody>
                    <a:bodyPr/>
                    <a:lstStyle/>
                    <a:p>
                      <a:pPr>
                        <a:spcAft>
                          <a:spcPts val="0"/>
                        </a:spcAft>
                      </a:pPr>
                      <a:r>
                        <a:rPr lang="pt-BR" sz="1050">
                          <a:effectLst/>
                          <a:latin typeface="Calibri" panose="020F0502020204030204" pitchFamily="34" charset="0"/>
                          <a:ea typeface="Calibri" panose="020F0502020204030204" pitchFamily="34" charset="0"/>
                        </a:rPr>
                        <a:t>Introdução</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1050">
                          <a:effectLst/>
                          <a:latin typeface="Calibri" panose="020F0502020204030204" pitchFamily="34" charset="0"/>
                          <a:ea typeface="Calibri" panose="020F0502020204030204" pitchFamily="34" charset="0"/>
                        </a:rPr>
                        <a:t>Hemmely de Borba</a:t>
                      </a:r>
                    </a:p>
                    <a:p>
                      <a:pPr>
                        <a:spcAft>
                          <a:spcPts val="0"/>
                        </a:spcAft>
                      </a:pPr>
                      <a:r>
                        <a:rPr lang="pt-BR" sz="1050">
                          <a:effectLst/>
                          <a:latin typeface="Calibri" panose="020F0502020204030204" pitchFamily="34" charset="0"/>
                          <a:ea typeface="Calibri" panose="020F0502020204030204" pitchFamily="34" charset="0"/>
                        </a:rPr>
                        <a:t>Andre Oliveira</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1050">
                          <a:effectLst/>
                          <a:latin typeface="Calibri" panose="020F0502020204030204" pitchFamily="34" charset="0"/>
                          <a:ea typeface="Calibri" panose="020F0502020204030204" pitchFamily="34" charset="0"/>
                        </a:rPr>
                        <a:t>10</a:t>
                      </a:r>
                    </a:p>
                    <a:p>
                      <a:pPr>
                        <a:spcAft>
                          <a:spcPts val="0"/>
                        </a:spcAft>
                      </a:pPr>
                      <a:r>
                        <a:rPr lang="pt-BR" sz="1050">
                          <a:effectLst/>
                          <a:latin typeface="Calibri" panose="020F0502020204030204" pitchFamily="34" charset="0"/>
                          <a:ea typeface="Calibri" panose="020F0502020204030204" pitchFamily="34" charset="0"/>
                        </a:rPr>
                        <a:t>5</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24198"/>
                  </a:ext>
                </a:extLst>
              </a:tr>
              <a:tr h="126338">
                <a:tc>
                  <a:txBody>
                    <a:bodyPr/>
                    <a:lstStyle/>
                    <a:p>
                      <a:pPr>
                        <a:spcAft>
                          <a:spcPts val="0"/>
                        </a:spcAft>
                      </a:pPr>
                      <a:r>
                        <a:rPr lang="pt-BR" sz="1050">
                          <a:effectLst/>
                          <a:latin typeface="Calibri" panose="020F0502020204030204" pitchFamily="34" charset="0"/>
                          <a:ea typeface="Calibri" panose="020F0502020204030204" pitchFamily="34" charset="0"/>
                        </a:rPr>
                        <a:t>Powertrain</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1050">
                          <a:effectLst/>
                          <a:latin typeface="Calibri" panose="020F0502020204030204" pitchFamily="34" charset="0"/>
                          <a:ea typeface="Calibri" panose="020F0502020204030204" pitchFamily="34" charset="0"/>
                        </a:rPr>
                        <a:t>Ricardo de Nardo</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1050">
                          <a:effectLst/>
                          <a:latin typeface="Calibri" panose="020F0502020204030204" pitchFamily="34" charset="0"/>
                          <a:ea typeface="Calibri" panose="020F0502020204030204" pitchFamily="34" charset="0"/>
                        </a:rPr>
                        <a:t>5</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7222915"/>
                  </a:ext>
                </a:extLst>
              </a:tr>
              <a:tr h="126338">
                <a:tc>
                  <a:txBody>
                    <a:bodyPr/>
                    <a:lstStyle/>
                    <a:p>
                      <a:pPr algn="r">
                        <a:spcAft>
                          <a:spcPts val="0"/>
                        </a:spcAft>
                      </a:pPr>
                      <a:r>
                        <a:rPr lang="pt-BR" sz="1050">
                          <a:effectLst/>
                          <a:latin typeface="Calibri" panose="020F0502020204030204" pitchFamily="34" charset="0"/>
                          <a:ea typeface="Calibri" panose="020F0502020204030204" pitchFamily="34" charset="0"/>
                        </a:rPr>
                        <a:t>Q&amp;A</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1050">
                          <a:effectLst/>
                          <a:latin typeface="Calibri" panose="020F0502020204030204" pitchFamily="34" charset="0"/>
                          <a:ea typeface="Calibri" panose="020F0502020204030204" pitchFamily="34" charset="0"/>
                        </a:rPr>
                        <a:t> </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1050">
                          <a:effectLst/>
                          <a:latin typeface="Calibri" panose="020F0502020204030204" pitchFamily="34" charset="0"/>
                          <a:ea typeface="Calibri" panose="020F0502020204030204" pitchFamily="34" charset="0"/>
                        </a:rPr>
                        <a:t>2</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2976545"/>
                  </a:ext>
                </a:extLst>
              </a:tr>
              <a:tr h="126338">
                <a:tc>
                  <a:txBody>
                    <a:bodyPr/>
                    <a:lstStyle/>
                    <a:p>
                      <a:pPr>
                        <a:spcAft>
                          <a:spcPts val="0"/>
                        </a:spcAft>
                      </a:pPr>
                      <a:r>
                        <a:rPr lang="pt-BR" sz="1050">
                          <a:effectLst/>
                          <a:latin typeface="Calibri" panose="020F0502020204030204" pitchFamily="34" charset="0"/>
                          <a:ea typeface="Calibri" panose="020F0502020204030204" pitchFamily="34" charset="0"/>
                        </a:rPr>
                        <a:t>Chassis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1050">
                          <a:effectLst/>
                          <a:latin typeface="Calibri" panose="020F0502020204030204" pitchFamily="34" charset="0"/>
                          <a:ea typeface="Calibri" panose="020F0502020204030204" pitchFamily="34" charset="0"/>
                        </a:rPr>
                        <a:t>Cleyton Gomes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1050">
                          <a:effectLst/>
                          <a:latin typeface="Calibri" panose="020F0502020204030204" pitchFamily="34" charset="0"/>
                          <a:ea typeface="Calibri" panose="020F0502020204030204" pitchFamily="34" charset="0"/>
                        </a:rPr>
                        <a:t>12</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6674620"/>
                  </a:ext>
                </a:extLst>
              </a:tr>
              <a:tr h="126338">
                <a:tc>
                  <a:txBody>
                    <a:bodyPr/>
                    <a:lstStyle/>
                    <a:p>
                      <a:pPr algn="r">
                        <a:spcAft>
                          <a:spcPts val="0"/>
                        </a:spcAft>
                      </a:pPr>
                      <a:r>
                        <a:rPr lang="pt-BR" sz="1050">
                          <a:effectLst/>
                          <a:latin typeface="Calibri" panose="020F0502020204030204" pitchFamily="34" charset="0"/>
                          <a:ea typeface="Calibri" panose="020F0502020204030204" pitchFamily="34" charset="0"/>
                        </a:rPr>
                        <a:t>Q&amp;A</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1050">
                          <a:effectLst/>
                          <a:latin typeface="Calibri" panose="020F0502020204030204" pitchFamily="34" charset="0"/>
                          <a:ea typeface="Calibri" panose="020F0502020204030204" pitchFamily="34" charset="0"/>
                        </a:rPr>
                        <a:t> </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1050">
                          <a:effectLst/>
                          <a:latin typeface="Calibri" panose="020F0502020204030204" pitchFamily="34" charset="0"/>
                          <a:ea typeface="Calibri" panose="020F0502020204030204" pitchFamily="34" charset="0"/>
                        </a:rPr>
                        <a:t>2</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5275206"/>
                  </a:ext>
                </a:extLst>
              </a:tr>
              <a:tr h="126338">
                <a:tc>
                  <a:txBody>
                    <a:bodyPr/>
                    <a:lstStyle/>
                    <a:p>
                      <a:pPr>
                        <a:spcAft>
                          <a:spcPts val="0"/>
                        </a:spcAft>
                      </a:pPr>
                      <a:r>
                        <a:rPr lang="pt-BR" sz="1050">
                          <a:effectLst/>
                          <a:latin typeface="Calibri" panose="020F0502020204030204" pitchFamily="34" charset="0"/>
                          <a:ea typeface="Calibri" panose="020F0502020204030204" pitchFamily="34" charset="0"/>
                        </a:rPr>
                        <a:t>Posto do Motorista</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1050">
                          <a:effectLst/>
                          <a:latin typeface="Calibri" panose="020F0502020204030204" pitchFamily="34" charset="0"/>
                          <a:ea typeface="Calibri" panose="020F0502020204030204" pitchFamily="34" charset="0"/>
                        </a:rPr>
                        <a:t>Marcelo Patucci</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1050">
                          <a:effectLst/>
                          <a:latin typeface="Calibri" panose="020F0502020204030204" pitchFamily="34" charset="0"/>
                          <a:ea typeface="Calibri" panose="020F0502020204030204" pitchFamily="34" charset="0"/>
                        </a:rPr>
                        <a:t>8</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2190868"/>
                  </a:ext>
                </a:extLst>
              </a:tr>
              <a:tr h="126338">
                <a:tc>
                  <a:txBody>
                    <a:bodyPr/>
                    <a:lstStyle/>
                    <a:p>
                      <a:pPr algn="r">
                        <a:spcAft>
                          <a:spcPts val="0"/>
                        </a:spcAft>
                      </a:pPr>
                      <a:r>
                        <a:rPr lang="pt-BR" sz="1050">
                          <a:effectLst/>
                          <a:latin typeface="Calibri" panose="020F0502020204030204" pitchFamily="34" charset="0"/>
                          <a:ea typeface="Calibri" panose="020F0502020204030204" pitchFamily="34" charset="0"/>
                        </a:rPr>
                        <a:t>Q&amp;A</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1050">
                          <a:effectLst/>
                          <a:latin typeface="Calibri" panose="020F0502020204030204" pitchFamily="34" charset="0"/>
                          <a:ea typeface="Calibri" panose="020F0502020204030204" pitchFamily="34" charset="0"/>
                        </a:rPr>
                        <a:t> </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1050">
                          <a:effectLst/>
                          <a:latin typeface="Calibri" panose="020F0502020204030204" pitchFamily="34" charset="0"/>
                          <a:ea typeface="Calibri" panose="020F0502020204030204" pitchFamily="34" charset="0"/>
                        </a:rPr>
                        <a:t>2</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2575040"/>
                  </a:ext>
                </a:extLst>
              </a:tr>
              <a:tr h="126338">
                <a:tc>
                  <a:txBody>
                    <a:bodyPr/>
                    <a:lstStyle/>
                    <a:p>
                      <a:pPr>
                        <a:spcAft>
                          <a:spcPts val="0"/>
                        </a:spcAft>
                      </a:pPr>
                      <a:r>
                        <a:rPr lang="pt-BR" sz="1050">
                          <a:effectLst/>
                          <a:latin typeface="Calibri" panose="020F0502020204030204" pitchFamily="34" charset="0"/>
                          <a:ea typeface="Calibri" panose="020F0502020204030204" pitchFamily="34" charset="0"/>
                        </a:rPr>
                        <a:t>Sistema Elétrico</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1050">
                          <a:effectLst/>
                          <a:latin typeface="Calibri" panose="020F0502020204030204" pitchFamily="34" charset="0"/>
                          <a:ea typeface="Calibri" panose="020F0502020204030204" pitchFamily="34" charset="0"/>
                        </a:rPr>
                        <a:t>André Nakamura</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1050">
                          <a:effectLst/>
                          <a:latin typeface="Calibri" panose="020F0502020204030204" pitchFamily="34" charset="0"/>
                          <a:ea typeface="Calibri" panose="020F0502020204030204" pitchFamily="34" charset="0"/>
                        </a:rPr>
                        <a:t>12</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2997796"/>
                  </a:ext>
                </a:extLst>
              </a:tr>
              <a:tr h="126338">
                <a:tc>
                  <a:txBody>
                    <a:bodyPr/>
                    <a:lstStyle/>
                    <a:p>
                      <a:pPr algn="r">
                        <a:spcAft>
                          <a:spcPts val="0"/>
                        </a:spcAft>
                      </a:pPr>
                      <a:r>
                        <a:rPr lang="pt-BR" sz="1050">
                          <a:effectLst/>
                          <a:latin typeface="Calibri" panose="020F0502020204030204" pitchFamily="34" charset="0"/>
                          <a:ea typeface="Calibri" panose="020F0502020204030204" pitchFamily="34" charset="0"/>
                        </a:rPr>
                        <a:t>Q&amp;A</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1050">
                          <a:effectLst/>
                          <a:latin typeface="Calibri" panose="020F0502020204030204" pitchFamily="34" charset="0"/>
                          <a:ea typeface="Calibri" panose="020F0502020204030204" pitchFamily="34" charset="0"/>
                        </a:rPr>
                        <a:t> </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1050">
                          <a:effectLst/>
                          <a:latin typeface="Calibri" panose="020F0502020204030204" pitchFamily="34" charset="0"/>
                          <a:ea typeface="Calibri" panose="020F0502020204030204" pitchFamily="34" charset="0"/>
                        </a:rPr>
                        <a:t>2</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1207095"/>
                  </a:ext>
                </a:extLst>
              </a:tr>
              <a:tr h="126338">
                <a:tc>
                  <a:txBody>
                    <a:bodyPr/>
                    <a:lstStyle/>
                    <a:p>
                      <a:pPr>
                        <a:spcAft>
                          <a:spcPts val="0"/>
                        </a:spcAft>
                      </a:pPr>
                      <a:r>
                        <a:rPr lang="pt-BR" sz="1050">
                          <a:effectLst/>
                          <a:latin typeface="Calibri" panose="020F0502020204030204" pitchFamily="34" charset="0"/>
                          <a:ea typeface="Calibri" panose="020F0502020204030204" pitchFamily="34" charset="0"/>
                        </a:rPr>
                        <a:t>Portal do Encarroçador</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1050">
                          <a:effectLst/>
                          <a:latin typeface="Calibri" panose="020F0502020204030204" pitchFamily="34" charset="0"/>
                          <a:ea typeface="Calibri" panose="020F0502020204030204" pitchFamily="34" charset="0"/>
                        </a:rPr>
                        <a:t>Leonardo de Sousa</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1050">
                          <a:effectLst/>
                          <a:latin typeface="Calibri" panose="020F0502020204030204" pitchFamily="34" charset="0"/>
                          <a:ea typeface="Calibri" panose="020F0502020204030204" pitchFamily="34" charset="0"/>
                        </a:rPr>
                        <a:t>5</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3891536"/>
                  </a:ext>
                </a:extLst>
              </a:tr>
              <a:tr h="126338">
                <a:tc>
                  <a:txBody>
                    <a:bodyPr/>
                    <a:lstStyle/>
                    <a:p>
                      <a:pPr>
                        <a:spcAft>
                          <a:spcPts val="0"/>
                        </a:spcAft>
                      </a:pPr>
                      <a:r>
                        <a:rPr lang="pt-BR" sz="1050">
                          <a:effectLst/>
                          <a:latin typeface="Calibri" panose="020F0502020204030204" pitchFamily="34" charset="0"/>
                          <a:ea typeface="Calibri" panose="020F0502020204030204" pitchFamily="34" charset="0"/>
                        </a:rPr>
                        <a:t>Sumário</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1050">
                          <a:effectLst/>
                          <a:latin typeface="Calibri" panose="020F0502020204030204" pitchFamily="34" charset="0"/>
                          <a:ea typeface="Calibri" panose="020F0502020204030204" pitchFamily="34" charset="0"/>
                        </a:rPr>
                        <a:t>Hemmely de Borba</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1050">
                          <a:effectLst/>
                          <a:latin typeface="Calibri" panose="020F0502020204030204" pitchFamily="34" charset="0"/>
                          <a:ea typeface="Calibri" panose="020F0502020204030204" pitchFamily="34" charset="0"/>
                        </a:rPr>
                        <a:t>2</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74023"/>
                  </a:ext>
                </a:extLst>
              </a:tr>
            </a:tbl>
          </a:graphicData>
        </a:graphic>
      </p:graphicFrame>
      <p:sp>
        <p:nvSpPr>
          <p:cNvPr id="21" name="Google Shape;1316;p86">
            <a:extLst>
              <a:ext uri="{FF2B5EF4-FFF2-40B4-BE49-F238E27FC236}">
                <a16:creationId xmlns:a16="http://schemas.microsoft.com/office/drawing/2014/main" id="{B0CD0A86-53B0-48D3-8520-CA07DE7134F2}"/>
              </a:ext>
            </a:extLst>
          </p:cNvPr>
          <p:cNvSpPr/>
          <p:nvPr/>
        </p:nvSpPr>
        <p:spPr>
          <a:xfrm>
            <a:off x="215769" y="2820099"/>
            <a:ext cx="212400" cy="212400"/>
          </a:xfrm>
          <a:prstGeom prst="ellipse">
            <a:avLst/>
          </a:prstGeom>
          <a:solidFill>
            <a:srgbClr val="FFC000"/>
          </a:solidFill>
          <a:ln>
            <a:noFill/>
          </a:ln>
        </p:spPr>
        <p:txBody>
          <a:bodyPr spcFirstLastPara="1" wrap="square" lIns="91425" tIns="91425" rIns="91425" bIns="91425" anchor="ctr" anchorCtr="0">
            <a:noAutofit/>
          </a:bodyPr>
          <a:lstStyle/>
          <a:p>
            <a:pPr defTabSz="914378"/>
            <a:endParaRPr/>
          </a:p>
        </p:txBody>
      </p:sp>
      <p:sp>
        <p:nvSpPr>
          <p:cNvPr id="22" name="TextBox 21">
            <a:extLst>
              <a:ext uri="{FF2B5EF4-FFF2-40B4-BE49-F238E27FC236}">
                <a16:creationId xmlns:a16="http://schemas.microsoft.com/office/drawing/2014/main" id="{8DBF3143-39A3-4A24-9494-A906C126A19A}"/>
              </a:ext>
            </a:extLst>
          </p:cNvPr>
          <p:cNvSpPr txBox="1"/>
          <p:nvPr/>
        </p:nvSpPr>
        <p:spPr>
          <a:xfrm>
            <a:off x="415230" y="3257957"/>
            <a:ext cx="4087592" cy="1785104"/>
          </a:xfrm>
          <a:prstGeom prst="rect">
            <a:avLst/>
          </a:prstGeom>
          <a:noFill/>
        </p:spPr>
        <p:txBody>
          <a:bodyPr wrap="square" rtlCol="0">
            <a:spAutoFit/>
          </a:bodyPr>
          <a:lstStyle/>
          <a:p>
            <a:pPr defTabSz="914378"/>
            <a:r>
              <a:rPr lang="pt-BR" sz="1100">
                <a:latin typeface="Scania Office" panose="00000500000000000000" pitchFamily="2" charset="0"/>
              </a:rPr>
              <a:t> </a:t>
            </a:r>
            <a:r>
              <a:rPr lang="sv-SE" sz="1100" b="1" err="1">
                <a:cs typeface="Arial" panose="020B0604020202020204" pitchFamily="34" charset="0"/>
              </a:rPr>
              <a:t>Apresentadores</a:t>
            </a:r>
            <a:r>
              <a:rPr lang="sv-SE" sz="1100" b="1">
                <a:cs typeface="Arial" panose="020B0604020202020204" pitchFamily="34" charset="0"/>
              </a:rPr>
              <a:t>: </a:t>
            </a:r>
            <a:endParaRPr lang="sv-SE" sz="1100">
              <a:cs typeface="Arial" panose="020B0604020202020204" pitchFamily="34" charset="0"/>
            </a:endParaRPr>
          </a:p>
          <a:p>
            <a:pPr marL="214313" indent="-214313" defTabSz="914378">
              <a:buFont typeface="Arial" panose="020B0604020202020204" pitchFamily="34" charset="0"/>
              <a:buChar char="•"/>
            </a:pPr>
            <a:r>
              <a:rPr lang="sv-SE" sz="1100" err="1">
                <a:cs typeface="Arial" panose="020B0604020202020204" pitchFamily="34" charset="0"/>
              </a:rPr>
              <a:t>camera</a:t>
            </a:r>
            <a:r>
              <a:rPr lang="sv-SE" sz="1100">
                <a:cs typeface="Arial" panose="020B0604020202020204" pitchFamily="34" charset="0"/>
              </a:rPr>
              <a:t> </a:t>
            </a:r>
            <a:r>
              <a:rPr lang="sv-SE" sz="1100" err="1">
                <a:cs typeface="Arial" panose="020B0604020202020204" pitchFamily="34" charset="0"/>
              </a:rPr>
              <a:t>aberta</a:t>
            </a:r>
            <a:r>
              <a:rPr lang="sv-SE" sz="1100">
                <a:cs typeface="Arial" panose="020B0604020202020204" pitchFamily="34" charset="0"/>
              </a:rPr>
              <a:t> </a:t>
            </a:r>
            <a:r>
              <a:rPr lang="sv-SE" sz="1100" err="1">
                <a:cs typeface="Arial" panose="020B0604020202020204" pitchFamily="34" charset="0"/>
              </a:rPr>
              <a:t>na</a:t>
            </a:r>
            <a:r>
              <a:rPr lang="sv-SE" sz="1100">
                <a:cs typeface="Arial" panose="020B0604020202020204" pitchFamily="34" charset="0"/>
              </a:rPr>
              <a:t> hora de </a:t>
            </a:r>
            <a:r>
              <a:rPr lang="sv-SE" sz="1100" err="1">
                <a:cs typeface="Arial" panose="020B0604020202020204" pitchFamily="34" charset="0"/>
              </a:rPr>
              <a:t>falar</a:t>
            </a:r>
            <a:endParaRPr lang="sv-SE" sz="1100">
              <a:cs typeface="Arial" panose="020B0604020202020204" pitchFamily="34" charset="0"/>
            </a:endParaRPr>
          </a:p>
          <a:p>
            <a:pPr marL="214313" indent="-214313" defTabSz="914378">
              <a:buFont typeface="Arial" panose="020B0604020202020204" pitchFamily="34" charset="0"/>
              <a:buChar char="•"/>
            </a:pPr>
            <a:endParaRPr lang="sv-SE" sz="1100">
              <a:cs typeface="Arial" panose="020B0604020202020204" pitchFamily="34" charset="0"/>
            </a:endParaRPr>
          </a:p>
          <a:p>
            <a:pPr marL="214313" indent="-214313" defTabSz="914378">
              <a:buFont typeface="Arial" panose="020B0604020202020204" pitchFamily="34" charset="0"/>
              <a:buChar char="•"/>
            </a:pPr>
            <a:r>
              <a:rPr lang="sv-SE" sz="1100" err="1">
                <a:cs typeface="Arial" panose="020B0604020202020204" pitchFamily="34" charset="0"/>
              </a:rPr>
              <a:t>slides</a:t>
            </a:r>
            <a:r>
              <a:rPr lang="sv-SE" sz="1100">
                <a:cs typeface="Arial" panose="020B0604020202020204" pitchFamily="34" charset="0"/>
              </a:rPr>
              <a:t> </a:t>
            </a:r>
            <a:r>
              <a:rPr lang="sv-SE" sz="1100" err="1">
                <a:cs typeface="Arial" panose="020B0604020202020204" pitchFamily="34" charset="0"/>
              </a:rPr>
              <a:t>serão</a:t>
            </a:r>
            <a:r>
              <a:rPr lang="sv-SE" sz="1100">
                <a:cs typeface="Arial" panose="020B0604020202020204" pitchFamily="34" charset="0"/>
              </a:rPr>
              <a:t> </a:t>
            </a:r>
            <a:r>
              <a:rPr lang="sv-SE" sz="1100" err="1">
                <a:cs typeface="Arial" panose="020B0604020202020204" pitchFamily="34" charset="0"/>
              </a:rPr>
              <a:t>passados</a:t>
            </a:r>
            <a:r>
              <a:rPr lang="sv-SE" sz="1100">
                <a:cs typeface="Arial" panose="020B0604020202020204" pitchFamily="34" charset="0"/>
              </a:rPr>
              <a:t> </a:t>
            </a:r>
            <a:r>
              <a:rPr lang="sv-SE" sz="1100" err="1">
                <a:cs typeface="Arial" panose="020B0604020202020204" pitchFamily="34" charset="0"/>
              </a:rPr>
              <a:t>pela</a:t>
            </a:r>
            <a:r>
              <a:rPr lang="sv-SE" sz="1100">
                <a:cs typeface="Arial" panose="020B0604020202020204" pitchFamily="34" charset="0"/>
              </a:rPr>
              <a:t> </a:t>
            </a:r>
            <a:r>
              <a:rPr lang="sv-SE" sz="1100" err="1">
                <a:cs typeface="Arial" panose="020B0604020202020204" pitchFamily="34" charset="0"/>
              </a:rPr>
              <a:t>moderadora</a:t>
            </a:r>
            <a:r>
              <a:rPr lang="sv-SE" sz="1100">
                <a:cs typeface="Arial" panose="020B0604020202020204" pitchFamily="34" charset="0"/>
              </a:rPr>
              <a:t>:</a:t>
            </a:r>
          </a:p>
          <a:p>
            <a:pPr marL="557213" lvl="1" indent="-214313" defTabSz="914378">
              <a:buFont typeface="Arial" panose="020B0604020202020204" pitchFamily="34" charset="0"/>
              <a:buChar char="•"/>
            </a:pPr>
            <a:endParaRPr lang="sv-SE" sz="1100">
              <a:cs typeface="Arial" panose="020B0604020202020204" pitchFamily="34" charset="0"/>
            </a:endParaRPr>
          </a:p>
          <a:p>
            <a:pPr marL="557213" lvl="1" indent="-214313" defTabSz="914378">
              <a:buFont typeface="Arial" panose="020B0604020202020204" pitchFamily="34" charset="0"/>
              <a:buChar char="•"/>
            </a:pPr>
            <a:r>
              <a:rPr lang="sv-SE" sz="1100" err="1">
                <a:cs typeface="Arial" panose="020B0604020202020204" pitchFamily="34" charset="0"/>
              </a:rPr>
              <a:t>Conferir</a:t>
            </a:r>
            <a:r>
              <a:rPr lang="sv-SE" sz="1100">
                <a:cs typeface="Arial" panose="020B0604020202020204" pitchFamily="34" charset="0"/>
              </a:rPr>
              <a:t> se </a:t>
            </a:r>
            <a:r>
              <a:rPr lang="sv-SE" sz="1100" err="1">
                <a:cs typeface="Arial" panose="020B0604020202020204" pitchFamily="34" charset="0"/>
              </a:rPr>
              <a:t>animações</a:t>
            </a:r>
            <a:r>
              <a:rPr lang="sv-SE" sz="1100">
                <a:cs typeface="Arial" panose="020B0604020202020204" pitchFamily="34" charset="0"/>
              </a:rPr>
              <a:t> </a:t>
            </a:r>
            <a:r>
              <a:rPr lang="sv-SE" sz="1100" err="1">
                <a:cs typeface="Arial" panose="020B0604020202020204" pitchFamily="34" charset="0"/>
              </a:rPr>
              <a:t>estão</a:t>
            </a:r>
            <a:r>
              <a:rPr lang="sv-SE" sz="1100">
                <a:cs typeface="Arial" panose="020B0604020202020204" pitchFamily="34" charset="0"/>
              </a:rPr>
              <a:t> </a:t>
            </a:r>
            <a:r>
              <a:rPr lang="sv-SE" sz="1100" err="1">
                <a:cs typeface="Arial" panose="020B0604020202020204" pitchFamily="34" charset="0"/>
              </a:rPr>
              <a:t>alinhadas</a:t>
            </a:r>
            <a:r>
              <a:rPr lang="sv-SE" sz="1100">
                <a:cs typeface="Arial" panose="020B0604020202020204" pitchFamily="34" charset="0"/>
              </a:rPr>
              <a:t> </a:t>
            </a:r>
            <a:r>
              <a:rPr lang="sv-SE" sz="1100" err="1">
                <a:cs typeface="Arial" panose="020B0604020202020204" pitchFamily="34" charset="0"/>
              </a:rPr>
              <a:t>com</a:t>
            </a:r>
            <a:r>
              <a:rPr lang="sv-SE" sz="1100">
                <a:cs typeface="Arial" panose="020B0604020202020204" pitchFamily="34" charset="0"/>
              </a:rPr>
              <a:t> as notas</a:t>
            </a:r>
          </a:p>
          <a:p>
            <a:pPr marL="557213" lvl="1" indent="-214313" defTabSz="914378">
              <a:buFont typeface="Arial" panose="020B0604020202020204" pitchFamily="34" charset="0"/>
              <a:buChar char="•"/>
            </a:pPr>
            <a:endParaRPr lang="sv-SE" sz="1100">
              <a:cs typeface="Arial" panose="020B0604020202020204" pitchFamily="34" charset="0"/>
            </a:endParaRPr>
          </a:p>
          <a:p>
            <a:pPr marL="557213" lvl="1" indent="-214313" defTabSz="914378">
              <a:buFont typeface="Arial" panose="020B0604020202020204" pitchFamily="34" charset="0"/>
              <a:buChar char="•"/>
            </a:pPr>
            <a:r>
              <a:rPr lang="sv-SE" sz="1100">
                <a:cs typeface="Arial" panose="020B0604020202020204" pitchFamily="34" charset="0"/>
              </a:rPr>
              <a:t>A </a:t>
            </a:r>
            <a:r>
              <a:rPr lang="sv-SE" sz="1100" err="1">
                <a:cs typeface="Arial" panose="020B0604020202020204" pitchFamily="34" charset="0"/>
              </a:rPr>
              <a:t>apresentação</a:t>
            </a:r>
            <a:r>
              <a:rPr lang="sv-SE" sz="1100">
                <a:cs typeface="Arial" panose="020B0604020202020204" pitchFamily="34" charset="0"/>
              </a:rPr>
              <a:t> de </a:t>
            </a:r>
            <a:r>
              <a:rPr lang="sv-SE" sz="1100" err="1">
                <a:cs typeface="Arial" panose="020B0604020202020204" pitchFamily="34" charset="0"/>
              </a:rPr>
              <a:t>cada</a:t>
            </a:r>
            <a:r>
              <a:rPr lang="sv-SE" sz="1100">
                <a:cs typeface="Arial" panose="020B0604020202020204" pitchFamily="34" charset="0"/>
              </a:rPr>
              <a:t> </a:t>
            </a:r>
            <a:r>
              <a:rPr lang="sv-SE" sz="1100" err="1">
                <a:cs typeface="Arial" panose="020B0604020202020204" pitchFamily="34" charset="0"/>
              </a:rPr>
              <a:t>parte</a:t>
            </a:r>
            <a:r>
              <a:rPr lang="sv-SE" sz="1100">
                <a:cs typeface="Arial" panose="020B0604020202020204" pitchFamily="34" charset="0"/>
              </a:rPr>
              <a:t> </a:t>
            </a:r>
            <a:r>
              <a:rPr lang="sv-SE" sz="1100" err="1">
                <a:cs typeface="Arial" panose="020B0604020202020204" pitchFamily="34" charset="0"/>
              </a:rPr>
              <a:t>termina</a:t>
            </a:r>
            <a:r>
              <a:rPr lang="sv-SE" sz="1100">
                <a:cs typeface="Arial" panose="020B0604020202020204" pitchFamily="34" charset="0"/>
              </a:rPr>
              <a:t> no </a:t>
            </a:r>
            <a:r>
              <a:rPr lang="sv-SE" sz="1100" err="1">
                <a:cs typeface="Arial" panose="020B0604020202020204" pitchFamily="34" charset="0"/>
              </a:rPr>
              <a:t>slide</a:t>
            </a:r>
            <a:r>
              <a:rPr lang="sv-SE" sz="1100">
                <a:cs typeface="Arial" panose="020B0604020202020204" pitchFamily="34" charset="0"/>
              </a:rPr>
              <a:t> de Q&amp;A, a volta </a:t>
            </a:r>
            <a:r>
              <a:rPr lang="sv-SE" sz="1100" err="1">
                <a:cs typeface="Arial" panose="020B0604020202020204" pitchFamily="34" charset="0"/>
              </a:rPr>
              <a:t>após</a:t>
            </a:r>
            <a:r>
              <a:rPr lang="sv-SE" sz="1100">
                <a:cs typeface="Arial" panose="020B0604020202020204" pitchFamily="34" charset="0"/>
              </a:rPr>
              <a:t> os 2min é </a:t>
            </a:r>
            <a:r>
              <a:rPr lang="sv-SE" sz="1100" err="1">
                <a:cs typeface="Arial" panose="020B0604020202020204" pitchFamily="34" charset="0"/>
              </a:rPr>
              <a:t>feita</a:t>
            </a:r>
            <a:r>
              <a:rPr lang="sv-SE" sz="1100">
                <a:cs typeface="Arial" panose="020B0604020202020204" pitchFamily="34" charset="0"/>
              </a:rPr>
              <a:t> </a:t>
            </a:r>
            <a:r>
              <a:rPr lang="sv-SE" sz="1100" err="1">
                <a:cs typeface="Arial" panose="020B0604020202020204" pitchFamily="34" charset="0"/>
              </a:rPr>
              <a:t>pela</a:t>
            </a:r>
            <a:r>
              <a:rPr lang="sv-SE" sz="1100">
                <a:cs typeface="Arial" panose="020B0604020202020204" pitchFamily="34" charset="0"/>
              </a:rPr>
              <a:t> </a:t>
            </a:r>
            <a:r>
              <a:rPr lang="sv-SE" sz="1100" err="1">
                <a:cs typeface="Arial" panose="020B0604020202020204" pitchFamily="34" charset="0"/>
              </a:rPr>
              <a:t>moderadora</a:t>
            </a:r>
            <a:endParaRPr lang="sv-SE" sz="1100">
              <a:cs typeface="Arial" panose="020B0604020202020204" pitchFamily="34" charset="0"/>
            </a:endParaRPr>
          </a:p>
          <a:p>
            <a:pPr marL="214313" indent="-214313" defTabSz="914378">
              <a:buFont typeface="Arial" panose="020B0604020202020204" pitchFamily="34" charset="0"/>
              <a:buChar char="•"/>
            </a:pPr>
            <a:endParaRPr lang="sv-SE" sz="1100">
              <a:cs typeface="Arial" panose="020B0604020202020204" pitchFamily="34" charset="0"/>
            </a:endParaRPr>
          </a:p>
        </p:txBody>
      </p:sp>
      <p:sp>
        <p:nvSpPr>
          <p:cNvPr id="23" name="TextBox 22">
            <a:extLst>
              <a:ext uri="{FF2B5EF4-FFF2-40B4-BE49-F238E27FC236}">
                <a16:creationId xmlns:a16="http://schemas.microsoft.com/office/drawing/2014/main" id="{5D6CA4D8-A645-4BF5-80D6-F0CA85DBF8B2}"/>
              </a:ext>
            </a:extLst>
          </p:cNvPr>
          <p:cNvSpPr txBox="1"/>
          <p:nvPr/>
        </p:nvSpPr>
        <p:spPr>
          <a:xfrm>
            <a:off x="415231" y="2819867"/>
            <a:ext cx="3910750" cy="430887"/>
          </a:xfrm>
          <a:prstGeom prst="rect">
            <a:avLst/>
          </a:prstGeom>
          <a:noFill/>
        </p:spPr>
        <p:txBody>
          <a:bodyPr wrap="square" rtlCol="0">
            <a:spAutoFit/>
          </a:bodyPr>
          <a:lstStyle/>
          <a:p>
            <a:pPr defTabSz="914378"/>
            <a:r>
              <a:rPr lang="pt-BR" sz="1100">
                <a:latin typeface="Scania Office" panose="00000500000000000000" pitchFamily="2" charset="0"/>
              </a:rPr>
              <a:t> </a:t>
            </a:r>
            <a:r>
              <a:rPr lang="sv-SE" sz="1100" b="1" err="1">
                <a:cs typeface="Arial" panose="020B0604020202020204" pitchFamily="34" charset="0"/>
              </a:rPr>
              <a:t>Perguntas</a:t>
            </a:r>
            <a:r>
              <a:rPr lang="sv-SE" sz="1100" b="1">
                <a:cs typeface="Arial" panose="020B0604020202020204" pitchFamily="34" charset="0"/>
              </a:rPr>
              <a:t> </a:t>
            </a:r>
            <a:r>
              <a:rPr lang="sv-SE" sz="1100">
                <a:cs typeface="Arial" panose="020B0604020202020204" pitchFamily="34" charset="0"/>
              </a:rPr>
              <a:t>– </a:t>
            </a:r>
            <a:r>
              <a:rPr lang="sv-SE" sz="1100" err="1">
                <a:cs typeface="Arial" panose="020B0604020202020204" pitchFamily="34" charset="0"/>
              </a:rPr>
              <a:t>serão</a:t>
            </a:r>
            <a:r>
              <a:rPr lang="sv-SE" sz="1100">
                <a:cs typeface="Arial" panose="020B0604020202020204" pitchFamily="34" charset="0"/>
              </a:rPr>
              <a:t> </a:t>
            </a:r>
            <a:r>
              <a:rPr lang="sv-SE" sz="1100" err="1">
                <a:cs typeface="Arial" panose="020B0604020202020204" pitchFamily="34" charset="0"/>
              </a:rPr>
              <a:t>respondidas</a:t>
            </a:r>
            <a:r>
              <a:rPr lang="sv-SE" sz="1100">
                <a:cs typeface="Arial" panose="020B0604020202020204" pitchFamily="34" charset="0"/>
              </a:rPr>
              <a:t> </a:t>
            </a:r>
            <a:r>
              <a:rPr lang="sv-SE" sz="1100" err="1">
                <a:cs typeface="Arial" panose="020B0604020202020204" pitchFamily="34" charset="0"/>
              </a:rPr>
              <a:t>somente</a:t>
            </a:r>
            <a:r>
              <a:rPr lang="sv-SE" sz="1100">
                <a:cs typeface="Arial" panose="020B0604020202020204" pitchFamily="34" charset="0"/>
              </a:rPr>
              <a:t> </a:t>
            </a:r>
            <a:r>
              <a:rPr lang="sv-SE" sz="1100" err="1">
                <a:cs typeface="Arial" panose="020B0604020202020204" pitchFamily="34" charset="0"/>
              </a:rPr>
              <a:t>após</a:t>
            </a:r>
            <a:r>
              <a:rPr lang="sv-SE" sz="1100">
                <a:cs typeface="Arial" panose="020B0604020202020204" pitchFamily="34" charset="0"/>
              </a:rPr>
              <a:t> o </a:t>
            </a:r>
            <a:r>
              <a:rPr lang="sv-SE" sz="1100" err="1">
                <a:cs typeface="Arial" panose="020B0604020202020204" pitchFamily="34" charset="0"/>
              </a:rPr>
              <a:t>webinar</a:t>
            </a:r>
            <a:r>
              <a:rPr lang="sv-SE" sz="1100">
                <a:cs typeface="Arial" panose="020B0604020202020204" pitchFamily="34" charset="0"/>
              </a:rPr>
              <a:t> via email</a:t>
            </a:r>
          </a:p>
        </p:txBody>
      </p:sp>
      <p:sp>
        <p:nvSpPr>
          <p:cNvPr id="24" name="Google Shape;1316;p86">
            <a:extLst>
              <a:ext uri="{FF2B5EF4-FFF2-40B4-BE49-F238E27FC236}">
                <a16:creationId xmlns:a16="http://schemas.microsoft.com/office/drawing/2014/main" id="{7E67A783-D959-45BD-A0B9-0D049D140999}"/>
              </a:ext>
            </a:extLst>
          </p:cNvPr>
          <p:cNvSpPr/>
          <p:nvPr/>
        </p:nvSpPr>
        <p:spPr>
          <a:xfrm>
            <a:off x="216306" y="3237840"/>
            <a:ext cx="212400" cy="212400"/>
          </a:xfrm>
          <a:prstGeom prst="ellipse">
            <a:avLst/>
          </a:prstGeom>
          <a:solidFill>
            <a:srgbClr val="FFC000"/>
          </a:solidFill>
          <a:ln>
            <a:noFill/>
          </a:ln>
        </p:spPr>
        <p:txBody>
          <a:bodyPr spcFirstLastPara="1" wrap="square" lIns="91425" tIns="91425" rIns="91425" bIns="91425" anchor="ctr" anchorCtr="0">
            <a:noAutofit/>
          </a:bodyPr>
          <a:lstStyle/>
          <a:p>
            <a:pPr defTabSz="914378"/>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2CCAF48-5AE5-4DDD-B3CD-AE665D45D660}"/>
              </a:ext>
            </a:extLst>
          </p:cNvPr>
          <p:cNvGraphicFramePr>
            <a:graphicFrameLocks noChangeAspect="1"/>
          </p:cNvGraphicFramePr>
          <p:nvPr>
            <p:custDataLst>
              <p:tags r:id="rId2"/>
            </p:custDataLst>
            <p:extLst>
              <p:ext uri="{D42A27DB-BD31-4B8C-83A1-F6EECF244321}">
                <p14:modId xmlns:p14="http://schemas.microsoft.com/office/powerpoint/2010/main" val="4996484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4" name="think-cell Slide" r:id="rId5" imgW="396" imgH="396" progId="TCLayout.ActiveDocument.1">
                  <p:embed/>
                </p:oleObj>
              </mc:Choice>
              <mc:Fallback>
                <p:oleObj name="think-cell Slide" r:id="rId5" imgW="396" imgH="396" progId="TCLayout.ActiveDocument.1">
                  <p:embed/>
                  <p:pic>
                    <p:nvPicPr>
                      <p:cNvPr id="2" name="Object 1" hidden="1">
                        <a:extLst>
                          <a:ext uri="{FF2B5EF4-FFF2-40B4-BE49-F238E27FC236}">
                            <a16:creationId xmlns:a16="http://schemas.microsoft.com/office/drawing/2014/main" id="{82CCAF48-5AE5-4DDD-B3CD-AE665D45D66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416" name="Picture 415" descr="A road with cars on it and mountains in the back&#10;&#10;Description automatically generated with low confidence">
            <a:extLst>
              <a:ext uri="{FF2B5EF4-FFF2-40B4-BE49-F238E27FC236}">
                <a16:creationId xmlns:a16="http://schemas.microsoft.com/office/drawing/2014/main" id="{AB221570-268A-4A8B-8AAD-01753560C46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419" y="-153201"/>
            <a:ext cx="9254837" cy="6155201"/>
          </a:xfrm>
          <a:prstGeom prst="rect">
            <a:avLst/>
          </a:prstGeom>
        </p:spPr>
      </p:pic>
      <p:sp>
        <p:nvSpPr>
          <p:cNvPr id="427" name="Google Shape;427;p43"/>
          <p:cNvSpPr/>
          <p:nvPr/>
        </p:nvSpPr>
        <p:spPr>
          <a:xfrm>
            <a:off x="1085970" y="1772698"/>
            <a:ext cx="976200" cy="976200"/>
          </a:xfrm>
          <a:prstGeom prst="ellipse">
            <a:avLst/>
          </a:prstGeom>
          <a:solidFill>
            <a:srgbClr val="8FA19B"/>
          </a:solidFill>
          <a:ln>
            <a:no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p:nvPr/>
        </p:nvSpPr>
        <p:spPr>
          <a:xfrm>
            <a:off x="5180589" y="1772698"/>
            <a:ext cx="976200" cy="976200"/>
          </a:xfrm>
          <a:prstGeom prst="ellipse">
            <a:avLst/>
          </a:prstGeom>
          <a:solidFill>
            <a:srgbClr val="8FA19B"/>
          </a:solidFill>
          <a:ln>
            <a:no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3"/>
          <p:cNvSpPr/>
          <p:nvPr/>
        </p:nvSpPr>
        <p:spPr>
          <a:xfrm>
            <a:off x="3147779" y="1813473"/>
            <a:ext cx="976200" cy="976200"/>
          </a:xfrm>
          <a:prstGeom prst="ellipse">
            <a:avLst/>
          </a:prstGeom>
          <a:solidFill>
            <a:srgbClr val="8FA19B"/>
          </a:solidFill>
          <a:ln>
            <a:no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3"/>
          <p:cNvSpPr/>
          <p:nvPr/>
        </p:nvSpPr>
        <p:spPr>
          <a:xfrm>
            <a:off x="7213399" y="1772698"/>
            <a:ext cx="976200" cy="976200"/>
          </a:xfrm>
          <a:prstGeom prst="ellipse">
            <a:avLst/>
          </a:prstGeom>
          <a:solidFill>
            <a:srgbClr val="8FA19B"/>
          </a:solidFill>
          <a:ln>
            <a:no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3"/>
          <p:cNvSpPr txBox="1">
            <a:spLocks noGrp="1"/>
          </p:cNvSpPr>
          <p:nvPr>
            <p:ph type="title"/>
          </p:nvPr>
        </p:nvSpPr>
        <p:spPr>
          <a:xfrm>
            <a:off x="1049970" y="1998185"/>
            <a:ext cx="1048200" cy="513600"/>
          </a:xfrm>
          <a:prstGeom prst="rect">
            <a:avLst/>
          </a:prstGeom>
        </p:spPr>
        <p:txBody>
          <a:bodyPr spcFirstLastPara="1" wrap="square" lIns="91425" tIns="91425" rIns="91425" bIns="91425" anchor="ctr" anchorCtr="0">
            <a:noAutofit/>
          </a:bodyPr>
          <a:lstStyle/>
          <a:p>
            <a:pPr algn="ctr"/>
            <a:r>
              <a:rPr lang="pt-BR" sz="900">
                <a:solidFill>
                  <a:schemeClr val="bg1"/>
                </a:solidFill>
                <a:latin typeface="Scania Office Headline Bold" panose="00000805000000000000" pitchFamily="2" charset="0"/>
              </a:rPr>
              <a:t>POSTO DO MOTORISTA</a:t>
            </a:r>
            <a:endParaRPr sz="900">
              <a:solidFill>
                <a:schemeClr val="bg1"/>
              </a:solidFill>
            </a:endParaRPr>
          </a:p>
        </p:txBody>
      </p:sp>
      <p:sp>
        <p:nvSpPr>
          <p:cNvPr id="435" name="Google Shape;435;p43"/>
          <p:cNvSpPr txBox="1">
            <a:spLocks noGrp="1"/>
          </p:cNvSpPr>
          <p:nvPr>
            <p:ph type="title" idx="2"/>
          </p:nvPr>
        </p:nvSpPr>
        <p:spPr>
          <a:xfrm>
            <a:off x="1288800" y="575770"/>
            <a:ext cx="6762076" cy="527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rgbClr val="101A4D"/>
                </a:solidFill>
                <a:latin typeface="Scania Office Headline Bold" panose="00000805000000000000" pitchFamily="2" charset="0"/>
              </a:rPr>
              <a:t>ÁREAS FOCO DE MELHORIA</a:t>
            </a:r>
            <a:endParaRPr sz="3200">
              <a:solidFill>
                <a:srgbClr val="101A4D"/>
              </a:solidFill>
              <a:latin typeface="Scania Office Headline Bold" panose="00000805000000000000" pitchFamily="2" charset="0"/>
            </a:endParaRPr>
          </a:p>
        </p:txBody>
      </p:sp>
      <p:sp>
        <p:nvSpPr>
          <p:cNvPr id="50" name="Google Shape;432;p43">
            <a:extLst>
              <a:ext uri="{FF2B5EF4-FFF2-40B4-BE49-F238E27FC236}">
                <a16:creationId xmlns:a16="http://schemas.microsoft.com/office/drawing/2014/main" id="{EC0C1333-05E6-4E9F-8363-C4BE01A1D662}"/>
              </a:ext>
            </a:extLst>
          </p:cNvPr>
          <p:cNvSpPr txBox="1">
            <a:spLocks/>
          </p:cNvSpPr>
          <p:nvPr/>
        </p:nvSpPr>
        <p:spPr>
          <a:xfrm>
            <a:off x="3111779" y="2044773"/>
            <a:ext cx="1048200" cy="51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Tajawal"/>
              <a:buNone/>
              <a:defRPr sz="3400" b="1" i="0" u="none" strike="noStrike" cap="none">
                <a:solidFill>
                  <a:schemeClr val="lt1"/>
                </a:solidFill>
                <a:latin typeface="Tajawal"/>
                <a:ea typeface="Tajawal"/>
                <a:cs typeface="Tajawal"/>
                <a:sym typeface="Tajawal"/>
              </a:defRPr>
            </a:lvl1pPr>
            <a:lvl2pPr marR="0" lvl="1"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2pPr>
            <a:lvl3pPr marR="0" lvl="2"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3pPr>
            <a:lvl4pPr marR="0" lvl="3"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4pPr>
            <a:lvl5pPr marR="0" lvl="4"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5pPr>
            <a:lvl6pPr marR="0" lvl="5"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6pPr>
            <a:lvl7pPr marR="0" lvl="6"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7pPr>
            <a:lvl8pPr marR="0" lvl="7"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8pPr>
            <a:lvl9pPr marR="0" lvl="8"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9pPr>
          </a:lstStyle>
          <a:p>
            <a:r>
              <a:rPr lang="pt-BR" sz="900">
                <a:solidFill>
                  <a:schemeClr val="bg1"/>
                </a:solidFill>
                <a:latin typeface="Scania Office Headline Bold" panose="00000805000000000000" pitchFamily="2" charset="0"/>
              </a:rPr>
              <a:t>EFICIÊNCIA ENERGÉTICA</a:t>
            </a:r>
            <a:endParaRPr lang="pt-BR" sz="900">
              <a:solidFill>
                <a:schemeClr val="bg1"/>
              </a:solidFill>
            </a:endParaRPr>
          </a:p>
        </p:txBody>
      </p:sp>
      <p:sp>
        <p:nvSpPr>
          <p:cNvPr id="51" name="Google Shape;432;p43">
            <a:extLst>
              <a:ext uri="{FF2B5EF4-FFF2-40B4-BE49-F238E27FC236}">
                <a16:creationId xmlns:a16="http://schemas.microsoft.com/office/drawing/2014/main" id="{BC069897-939C-4C72-9E8C-C1CC0EA1EC3A}"/>
              </a:ext>
            </a:extLst>
          </p:cNvPr>
          <p:cNvSpPr txBox="1">
            <a:spLocks/>
          </p:cNvSpPr>
          <p:nvPr/>
        </p:nvSpPr>
        <p:spPr>
          <a:xfrm>
            <a:off x="5043796" y="2047758"/>
            <a:ext cx="1249785" cy="51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Tajawal"/>
              <a:buNone/>
              <a:defRPr sz="3400" b="1" i="0" u="none" strike="noStrike" cap="none">
                <a:solidFill>
                  <a:schemeClr val="lt1"/>
                </a:solidFill>
                <a:latin typeface="Tajawal"/>
                <a:ea typeface="Tajawal"/>
                <a:cs typeface="Tajawal"/>
                <a:sym typeface="Tajawal"/>
              </a:defRPr>
            </a:lvl1pPr>
            <a:lvl2pPr marR="0" lvl="1"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2pPr>
            <a:lvl3pPr marR="0" lvl="2"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3pPr>
            <a:lvl4pPr marR="0" lvl="3"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4pPr>
            <a:lvl5pPr marR="0" lvl="4"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5pPr>
            <a:lvl6pPr marR="0" lvl="5"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6pPr>
            <a:lvl7pPr marR="0" lvl="6"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7pPr>
            <a:lvl8pPr marR="0" lvl="7"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8pPr>
            <a:lvl9pPr marR="0" lvl="8"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9pPr>
          </a:lstStyle>
          <a:p>
            <a:r>
              <a:rPr lang="pt-BR" sz="900">
                <a:solidFill>
                  <a:schemeClr val="bg1"/>
                </a:solidFill>
                <a:latin typeface="Scania Office Headline Bold" panose="00000805000000000000" pitchFamily="2" charset="0"/>
              </a:rPr>
              <a:t>CAPACIDADE DE CARGA</a:t>
            </a:r>
            <a:endParaRPr lang="pt-BR" sz="900">
              <a:solidFill>
                <a:schemeClr val="bg1"/>
              </a:solidFill>
            </a:endParaRPr>
          </a:p>
        </p:txBody>
      </p:sp>
      <p:sp>
        <p:nvSpPr>
          <p:cNvPr id="52" name="Google Shape;432;p43">
            <a:extLst>
              <a:ext uri="{FF2B5EF4-FFF2-40B4-BE49-F238E27FC236}">
                <a16:creationId xmlns:a16="http://schemas.microsoft.com/office/drawing/2014/main" id="{8420CD2B-2471-4173-814B-7B3E3C27BC93}"/>
              </a:ext>
            </a:extLst>
          </p:cNvPr>
          <p:cNvSpPr txBox="1">
            <a:spLocks/>
          </p:cNvSpPr>
          <p:nvPr/>
        </p:nvSpPr>
        <p:spPr>
          <a:xfrm>
            <a:off x="7123834" y="2001170"/>
            <a:ext cx="1155330" cy="51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Tajawal"/>
              <a:buNone/>
              <a:defRPr sz="3400" b="1" i="0" u="none" strike="noStrike" cap="none">
                <a:solidFill>
                  <a:schemeClr val="lt1"/>
                </a:solidFill>
                <a:latin typeface="Tajawal"/>
                <a:ea typeface="Tajawal"/>
                <a:cs typeface="Tajawal"/>
                <a:sym typeface="Tajawal"/>
              </a:defRPr>
            </a:lvl1pPr>
            <a:lvl2pPr marR="0" lvl="1"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2pPr>
            <a:lvl3pPr marR="0" lvl="2"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3pPr>
            <a:lvl4pPr marR="0" lvl="3"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4pPr>
            <a:lvl5pPr marR="0" lvl="4"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5pPr>
            <a:lvl6pPr marR="0" lvl="5"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6pPr>
            <a:lvl7pPr marR="0" lvl="6"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7pPr>
            <a:lvl8pPr marR="0" lvl="7"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8pPr>
            <a:lvl9pPr marR="0" lvl="8"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9pPr>
          </a:lstStyle>
          <a:p>
            <a:r>
              <a:rPr lang="pt-BR" sz="900">
                <a:solidFill>
                  <a:schemeClr val="bg1"/>
                </a:solidFill>
                <a:latin typeface="Scania Office Headline Bold" panose="00000805000000000000" pitchFamily="2" charset="0"/>
              </a:rPr>
              <a:t>interface chassi e carroceria</a:t>
            </a:r>
            <a:endParaRPr lang="pt-BR" sz="900">
              <a:solidFill>
                <a:schemeClr val="bg1"/>
              </a:solidFill>
            </a:endParaRPr>
          </a:p>
        </p:txBody>
      </p:sp>
      <p:pic>
        <p:nvPicPr>
          <p:cNvPr id="12" name="ScaniaSymbol">
            <a:extLst>
              <a:ext uri="{FF2B5EF4-FFF2-40B4-BE49-F238E27FC236}">
                <a16:creationId xmlns:a16="http://schemas.microsoft.com/office/drawing/2014/main" id="{85B658EF-165C-4C67-B588-82DB4E04647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28247040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 grpId="0" animBg="1"/>
      <p:bldP spid="428" grpId="0" animBg="1"/>
      <p:bldP spid="429" grpId="0" animBg="1"/>
      <p:bldP spid="430" grpId="0" animBg="1"/>
      <p:bldP spid="432" grpId="0"/>
      <p:bldP spid="50" grpId="0"/>
      <p:bldP spid="51" grpId="0"/>
      <p:bldP spid="5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99D3E7-3DCD-48C2-9D1F-396F46F37774}"/>
              </a:ext>
            </a:extLst>
          </p:cNvPr>
          <p:cNvSpPr>
            <a:spLocks noGrp="1"/>
          </p:cNvSpPr>
          <p:nvPr>
            <p:ph type="title"/>
          </p:nvPr>
        </p:nvSpPr>
        <p:spPr/>
        <p:txBody>
          <a:bodyPr/>
          <a:lstStyle/>
          <a:p>
            <a:r>
              <a:rPr lang="sv-SE" b="1">
                <a:cs typeface="Arial" panose="020B0604020202020204" pitchFamily="34" charset="0"/>
              </a:rPr>
              <a:t>BICT</a:t>
            </a:r>
          </a:p>
        </p:txBody>
      </p:sp>
      <p:sp>
        <p:nvSpPr>
          <p:cNvPr id="2" name="Content Placeholder 1">
            <a:extLst>
              <a:ext uri="{FF2B5EF4-FFF2-40B4-BE49-F238E27FC236}">
                <a16:creationId xmlns:a16="http://schemas.microsoft.com/office/drawing/2014/main" id="{5276BBB7-E930-4FB1-BCF5-E9AB6EECC015}"/>
              </a:ext>
            </a:extLst>
          </p:cNvPr>
          <p:cNvSpPr>
            <a:spLocks noGrp="1"/>
          </p:cNvSpPr>
          <p:nvPr>
            <p:ph idx="1"/>
          </p:nvPr>
        </p:nvSpPr>
        <p:spPr/>
        <p:txBody>
          <a:bodyPr/>
          <a:lstStyle/>
          <a:p>
            <a:pPr marL="0" indent="0">
              <a:buNone/>
            </a:pPr>
            <a:r>
              <a:rPr lang="sv-SE" sz="1500" b="1" err="1">
                <a:cs typeface="Arial" panose="020B0604020202020204" pitchFamily="34" charset="0"/>
              </a:rPr>
              <a:t>Produto</a:t>
            </a:r>
            <a:r>
              <a:rPr lang="sv-SE" sz="1500" b="1">
                <a:cs typeface="Arial" panose="020B0604020202020204" pitchFamily="34" charset="0"/>
              </a:rPr>
              <a:t> </a:t>
            </a:r>
            <a:r>
              <a:rPr lang="sv-SE" sz="1500" b="1" err="1">
                <a:cs typeface="Arial" panose="020B0604020202020204" pitchFamily="34" charset="0"/>
              </a:rPr>
              <a:t>atual</a:t>
            </a:r>
            <a:endParaRPr lang="sv-SE" sz="1500" b="1">
              <a:cs typeface="Arial" panose="020B0604020202020204" pitchFamily="34" charset="0"/>
            </a:endParaRPr>
          </a:p>
          <a:p>
            <a:r>
              <a:rPr lang="sv-SE">
                <a:cs typeface="Arial" panose="020B0604020202020204" pitchFamily="34" charset="0"/>
              </a:rPr>
              <a:t>3 </a:t>
            </a:r>
            <a:r>
              <a:rPr lang="sv-SE" err="1">
                <a:cs typeface="Arial" panose="020B0604020202020204" pitchFamily="34" charset="0"/>
              </a:rPr>
              <a:t>saídas</a:t>
            </a:r>
            <a:r>
              <a:rPr lang="sv-SE">
                <a:cs typeface="Arial" panose="020B0604020202020204" pitchFamily="34" charset="0"/>
              </a:rPr>
              <a:t> </a:t>
            </a:r>
            <a:r>
              <a:rPr lang="sv-SE" err="1">
                <a:cs typeface="Arial" panose="020B0604020202020204" pitchFamily="34" charset="0"/>
              </a:rPr>
              <a:t>condicionais</a:t>
            </a:r>
            <a:endParaRPr lang="sv-SE">
              <a:cs typeface="Arial" panose="020B0604020202020204" pitchFamily="34" charset="0"/>
            </a:endParaRPr>
          </a:p>
          <a:p>
            <a:r>
              <a:rPr lang="sv-SE" err="1">
                <a:cs typeface="Arial" panose="020B0604020202020204" pitchFamily="34" charset="0"/>
              </a:rPr>
              <a:t>Operadores</a:t>
            </a:r>
            <a:r>
              <a:rPr lang="sv-SE">
                <a:cs typeface="Arial" panose="020B0604020202020204" pitchFamily="34" charset="0"/>
              </a:rPr>
              <a:t> </a:t>
            </a:r>
            <a:r>
              <a:rPr lang="sv-SE" err="1">
                <a:cs typeface="Arial" panose="020B0604020202020204" pitchFamily="34" charset="0"/>
              </a:rPr>
              <a:t>lógicos</a:t>
            </a:r>
            <a:endParaRPr lang="sv-SE">
              <a:cs typeface="Arial" panose="020B0604020202020204" pitchFamily="34" charset="0"/>
            </a:endParaRPr>
          </a:p>
          <a:p>
            <a:endParaRPr lang="sv-SE">
              <a:cs typeface="Arial" panose="020B0604020202020204" pitchFamily="34" charset="0"/>
            </a:endParaRPr>
          </a:p>
          <a:p>
            <a:endParaRPr lang="sv-SE">
              <a:cs typeface="Arial" panose="020B0604020202020204" pitchFamily="34" charset="0"/>
            </a:endParaRPr>
          </a:p>
          <a:p>
            <a:endParaRPr lang="sv-SE">
              <a:cs typeface="Arial" panose="020B0604020202020204" pitchFamily="34" charset="0"/>
            </a:endParaRPr>
          </a:p>
          <a:p>
            <a:endParaRPr lang="sv-SE">
              <a:cs typeface="Arial" panose="020B0604020202020204" pitchFamily="34" charset="0"/>
            </a:endParaRPr>
          </a:p>
        </p:txBody>
      </p:sp>
      <p:sp>
        <p:nvSpPr>
          <p:cNvPr id="5" name="Slide Number Placeholder 4">
            <a:extLst>
              <a:ext uri="{FF2B5EF4-FFF2-40B4-BE49-F238E27FC236}">
                <a16:creationId xmlns:a16="http://schemas.microsoft.com/office/drawing/2014/main" id="{E6417928-76BC-421E-8868-9FE134887B12}"/>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100</a:t>
            </a:fld>
            <a:endParaRPr lang="en-US" kern="1200">
              <a:solidFill>
                <a:srgbClr val="041E42"/>
              </a:solidFill>
              <a:latin typeface="Scania Office"/>
              <a:ea typeface="+mn-ea"/>
              <a:cs typeface="+mn-cs"/>
            </a:endParaRPr>
          </a:p>
        </p:txBody>
      </p:sp>
      <p:sp>
        <p:nvSpPr>
          <p:cNvPr id="7" name="Content Placeholder 6">
            <a:extLst>
              <a:ext uri="{FF2B5EF4-FFF2-40B4-BE49-F238E27FC236}">
                <a16:creationId xmlns:a16="http://schemas.microsoft.com/office/drawing/2014/main" id="{1B302534-5469-47E6-BF4A-141EC25C5532}"/>
              </a:ext>
            </a:extLst>
          </p:cNvPr>
          <p:cNvSpPr>
            <a:spLocks noGrp="1"/>
          </p:cNvSpPr>
          <p:nvPr>
            <p:ph idx="13"/>
          </p:nvPr>
        </p:nvSpPr>
        <p:spPr/>
        <p:txBody>
          <a:bodyPr/>
          <a:lstStyle/>
          <a:p>
            <a:pPr marL="0" indent="0">
              <a:buNone/>
            </a:pPr>
            <a:r>
              <a:rPr lang="sv-SE" sz="1500" b="1">
                <a:cs typeface="Arial" panose="020B0604020202020204" pitchFamily="34" charset="0"/>
              </a:rPr>
              <a:t>Nova </a:t>
            </a:r>
            <a:r>
              <a:rPr lang="sv-SE" sz="1500" b="1" err="1">
                <a:cs typeface="Arial" panose="020B0604020202020204" pitchFamily="34" charset="0"/>
              </a:rPr>
              <a:t>geração</a:t>
            </a:r>
            <a:endParaRPr lang="sv-SE" sz="1500" b="1">
              <a:cs typeface="Arial" panose="020B0604020202020204" pitchFamily="34" charset="0"/>
            </a:endParaRPr>
          </a:p>
          <a:p>
            <a:r>
              <a:rPr lang="sv-SE">
                <a:cs typeface="Arial" panose="020B0604020202020204" pitchFamily="34" charset="0"/>
              </a:rPr>
              <a:t>3 </a:t>
            </a:r>
            <a:r>
              <a:rPr lang="sv-SE" err="1">
                <a:cs typeface="Arial" panose="020B0604020202020204" pitchFamily="34" charset="0"/>
              </a:rPr>
              <a:t>saídas</a:t>
            </a:r>
            <a:r>
              <a:rPr lang="sv-SE">
                <a:cs typeface="Arial" panose="020B0604020202020204" pitchFamily="34" charset="0"/>
              </a:rPr>
              <a:t> </a:t>
            </a:r>
            <a:r>
              <a:rPr lang="sv-SE" err="1">
                <a:cs typeface="Arial" panose="020B0604020202020204" pitchFamily="34" charset="0"/>
              </a:rPr>
              <a:t>condicionais</a:t>
            </a:r>
            <a:endParaRPr lang="sv-SE">
              <a:cs typeface="Arial" panose="020B0604020202020204" pitchFamily="34" charset="0"/>
            </a:endParaRPr>
          </a:p>
          <a:p>
            <a:r>
              <a:rPr lang="sv-SE">
                <a:cs typeface="Arial" panose="020B0604020202020204" pitchFamily="34" charset="0"/>
              </a:rPr>
              <a:t>Set </a:t>
            </a:r>
            <a:r>
              <a:rPr lang="sv-SE" err="1">
                <a:cs typeface="Arial" panose="020B0604020202020204" pitchFamily="34" charset="0"/>
              </a:rPr>
              <a:t>estendido</a:t>
            </a:r>
            <a:r>
              <a:rPr lang="sv-SE">
                <a:cs typeface="Arial" panose="020B0604020202020204" pitchFamily="34" charset="0"/>
              </a:rPr>
              <a:t> de </a:t>
            </a:r>
            <a:r>
              <a:rPr lang="sv-SE" err="1">
                <a:cs typeface="Arial" panose="020B0604020202020204" pitchFamily="34" charset="0"/>
              </a:rPr>
              <a:t>operadores</a:t>
            </a:r>
            <a:endParaRPr lang="sv-SE">
              <a:cs typeface="Arial" panose="020B0604020202020204" pitchFamily="34" charset="0"/>
            </a:endParaRPr>
          </a:p>
        </p:txBody>
      </p:sp>
      <p:pic>
        <p:nvPicPr>
          <p:cNvPr id="9" name="Picture 8">
            <a:extLst>
              <a:ext uri="{FF2B5EF4-FFF2-40B4-BE49-F238E27FC236}">
                <a16:creationId xmlns:a16="http://schemas.microsoft.com/office/drawing/2014/main" id="{174F284E-2673-4FB7-9655-647D5389FF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6952" y="2071618"/>
            <a:ext cx="2014819" cy="500132"/>
          </a:xfrm>
          <a:prstGeom prst="rect">
            <a:avLst/>
          </a:prstGeom>
        </p:spPr>
      </p:pic>
      <p:pic>
        <p:nvPicPr>
          <p:cNvPr id="12" name="Picture 11">
            <a:extLst>
              <a:ext uri="{FF2B5EF4-FFF2-40B4-BE49-F238E27FC236}">
                <a16:creationId xmlns:a16="http://schemas.microsoft.com/office/drawing/2014/main" id="{EB2FFB79-D52C-4792-8B69-A9A5F77F2C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61123" y="2129425"/>
            <a:ext cx="2493517" cy="2500661"/>
          </a:xfrm>
          <a:prstGeom prst="rect">
            <a:avLst/>
          </a:prstGeom>
        </p:spPr>
      </p:pic>
      <p:sp>
        <p:nvSpPr>
          <p:cNvPr id="10" name="Content Placeholder 6">
            <a:extLst>
              <a:ext uri="{FF2B5EF4-FFF2-40B4-BE49-F238E27FC236}">
                <a16:creationId xmlns:a16="http://schemas.microsoft.com/office/drawing/2014/main" id="{BB30981F-0AEE-4639-AD91-E14ECC71F654}"/>
              </a:ext>
            </a:extLst>
          </p:cNvPr>
          <p:cNvSpPr txBox="1">
            <a:spLocks/>
          </p:cNvSpPr>
          <p:nvPr/>
        </p:nvSpPr>
        <p:spPr>
          <a:xfrm>
            <a:off x="5876450" y="1367612"/>
            <a:ext cx="2615327" cy="312214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1600" kern="1200">
                <a:solidFill>
                  <a:schemeClr val="accent1"/>
                </a:solidFill>
                <a:latin typeface="+mn-lt"/>
                <a:ea typeface="+mn-ea"/>
                <a:cs typeface="+mn-cs"/>
              </a:defRPr>
            </a:lvl1pPr>
            <a:lvl2pPr marL="536575" indent="-268288" algn="l" defTabSz="914400" rtl="0" eaLnBrk="1" latinLnBrk="0" hangingPunct="1">
              <a:lnSpc>
                <a:spcPct val="90000"/>
              </a:lnSpc>
              <a:spcBef>
                <a:spcPts val="500"/>
              </a:spcBef>
              <a:buClr>
                <a:schemeClr val="accent1"/>
              </a:buClr>
              <a:buFontTx/>
              <a:buChar char="−"/>
              <a:defRPr sz="1600" kern="1200">
                <a:solidFill>
                  <a:schemeClr val="accent1"/>
                </a:solidFill>
                <a:latin typeface="+mn-lt"/>
                <a:ea typeface="+mn-ea"/>
                <a:cs typeface="+mn-cs"/>
              </a:defRPr>
            </a:lvl2pPr>
            <a:lvl3pPr marL="893763" indent="-357188" algn="l" defTabSz="914400" rtl="0" eaLnBrk="1" latinLnBrk="0" hangingPunct="1">
              <a:lnSpc>
                <a:spcPct val="90000"/>
              </a:lnSpc>
              <a:spcBef>
                <a:spcPts val="500"/>
              </a:spcBef>
              <a:buClr>
                <a:schemeClr val="accent1"/>
              </a:buClr>
              <a:buFontTx/>
              <a:buChar char="−"/>
              <a:defRPr sz="1600" kern="1200">
                <a:solidFill>
                  <a:schemeClr val="accent1"/>
                </a:solidFill>
                <a:latin typeface="+mn-lt"/>
                <a:ea typeface="+mn-ea"/>
                <a:cs typeface="+mn-cs"/>
              </a:defRPr>
            </a:lvl3pPr>
            <a:lvl4pPr marL="1258888" indent="-365125" algn="l" defTabSz="914400" rtl="0" eaLnBrk="1" latinLnBrk="0" hangingPunct="1">
              <a:lnSpc>
                <a:spcPct val="90000"/>
              </a:lnSpc>
              <a:spcBef>
                <a:spcPts val="500"/>
              </a:spcBef>
              <a:buClr>
                <a:schemeClr val="accent1"/>
              </a:buClr>
              <a:buFontTx/>
              <a:buChar char="−"/>
              <a:defRPr sz="1600" kern="1200">
                <a:solidFill>
                  <a:schemeClr val="accent1"/>
                </a:solidFill>
                <a:latin typeface="+mn-lt"/>
                <a:ea typeface="+mn-ea"/>
                <a:cs typeface="+mn-cs"/>
              </a:defRPr>
            </a:lvl4pPr>
            <a:lvl5pPr marL="1616075" indent="-357188" algn="l" defTabSz="914400" rtl="0" eaLnBrk="1" latinLnBrk="0" hangingPunct="1">
              <a:lnSpc>
                <a:spcPct val="90000"/>
              </a:lnSpc>
              <a:spcBef>
                <a:spcPts val="500"/>
              </a:spcBef>
              <a:buClr>
                <a:schemeClr val="accent1"/>
              </a:buClr>
              <a:buFontTx/>
              <a:buChar char="−"/>
              <a:defRPr sz="1600" kern="1200">
                <a:solidFill>
                  <a:schemeClr val="accent1"/>
                </a:solidFill>
                <a:latin typeface="+mn-lt"/>
                <a:ea typeface="+mn-ea"/>
                <a:cs typeface="+mn-cs"/>
              </a:defRPr>
            </a:lvl5pPr>
            <a:lvl6pPr marL="1974850" indent="-358775" algn="l" defTabSz="914400" rtl="0" eaLnBrk="1" latinLnBrk="0" hangingPunct="1">
              <a:lnSpc>
                <a:spcPct val="90000"/>
              </a:lnSpc>
              <a:spcBef>
                <a:spcPts val="500"/>
              </a:spcBef>
              <a:buFont typeface="Scania Office" panose="00000500000000000000" pitchFamily="2" charset="0"/>
              <a:buChar char="–"/>
              <a:defRPr sz="1800" kern="1200" baseline="0">
                <a:solidFill>
                  <a:schemeClr val="accent1"/>
                </a:solidFill>
                <a:latin typeface="+mn-lt"/>
                <a:ea typeface="+mn-ea"/>
                <a:cs typeface="+mn-cs"/>
              </a:defRPr>
            </a:lvl6pPr>
            <a:lvl7pPr marL="2335213" indent="-360363" algn="l" defTabSz="914400" rtl="0" eaLnBrk="1" latinLnBrk="0" hangingPunct="1">
              <a:lnSpc>
                <a:spcPct val="90000"/>
              </a:lnSpc>
              <a:spcBef>
                <a:spcPts val="500"/>
              </a:spcBef>
              <a:buFont typeface="Scania Office" panose="00000500000000000000" pitchFamily="2" charset="0"/>
              <a:buChar char="–"/>
              <a:defRPr sz="1800" kern="1200" baseline="0">
                <a:solidFill>
                  <a:schemeClr val="accent1"/>
                </a:solidFill>
                <a:latin typeface="+mn-lt"/>
                <a:ea typeface="+mn-ea"/>
                <a:cs typeface="+mn-cs"/>
              </a:defRPr>
            </a:lvl7pPr>
            <a:lvl8pPr marL="2687638" indent="-352425" algn="l" defTabSz="914400" rtl="0" eaLnBrk="1" latinLnBrk="0" hangingPunct="1">
              <a:lnSpc>
                <a:spcPct val="90000"/>
              </a:lnSpc>
              <a:spcBef>
                <a:spcPts val="500"/>
              </a:spcBef>
              <a:buFont typeface="Scania Office" panose="00000500000000000000" pitchFamily="2" charset="0"/>
              <a:buChar char="–"/>
              <a:defRPr sz="1800" kern="1200">
                <a:solidFill>
                  <a:schemeClr val="accent1"/>
                </a:solidFill>
                <a:latin typeface="+mn-lt"/>
                <a:ea typeface="+mn-ea"/>
                <a:cs typeface="+mn-cs"/>
              </a:defRPr>
            </a:lvl8pPr>
            <a:lvl9pPr marL="3048000" indent="-360363" algn="l" defTabSz="914400" rtl="0" eaLnBrk="1" latinLnBrk="0" hangingPunct="1">
              <a:lnSpc>
                <a:spcPct val="90000"/>
              </a:lnSpc>
              <a:spcBef>
                <a:spcPts val="500"/>
              </a:spcBef>
              <a:buFont typeface="Scania Office" panose="00000500000000000000" pitchFamily="2" charset="0"/>
              <a:buChar char="–"/>
              <a:defRPr sz="1800" kern="1200">
                <a:solidFill>
                  <a:schemeClr val="accent1"/>
                </a:solidFill>
                <a:latin typeface="+mn-lt"/>
                <a:ea typeface="+mn-ea"/>
                <a:cs typeface="+mn-cs"/>
              </a:defRPr>
            </a:lvl9pPr>
          </a:lstStyle>
          <a:p>
            <a:pPr marL="171450" indent="-171450" defTabSz="685800">
              <a:spcBef>
                <a:spcPts val="900"/>
              </a:spcBef>
              <a:buClr>
                <a:srgbClr val="041E42"/>
              </a:buClr>
            </a:pPr>
            <a:endParaRPr lang="sv-SE" sz="1200">
              <a:solidFill>
                <a:srgbClr val="041E42"/>
              </a:solidFill>
              <a:latin typeface="Scania Office"/>
              <a:cs typeface="Arial" panose="020B0604020202020204" pitchFamily="34" charset="0"/>
            </a:endParaRPr>
          </a:p>
          <a:p>
            <a:pPr marL="171450" indent="-171450" defTabSz="685800">
              <a:spcBef>
                <a:spcPts val="900"/>
              </a:spcBef>
              <a:buClr>
                <a:srgbClr val="041E42"/>
              </a:buClr>
            </a:pPr>
            <a:r>
              <a:rPr lang="sv-SE" sz="1200" err="1">
                <a:solidFill>
                  <a:srgbClr val="041E42"/>
                </a:solidFill>
                <a:latin typeface="Scania Office"/>
                <a:cs typeface="Arial" panose="020B0604020202020204" pitchFamily="34" charset="0"/>
              </a:rPr>
              <a:t>Switches</a:t>
            </a:r>
            <a:r>
              <a:rPr lang="sv-SE" sz="1200">
                <a:solidFill>
                  <a:srgbClr val="041E42"/>
                </a:solidFill>
                <a:latin typeface="Scania Office"/>
                <a:cs typeface="Arial" panose="020B0604020202020204" pitchFamily="34" charset="0"/>
              </a:rPr>
              <a:t> </a:t>
            </a:r>
            <a:r>
              <a:rPr lang="sv-SE" sz="1200" err="1">
                <a:solidFill>
                  <a:srgbClr val="041E42"/>
                </a:solidFill>
                <a:latin typeface="Scania Office"/>
                <a:cs typeface="Arial" panose="020B0604020202020204" pitchFamily="34" charset="0"/>
              </a:rPr>
              <a:t>programáveis</a:t>
            </a:r>
            <a:endParaRPr lang="sv-SE" sz="1200">
              <a:solidFill>
                <a:srgbClr val="041E42"/>
              </a:solidFill>
              <a:latin typeface="Scania Office"/>
              <a:cs typeface="Arial" panose="020B0604020202020204" pitchFamily="34" charset="0"/>
            </a:endParaRPr>
          </a:p>
        </p:txBody>
      </p:sp>
      <p:sp>
        <p:nvSpPr>
          <p:cNvPr id="8" name="Rectangle: Rounded Corners 7">
            <a:extLst>
              <a:ext uri="{FF2B5EF4-FFF2-40B4-BE49-F238E27FC236}">
                <a16:creationId xmlns:a16="http://schemas.microsoft.com/office/drawing/2014/main" id="{1B25CF5F-268F-44B0-B203-46F4B872CA36}"/>
              </a:ext>
            </a:extLst>
          </p:cNvPr>
          <p:cNvSpPr/>
          <p:nvPr/>
        </p:nvSpPr>
        <p:spPr>
          <a:xfrm>
            <a:off x="3002280" y="3133726"/>
            <a:ext cx="2988945" cy="1609403"/>
          </a:xfrm>
          <a:prstGeom prst="roundRect">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pPr>
            <a:endParaRPr lang="sv-SE" sz="1800" kern="1200" err="1">
              <a:solidFill>
                <a:prstClr val="white"/>
              </a:solidFill>
              <a:latin typeface="Scania Office"/>
            </a:endParaRPr>
          </a:p>
        </p:txBody>
      </p:sp>
      <p:sp>
        <p:nvSpPr>
          <p:cNvPr id="13" name="Rectangle: Rounded Corners 12">
            <a:extLst>
              <a:ext uri="{FF2B5EF4-FFF2-40B4-BE49-F238E27FC236}">
                <a16:creationId xmlns:a16="http://schemas.microsoft.com/office/drawing/2014/main" id="{715D4A1C-CA11-4956-B00E-58017E73BD74}"/>
              </a:ext>
            </a:extLst>
          </p:cNvPr>
          <p:cNvSpPr/>
          <p:nvPr/>
        </p:nvSpPr>
        <p:spPr>
          <a:xfrm>
            <a:off x="3726180" y="2624328"/>
            <a:ext cx="1531620" cy="509397"/>
          </a:xfrm>
          <a:prstGeom prst="roundRect">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pPr>
            <a:endParaRPr lang="sv-SE" sz="1800" kern="1200" err="1">
              <a:solidFill>
                <a:prstClr val="white"/>
              </a:solidFill>
              <a:latin typeface="Scania Office"/>
            </a:endParaRPr>
          </a:p>
        </p:txBody>
      </p:sp>
      <p:sp>
        <p:nvSpPr>
          <p:cNvPr id="14" name="Rectangle: Rounded Corners 13">
            <a:extLst>
              <a:ext uri="{FF2B5EF4-FFF2-40B4-BE49-F238E27FC236}">
                <a16:creationId xmlns:a16="http://schemas.microsoft.com/office/drawing/2014/main" id="{472A6369-0986-4660-ACB3-5043854D4ADB}"/>
              </a:ext>
            </a:extLst>
          </p:cNvPr>
          <p:cNvSpPr/>
          <p:nvPr/>
        </p:nvSpPr>
        <p:spPr>
          <a:xfrm>
            <a:off x="3223260" y="2624258"/>
            <a:ext cx="502920" cy="509397"/>
          </a:xfrm>
          <a:prstGeom prst="roundRect">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pPr>
            <a:endParaRPr lang="sv-SE" sz="1800" kern="1200" err="1">
              <a:solidFill>
                <a:prstClr val="white"/>
              </a:solidFill>
              <a:latin typeface="Scania Office"/>
            </a:endParaRPr>
          </a:p>
        </p:txBody>
      </p:sp>
      <p:sp>
        <p:nvSpPr>
          <p:cNvPr id="15" name="Rectangle: Rounded Corners 14">
            <a:extLst>
              <a:ext uri="{FF2B5EF4-FFF2-40B4-BE49-F238E27FC236}">
                <a16:creationId xmlns:a16="http://schemas.microsoft.com/office/drawing/2014/main" id="{F1AE226F-717D-42AD-9D26-3D32A45F908B}"/>
              </a:ext>
            </a:extLst>
          </p:cNvPr>
          <p:cNvSpPr/>
          <p:nvPr/>
        </p:nvSpPr>
        <p:spPr>
          <a:xfrm>
            <a:off x="5240363" y="2113456"/>
            <a:ext cx="502920" cy="509397"/>
          </a:xfrm>
          <a:prstGeom prst="roundRect">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pPr>
            <a:endParaRPr lang="sv-SE" sz="1800" kern="1200" err="1">
              <a:solidFill>
                <a:prstClr val="white"/>
              </a:solidFill>
              <a:latin typeface="Scania Office"/>
            </a:endParaRPr>
          </a:p>
        </p:txBody>
      </p:sp>
      <p:sp>
        <p:nvSpPr>
          <p:cNvPr id="16" name="TextBox 15">
            <a:extLst>
              <a:ext uri="{FF2B5EF4-FFF2-40B4-BE49-F238E27FC236}">
                <a16:creationId xmlns:a16="http://schemas.microsoft.com/office/drawing/2014/main" id="{4F248ACA-DE61-48A3-AE99-B651B972DB55}"/>
              </a:ext>
            </a:extLst>
          </p:cNvPr>
          <p:cNvSpPr txBox="1"/>
          <p:nvPr/>
        </p:nvSpPr>
        <p:spPr>
          <a:xfrm>
            <a:off x="555681" y="4810974"/>
            <a:ext cx="2634054" cy="216982"/>
          </a:xfrm>
          <a:prstGeom prst="rect">
            <a:avLst/>
          </a:prstGeom>
          <a:noFill/>
        </p:spPr>
        <p:txBody>
          <a:bodyPr wrap="none" rtlCol="0">
            <a:spAutoFit/>
          </a:bodyPr>
          <a:lstStyle/>
          <a:p>
            <a:pPr defTabSz="685800">
              <a:lnSpc>
                <a:spcPct val="90000"/>
              </a:lnSpc>
              <a:spcBef>
                <a:spcPts val="900"/>
              </a:spcBef>
              <a:buClrTx/>
            </a:pPr>
            <a:r>
              <a:rPr lang="sv-SE" sz="900" kern="1200">
                <a:solidFill>
                  <a:srgbClr val="041E42"/>
                </a:solidFill>
                <a:latin typeface="Scania Office"/>
                <a:ea typeface="+mn-ea"/>
                <a:cs typeface="Arial" panose="020B0604020202020204" pitchFamily="34" charset="0"/>
              </a:rPr>
              <a:t>BICT = Body Interface Communication </a:t>
            </a:r>
            <a:r>
              <a:rPr lang="sv-SE" sz="900" kern="1200" err="1">
                <a:solidFill>
                  <a:srgbClr val="041E42"/>
                </a:solidFill>
                <a:latin typeface="Scania Office"/>
                <a:ea typeface="+mn-ea"/>
                <a:cs typeface="Arial" panose="020B0604020202020204" pitchFamily="34" charset="0"/>
              </a:rPr>
              <a:t>Tool</a:t>
            </a:r>
            <a:endParaRPr lang="sv-SE" sz="900" kern="1200">
              <a:solidFill>
                <a:srgbClr val="041E42"/>
              </a:solidFill>
              <a:latin typeface="Scania Office"/>
              <a:ea typeface="+mn-ea"/>
              <a:cs typeface="Arial" panose="020B0604020202020204" pitchFamily="34" charset="0"/>
            </a:endParaRPr>
          </a:p>
        </p:txBody>
      </p:sp>
    </p:spTree>
    <p:extLst>
      <p:ext uri="{BB962C8B-B14F-4D97-AF65-F5344CB8AC3E}">
        <p14:creationId xmlns:p14="http://schemas.microsoft.com/office/powerpoint/2010/main" val="39610062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3" grpId="0" animBg="1"/>
      <p:bldP spid="13" grpId="1" animBg="1"/>
      <p:bldP spid="14" grpId="0" animBg="1"/>
      <p:bldP spid="1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objekt 1">
            <a:extLst>
              <a:ext uri="{FF2B5EF4-FFF2-40B4-BE49-F238E27FC236}">
                <a16:creationId xmlns:a16="http://schemas.microsoft.com/office/drawing/2014/main" id="{F92A3C12-407C-4CFA-B55F-E011165B97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30206" y="2207090"/>
            <a:ext cx="2692735" cy="2308058"/>
          </a:xfrm>
          <a:prstGeom prst="rect">
            <a:avLst/>
          </a:prstGeom>
        </p:spPr>
      </p:pic>
      <p:sp>
        <p:nvSpPr>
          <p:cNvPr id="6" name="Title 5">
            <a:extLst>
              <a:ext uri="{FF2B5EF4-FFF2-40B4-BE49-F238E27FC236}">
                <a16:creationId xmlns:a16="http://schemas.microsoft.com/office/drawing/2014/main" id="{D4B4DC28-A2CF-42A9-A27C-5CEC0B6148EC}"/>
              </a:ext>
            </a:extLst>
          </p:cNvPr>
          <p:cNvSpPr>
            <a:spLocks noGrp="1"/>
          </p:cNvSpPr>
          <p:nvPr>
            <p:ph type="title"/>
          </p:nvPr>
        </p:nvSpPr>
        <p:spPr/>
        <p:txBody>
          <a:bodyPr/>
          <a:lstStyle/>
          <a:p>
            <a:r>
              <a:rPr lang="sv-SE" b="1" err="1">
                <a:cs typeface="Arial" panose="020B0604020202020204" pitchFamily="34" charset="0"/>
              </a:rPr>
              <a:t>Switches</a:t>
            </a:r>
            <a:r>
              <a:rPr lang="sv-SE" b="1">
                <a:cs typeface="Arial" panose="020B0604020202020204" pitchFamily="34" charset="0"/>
              </a:rPr>
              <a:t> </a:t>
            </a:r>
            <a:r>
              <a:rPr lang="sv-SE" b="1" err="1">
                <a:cs typeface="Arial" panose="020B0604020202020204" pitchFamily="34" charset="0"/>
              </a:rPr>
              <a:t>programáveis</a:t>
            </a:r>
            <a:endParaRPr lang="sv-SE" b="1">
              <a:cs typeface="Arial" panose="020B0604020202020204" pitchFamily="34" charset="0"/>
            </a:endParaRPr>
          </a:p>
        </p:txBody>
      </p:sp>
      <p:sp>
        <p:nvSpPr>
          <p:cNvPr id="7" name="Content Placeholder 6">
            <a:extLst>
              <a:ext uri="{FF2B5EF4-FFF2-40B4-BE49-F238E27FC236}">
                <a16:creationId xmlns:a16="http://schemas.microsoft.com/office/drawing/2014/main" id="{86972FEF-E4FA-4E29-AB1F-E9EC239FB779}"/>
              </a:ext>
            </a:extLst>
          </p:cNvPr>
          <p:cNvSpPr>
            <a:spLocks noGrp="1"/>
          </p:cNvSpPr>
          <p:nvPr>
            <p:ph idx="1"/>
          </p:nvPr>
        </p:nvSpPr>
        <p:spPr>
          <a:xfrm>
            <a:off x="386953" y="1340322"/>
            <a:ext cx="4670822" cy="3120258"/>
          </a:xfrm>
        </p:spPr>
        <p:txBody>
          <a:bodyPr/>
          <a:lstStyle/>
          <a:p>
            <a:r>
              <a:rPr lang="sv-SE" err="1">
                <a:cs typeface="Arial" panose="020B0604020202020204" pitchFamily="34" charset="0"/>
              </a:rPr>
              <a:t>Comunicação</a:t>
            </a:r>
            <a:r>
              <a:rPr lang="sv-SE">
                <a:cs typeface="Arial" panose="020B0604020202020204" pitchFamily="34" charset="0"/>
              </a:rPr>
              <a:t> CAN </a:t>
            </a:r>
            <a:r>
              <a:rPr lang="sv-SE" err="1">
                <a:cs typeface="Arial" panose="020B0604020202020204" pitchFamily="34" charset="0"/>
              </a:rPr>
              <a:t>com</a:t>
            </a:r>
            <a:r>
              <a:rPr lang="sv-SE">
                <a:cs typeface="Arial" panose="020B0604020202020204" pitchFamily="34" charset="0"/>
              </a:rPr>
              <a:t> a </a:t>
            </a:r>
            <a:r>
              <a:rPr lang="sv-SE" err="1">
                <a:cs typeface="Arial" panose="020B0604020202020204" pitchFamily="34" charset="0"/>
              </a:rPr>
              <a:t>carroceria</a:t>
            </a:r>
            <a:endParaRPr lang="sv-SE">
              <a:cs typeface="Arial" panose="020B0604020202020204" pitchFamily="34" charset="0"/>
            </a:endParaRPr>
          </a:p>
          <a:p>
            <a:r>
              <a:rPr lang="sv-SE" err="1">
                <a:cs typeface="Arial" panose="020B0604020202020204" pitchFamily="34" charset="0"/>
              </a:rPr>
              <a:t>Menos</a:t>
            </a:r>
            <a:r>
              <a:rPr lang="sv-SE">
                <a:cs typeface="Arial" panose="020B0604020202020204" pitchFamily="34" charset="0"/>
              </a:rPr>
              <a:t> </a:t>
            </a:r>
            <a:r>
              <a:rPr lang="sv-SE" err="1">
                <a:cs typeface="Arial" panose="020B0604020202020204" pitchFamily="34" charset="0"/>
              </a:rPr>
              <a:t>chicotes</a:t>
            </a:r>
            <a:r>
              <a:rPr lang="sv-SE">
                <a:cs typeface="Arial" panose="020B0604020202020204" pitchFamily="34" charset="0"/>
              </a:rPr>
              <a:t> </a:t>
            </a:r>
            <a:r>
              <a:rPr lang="sv-SE" err="1">
                <a:cs typeface="Arial" panose="020B0604020202020204" pitchFamily="34" charset="0"/>
              </a:rPr>
              <a:t>elétricos</a:t>
            </a:r>
            <a:endParaRPr lang="sv-SE">
              <a:cs typeface="Arial" panose="020B0604020202020204" pitchFamily="34" charset="0"/>
            </a:endParaRPr>
          </a:p>
          <a:p>
            <a:r>
              <a:rPr lang="sv-SE" err="1">
                <a:cs typeface="Arial" panose="020B0604020202020204" pitchFamily="34" charset="0"/>
              </a:rPr>
              <a:t>Sinal</a:t>
            </a:r>
            <a:r>
              <a:rPr lang="sv-SE">
                <a:cs typeface="Arial" panose="020B0604020202020204" pitchFamily="34" charset="0"/>
              </a:rPr>
              <a:t> </a:t>
            </a:r>
            <a:r>
              <a:rPr lang="sv-SE" err="1">
                <a:cs typeface="Arial" panose="020B0604020202020204" pitchFamily="34" charset="0"/>
              </a:rPr>
              <a:t>discreto</a:t>
            </a:r>
            <a:r>
              <a:rPr lang="sv-SE">
                <a:cs typeface="Arial" panose="020B0604020202020204" pitchFamily="34" charset="0"/>
              </a:rPr>
              <a:t> via BICT</a:t>
            </a:r>
          </a:p>
          <a:p>
            <a:pPr marL="0" indent="0">
              <a:buNone/>
            </a:pPr>
            <a:endParaRPr lang="sv-SE">
              <a:cs typeface="Arial" panose="020B0604020202020204" pitchFamily="34" charset="0"/>
            </a:endParaRPr>
          </a:p>
          <a:p>
            <a:pPr marL="0" indent="0">
              <a:buNone/>
            </a:pPr>
            <a:endParaRPr lang="sv-SE">
              <a:cs typeface="Arial" panose="020B0604020202020204" pitchFamily="34" charset="0"/>
            </a:endParaRPr>
          </a:p>
        </p:txBody>
      </p:sp>
      <p:sp>
        <p:nvSpPr>
          <p:cNvPr id="5" name="Slide Number Placeholder 4">
            <a:extLst>
              <a:ext uri="{FF2B5EF4-FFF2-40B4-BE49-F238E27FC236}">
                <a16:creationId xmlns:a16="http://schemas.microsoft.com/office/drawing/2014/main" id="{0A24FECE-828B-4E02-B33D-D78CAD7198D8}"/>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101</a:t>
            </a:fld>
            <a:endParaRPr lang="en-US" kern="1200">
              <a:solidFill>
                <a:srgbClr val="041E42"/>
              </a:solidFill>
              <a:latin typeface="Scania Office"/>
              <a:ea typeface="+mn-ea"/>
              <a:cs typeface="+mn-cs"/>
            </a:endParaRPr>
          </a:p>
        </p:txBody>
      </p:sp>
      <p:pic>
        <p:nvPicPr>
          <p:cNvPr id="13" name="Bildobjekt 6">
            <a:extLst>
              <a:ext uri="{FF2B5EF4-FFF2-40B4-BE49-F238E27FC236}">
                <a16:creationId xmlns:a16="http://schemas.microsoft.com/office/drawing/2014/main" id="{C9443EB3-F526-47C1-8DEA-25041C3692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90501" y="570260"/>
            <a:ext cx="2766545" cy="2224398"/>
          </a:xfrm>
          <a:prstGeom prst="rect">
            <a:avLst/>
          </a:prstGeom>
        </p:spPr>
      </p:pic>
      <p:sp>
        <p:nvSpPr>
          <p:cNvPr id="15" name="TextBox 14">
            <a:extLst>
              <a:ext uri="{FF2B5EF4-FFF2-40B4-BE49-F238E27FC236}">
                <a16:creationId xmlns:a16="http://schemas.microsoft.com/office/drawing/2014/main" id="{AEC95CAF-F721-4BDE-9645-5449455FAF4F}"/>
              </a:ext>
            </a:extLst>
          </p:cNvPr>
          <p:cNvSpPr txBox="1"/>
          <p:nvPr/>
        </p:nvSpPr>
        <p:spPr>
          <a:xfrm>
            <a:off x="4045649" y="4653100"/>
            <a:ext cx="2461847" cy="237757"/>
          </a:xfrm>
          <a:prstGeom prst="rect">
            <a:avLst/>
          </a:prstGeom>
          <a:noFill/>
        </p:spPr>
        <p:txBody>
          <a:bodyPr wrap="square" rtlCol="0">
            <a:spAutoFit/>
          </a:bodyPr>
          <a:lstStyle/>
          <a:p>
            <a:pPr algn="ctr" defTabSz="685800">
              <a:lnSpc>
                <a:spcPct val="90000"/>
              </a:lnSpc>
              <a:spcBef>
                <a:spcPts val="900"/>
              </a:spcBef>
              <a:buClrTx/>
            </a:pPr>
            <a:r>
              <a:rPr lang="sv-SE" sz="1050" kern="1200" err="1">
                <a:solidFill>
                  <a:srgbClr val="041E42"/>
                </a:solidFill>
                <a:latin typeface="Arial" panose="020B0604020202020204" pitchFamily="34" charset="0"/>
                <a:ea typeface="+mn-ea"/>
                <a:cs typeface="Arial" panose="020B0604020202020204" pitchFamily="34" charset="0"/>
              </a:rPr>
              <a:t>Módulo</a:t>
            </a:r>
            <a:r>
              <a:rPr lang="sv-SE" sz="1050" kern="1200">
                <a:solidFill>
                  <a:srgbClr val="041E42"/>
                </a:solidFill>
                <a:latin typeface="Arial" panose="020B0604020202020204" pitchFamily="34" charset="0"/>
                <a:ea typeface="+mn-ea"/>
                <a:cs typeface="Arial" panose="020B0604020202020204" pitchFamily="34" charset="0"/>
              </a:rPr>
              <a:t> </a:t>
            </a:r>
            <a:r>
              <a:rPr lang="sv-SE" sz="1050" kern="1200" err="1">
                <a:solidFill>
                  <a:srgbClr val="041E42"/>
                </a:solidFill>
                <a:latin typeface="Arial" panose="020B0604020202020204" pitchFamily="34" charset="0"/>
                <a:ea typeface="+mn-ea"/>
                <a:cs typeface="Arial" panose="020B0604020202020204" pitchFamily="34" charset="0"/>
              </a:rPr>
              <a:t>básico</a:t>
            </a:r>
            <a:r>
              <a:rPr lang="sv-SE" sz="1050" kern="1200">
                <a:solidFill>
                  <a:srgbClr val="041E42"/>
                </a:solidFill>
                <a:latin typeface="Arial" panose="020B0604020202020204" pitchFamily="34" charset="0"/>
                <a:ea typeface="+mn-ea"/>
                <a:cs typeface="Arial" panose="020B0604020202020204" pitchFamily="34" charset="0"/>
              </a:rPr>
              <a:t> (CAN switch </a:t>
            </a:r>
            <a:r>
              <a:rPr lang="sv-SE" sz="1050" kern="1200" err="1">
                <a:solidFill>
                  <a:srgbClr val="041E42"/>
                </a:solidFill>
                <a:latin typeface="Arial" panose="020B0604020202020204" pitchFamily="34" charset="0"/>
                <a:ea typeface="+mn-ea"/>
                <a:cs typeface="Arial" panose="020B0604020202020204" pitchFamily="34" charset="0"/>
              </a:rPr>
              <a:t>module</a:t>
            </a:r>
            <a:r>
              <a:rPr lang="sv-SE" sz="1050" kern="1200">
                <a:solidFill>
                  <a:srgbClr val="041E42"/>
                </a:solidFill>
                <a:latin typeface="Arial" panose="020B0604020202020204" pitchFamily="34" charset="0"/>
                <a:ea typeface="+mn-ea"/>
                <a:cs typeface="Arial" panose="020B0604020202020204" pitchFamily="34" charset="0"/>
              </a:rPr>
              <a:t>)</a:t>
            </a:r>
          </a:p>
        </p:txBody>
      </p:sp>
      <p:sp>
        <p:nvSpPr>
          <p:cNvPr id="16" name="TextBox 15">
            <a:extLst>
              <a:ext uri="{FF2B5EF4-FFF2-40B4-BE49-F238E27FC236}">
                <a16:creationId xmlns:a16="http://schemas.microsoft.com/office/drawing/2014/main" id="{3A758D61-4689-4F03-A9E0-5A51F511563A}"/>
              </a:ext>
            </a:extLst>
          </p:cNvPr>
          <p:cNvSpPr txBox="1"/>
          <p:nvPr/>
        </p:nvSpPr>
        <p:spPr>
          <a:xfrm>
            <a:off x="5915073" y="2794659"/>
            <a:ext cx="2461847" cy="237757"/>
          </a:xfrm>
          <a:prstGeom prst="rect">
            <a:avLst/>
          </a:prstGeom>
          <a:noFill/>
        </p:spPr>
        <p:txBody>
          <a:bodyPr wrap="square" rtlCol="0">
            <a:spAutoFit/>
          </a:bodyPr>
          <a:lstStyle/>
          <a:p>
            <a:pPr algn="ctr" defTabSz="685800">
              <a:lnSpc>
                <a:spcPct val="90000"/>
              </a:lnSpc>
              <a:spcBef>
                <a:spcPts val="900"/>
              </a:spcBef>
              <a:buClrTx/>
            </a:pPr>
            <a:r>
              <a:rPr lang="sv-SE" sz="1050" kern="1200" err="1">
                <a:solidFill>
                  <a:srgbClr val="041E42"/>
                </a:solidFill>
                <a:latin typeface="Arial" panose="020B0604020202020204" pitchFamily="34" charset="0"/>
                <a:ea typeface="+mn-ea"/>
                <a:cs typeface="Arial" panose="020B0604020202020204" pitchFamily="34" charset="0"/>
              </a:rPr>
              <a:t>Módulo</a:t>
            </a:r>
            <a:r>
              <a:rPr lang="sv-SE" sz="1050" kern="1200">
                <a:solidFill>
                  <a:srgbClr val="041E42"/>
                </a:solidFill>
                <a:latin typeface="Arial" panose="020B0604020202020204" pitchFamily="34" charset="0"/>
                <a:ea typeface="+mn-ea"/>
                <a:cs typeface="Arial" panose="020B0604020202020204" pitchFamily="34" charset="0"/>
              </a:rPr>
              <a:t> </a:t>
            </a:r>
            <a:r>
              <a:rPr lang="sv-SE" sz="1050" kern="1200" err="1">
                <a:solidFill>
                  <a:srgbClr val="041E42"/>
                </a:solidFill>
                <a:latin typeface="Arial" panose="020B0604020202020204" pitchFamily="34" charset="0"/>
                <a:ea typeface="+mn-ea"/>
                <a:cs typeface="Arial" panose="020B0604020202020204" pitchFamily="34" charset="0"/>
              </a:rPr>
              <a:t>discreto</a:t>
            </a:r>
            <a:endParaRPr lang="sv-SE" sz="1050" kern="1200">
              <a:solidFill>
                <a:srgbClr val="041E42"/>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269732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4B4DC28-A2CF-42A9-A27C-5CEC0B6148EC}"/>
              </a:ext>
            </a:extLst>
          </p:cNvPr>
          <p:cNvSpPr>
            <a:spLocks noGrp="1"/>
          </p:cNvSpPr>
          <p:nvPr>
            <p:ph type="title"/>
          </p:nvPr>
        </p:nvSpPr>
        <p:spPr/>
        <p:txBody>
          <a:bodyPr/>
          <a:lstStyle/>
          <a:p>
            <a:r>
              <a:rPr lang="sv-SE" b="1" err="1">
                <a:cs typeface="Arial" panose="020B0604020202020204" pitchFamily="34" charset="0"/>
              </a:rPr>
              <a:t>Switches</a:t>
            </a:r>
            <a:r>
              <a:rPr lang="sv-SE" b="1">
                <a:cs typeface="Arial" panose="020B0604020202020204" pitchFamily="34" charset="0"/>
              </a:rPr>
              <a:t> </a:t>
            </a:r>
            <a:r>
              <a:rPr lang="sv-SE" b="1" err="1">
                <a:cs typeface="Arial" panose="020B0604020202020204" pitchFamily="34" charset="0"/>
              </a:rPr>
              <a:t>programáveis</a:t>
            </a:r>
            <a:endParaRPr lang="sv-SE" b="1">
              <a:cs typeface="Arial" panose="020B0604020202020204" pitchFamily="34" charset="0"/>
            </a:endParaRPr>
          </a:p>
        </p:txBody>
      </p:sp>
      <p:sp>
        <p:nvSpPr>
          <p:cNvPr id="7" name="Content Placeholder 6">
            <a:extLst>
              <a:ext uri="{FF2B5EF4-FFF2-40B4-BE49-F238E27FC236}">
                <a16:creationId xmlns:a16="http://schemas.microsoft.com/office/drawing/2014/main" id="{86972FEF-E4FA-4E29-AB1F-E9EC239FB779}"/>
              </a:ext>
            </a:extLst>
          </p:cNvPr>
          <p:cNvSpPr>
            <a:spLocks noGrp="1"/>
          </p:cNvSpPr>
          <p:nvPr>
            <p:ph idx="1"/>
          </p:nvPr>
        </p:nvSpPr>
        <p:spPr>
          <a:xfrm>
            <a:off x="386953" y="1340322"/>
            <a:ext cx="3798186" cy="3120258"/>
          </a:xfrm>
        </p:spPr>
        <p:txBody>
          <a:bodyPr/>
          <a:lstStyle/>
          <a:p>
            <a:r>
              <a:rPr lang="sv-SE">
                <a:cs typeface="Arial" panose="020B0604020202020204" pitchFamily="34" charset="0"/>
              </a:rPr>
              <a:t>3 </a:t>
            </a:r>
            <a:r>
              <a:rPr lang="sv-SE" err="1">
                <a:cs typeface="Arial" panose="020B0604020202020204" pitchFamily="34" charset="0"/>
              </a:rPr>
              <a:t>condições</a:t>
            </a:r>
            <a:r>
              <a:rPr lang="sv-SE">
                <a:cs typeface="Arial" panose="020B0604020202020204" pitchFamily="34" charset="0"/>
              </a:rPr>
              <a:t> de </a:t>
            </a:r>
            <a:r>
              <a:rPr lang="sv-SE" err="1">
                <a:cs typeface="Arial" panose="020B0604020202020204" pitchFamily="34" charset="0"/>
              </a:rPr>
              <a:t>módulo</a:t>
            </a:r>
            <a:r>
              <a:rPr lang="sv-SE">
                <a:cs typeface="Arial" panose="020B0604020202020204" pitchFamily="34" charset="0"/>
              </a:rPr>
              <a:t> </a:t>
            </a:r>
            <a:r>
              <a:rPr lang="sv-SE" err="1">
                <a:cs typeface="Arial" panose="020B0604020202020204" pitchFamily="34" charset="0"/>
              </a:rPr>
              <a:t>básico</a:t>
            </a:r>
            <a:endParaRPr lang="sv-SE">
              <a:cs typeface="Arial" panose="020B0604020202020204" pitchFamily="34" charset="0"/>
            </a:endParaRPr>
          </a:p>
          <a:p>
            <a:r>
              <a:rPr lang="sv-SE" err="1">
                <a:cs typeface="Arial" panose="020B0604020202020204" pitchFamily="34" charset="0"/>
              </a:rPr>
              <a:t>Até</a:t>
            </a:r>
            <a:r>
              <a:rPr lang="sv-SE">
                <a:cs typeface="Arial" panose="020B0604020202020204" pitchFamily="34" charset="0"/>
              </a:rPr>
              <a:t> 13 </a:t>
            </a:r>
            <a:r>
              <a:rPr lang="sv-SE" err="1">
                <a:cs typeface="Arial" panose="020B0604020202020204" pitchFamily="34" charset="0"/>
              </a:rPr>
              <a:t>módulos</a:t>
            </a:r>
            <a:endParaRPr lang="sv-SE">
              <a:cs typeface="Arial" panose="020B0604020202020204" pitchFamily="34" charset="0"/>
            </a:endParaRPr>
          </a:p>
          <a:p>
            <a:pPr marL="0" indent="0">
              <a:buNone/>
            </a:pPr>
            <a:endParaRPr lang="sv-SE">
              <a:cs typeface="Arial" panose="020B0604020202020204" pitchFamily="34" charset="0"/>
            </a:endParaRPr>
          </a:p>
        </p:txBody>
      </p:sp>
      <p:sp>
        <p:nvSpPr>
          <p:cNvPr id="5" name="Slide Number Placeholder 4">
            <a:extLst>
              <a:ext uri="{FF2B5EF4-FFF2-40B4-BE49-F238E27FC236}">
                <a16:creationId xmlns:a16="http://schemas.microsoft.com/office/drawing/2014/main" id="{0A24FECE-828B-4E02-B33D-D78CAD7198D8}"/>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102</a:t>
            </a:fld>
            <a:endParaRPr lang="en-US" kern="1200">
              <a:solidFill>
                <a:srgbClr val="041E42"/>
              </a:solidFill>
              <a:latin typeface="Scania Office"/>
              <a:ea typeface="+mn-ea"/>
              <a:cs typeface="+mn-cs"/>
            </a:endParaRPr>
          </a:p>
        </p:txBody>
      </p:sp>
      <p:pic>
        <p:nvPicPr>
          <p:cNvPr id="10" name="Picture 9">
            <a:extLst>
              <a:ext uri="{FF2B5EF4-FFF2-40B4-BE49-F238E27FC236}">
                <a16:creationId xmlns:a16="http://schemas.microsoft.com/office/drawing/2014/main" id="{B66B4656-0B6B-4298-986E-EA1BAEDBD58E}"/>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85139" y="857068"/>
            <a:ext cx="2021598" cy="1556683"/>
          </a:xfrm>
          <a:prstGeom prst="rect">
            <a:avLst/>
          </a:prstGeom>
        </p:spPr>
      </p:pic>
      <p:pic>
        <p:nvPicPr>
          <p:cNvPr id="11" name="Picture 10">
            <a:extLst>
              <a:ext uri="{FF2B5EF4-FFF2-40B4-BE49-F238E27FC236}">
                <a16:creationId xmlns:a16="http://schemas.microsoft.com/office/drawing/2014/main" id="{EFD56F01-DB1A-4F31-B9C6-C3371F66AFC2}"/>
              </a:ext>
            </a:extLst>
          </p:cNvPr>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050173" y="932377"/>
            <a:ext cx="1396459" cy="1405601"/>
          </a:xfrm>
          <a:prstGeom prst="rect">
            <a:avLst/>
          </a:prstGeom>
        </p:spPr>
      </p:pic>
      <p:pic>
        <p:nvPicPr>
          <p:cNvPr id="12" name="Picture 11">
            <a:extLst>
              <a:ext uri="{FF2B5EF4-FFF2-40B4-BE49-F238E27FC236}">
                <a16:creationId xmlns:a16="http://schemas.microsoft.com/office/drawing/2014/main" id="{0FA4E6ED-C202-4F7C-8C6E-7DE9EA5EEC0D}"/>
              </a:ext>
            </a:extLst>
          </p:cNvPr>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528149" y="932290"/>
            <a:ext cx="1615851" cy="1405688"/>
          </a:xfrm>
          <a:prstGeom prst="rect">
            <a:avLst/>
          </a:prstGeom>
        </p:spPr>
      </p:pic>
    </p:spTree>
    <p:extLst>
      <p:ext uri="{BB962C8B-B14F-4D97-AF65-F5344CB8AC3E}">
        <p14:creationId xmlns:p14="http://schemas.microsoft.com/office/powerpoint/2010/main" val="10930630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4B4DC28-A2CF-42A9-A27C-5CEC0B6148EC}"/>
              </a:ext>
            </a:extLst>
          </p:cNvPr>
          <p:cNvSpPr>
            <a:spLocks noGrp="1"/>
          </p:cNvSpPr>
          <p:nvPr>
            <p:ph type="title"/>
          </p:nvPr>
        </p:nvSpPr>
        <p:spPr/>
        <p:txBody>
          <a:bodyPr/>
          <a:lstStyle/>
          <a:p>
            <a:r>
              <a:rPr lang="sv-SE" b="1" err="1">
                <a:cs typeface="Arial" panose="020B0604020202020204" pitchFamily="34" charset="0"/>
              </a:rPr>
              <a:t>Switches</a:t>
            </a:r>
            <a:r>
              <a:rPr lang="sv-SE" b="1">
                <a:cs typeface="Arial" panose="020B0604020202020204" pitchFamily="34" charset="0"/>
              </a:rPr>
              <a:t> </a:t>
            </a:r>
            <a:r>
              <a:rPr lang="sv-SE" b="1" err="1">
                <a:cs typeface="Arial" panose="020B0604020202020204" pitchFamily="34" charset="0"/>
              </a:rPr>
              <a:t>programáveis</a:t>
            </a:r>
            <a:endParaRPr lang="sv-SE" b="1">
              <a:cs typeface="Arial" panose="020B0604020202020204" pitchFamily="34" charset="0"/>
            </a:endParaRPr>
          </a:p>
        </p:txBody>
      </p:sp>
      <p:sp>
        <p:nvSpPr>
          <p:cNvPr id="7" name="Content Placeholder 6">
            <a:extLst>
              <a:ext uri="{FF2B5EF4-FFF2-40B4-BE49-F238E27FC236}">
                <a16:creationId xmlns:a16="http://schemas.microsoft.com/office/drawing/2014/main" id="{86972FEF-E4FA-4E29-AB1F-E9EC239FB779}"/>
              </a:ext>
            </a:extLst>
          </p:cNvPr>
          <p:cNvSpPr>
            <a:spLocks noGrp="1"/>
          </p:cNvSpPr>
          <p:nvPr>
            <p:ph idx="1"/>
          </p:nvPr>
        </p:nvSpPr>
        <p:spPr>
          <a:xfrm>
            <a:off x="386953" y="1340322"/>
            <a:ext cx="3798186" cy="3120258"/>
          </a:xfrm>
        </p:spPr>
        <p:txBody>
          <a:bodyPr/>
          <a:lstStyle/>
          <a:p>
            <a:r>
              <a:rPr lang="sv-SE">
                <a:cs typeface="Arial" panose="020B0604020202020204" pitchFamily="34" charset="0"/>
              </a:rPr>
              <a:t>3 </a:t>
            </a:r>
            <a:r>
              <a:rPr lang="sv-SE" err="1">
                <a:cs typeface="Arial" panose="020B0604020202020204" pitchFamily="34" charset="0"/>
              </a:rPr>
              <a:t>condições</a:t>
            </a:r>
            <a:r>
              <a:rPr lang="sv-SE">
                <a:cs typeface="Arial" panose="020B0604020202020204" pitchFamily="34" charset="0"/>
              </a:rPr>
              <a:t> de </a:t>
            </a:r>
            <a:r>
              <a:rPr lang="sv-SE" err="1">
                <a:cs typeface="Arial" panose="020B0604020202020204" pitchFamily="34" charset="0"/>
              </a:rPr>
              <a:t>módulo</a:t>
            </a:r>
            <a:r>
              <a:rPr lang="sv-SE">
                <a:cs typeface="Arial" panose="020B0604020202020204" pitchFamily="34" charset="0"/>
              </a:rPr>
              <a:t> </a:t>
            </a:r>
            <a:r>
              <a:rPr lang="sv-SE" err="1">
                <a:cs typeface="Arial" panose="020B0604020202020204" pitchFamily="34" charset="0"/>
              </a:rPr>
              <a:t>básico</a:t>
            </a:r>
            <a:endParaRPr lang="sv-SE">
              <a:cs typeface="Arial" panose="020B0604020202020204" pitchFamily="34" charset="0"/>
            </a:endParaRPr>
          </a:p>
          <a:p>
            <a:r>
              <a:rPr lang="sv-SE" err="1">
                <a:cs typeface="Arial" panose="020B0604020202020204" pitchFamily="34" charset="0"/>
              </a:rPr>
              <a:t>Até</a:t>
            </a:r>
            <a:r>
              <a:rPr lang="sv-SE">
                <a:cs typeface="Arial" panose="020B0604020202020204" pitchFamily="34" charset="0"/>
              </a:rPr>
              <a:t> 13 </a:t>
            </a:r>
            <a:r>
              <a:rPr lang="sv-SE" err="1">
                <a:cs typeface="Arial" panose="020B0604020202020204" pitchFamily="34" charset="0"/>
              </a:rPr>
              <a:t>módulos</a:t>
            </a:r>
            <a:endParaRPr lang="sv-SE">
              <a:cs typeface="Arial" panose="020B0604020202020204" pitchFamily="34" charset="0"/>
            </a:endParaRPr>
          </a:p>
          <a:p>
            <a:r>
              <a:rPr lang="sv-SE">
                <a:cs typeface="Arial" panose="020B0604020202020204" pitchFamily="34" charset="0"/>
              </a:rPr>
              <a:t>~ 80 </a:t>
            </a:r>
            <a:r>
              <a:rPr lang="sv-SE" err="1">
                <a:cs typeface="Arial" panose="020B0604020202020204" pitchFamily="34" charset="0"/>
              </a:rPr>
              <a:t>teclas</a:t>
            </a:r>
            <a:r>
              <a:rPr lang="sv-SE">
                <a:cs typeface="Arial" panose="020B0604020202020204" pitchFamily="34" charset="0"/>
              </a:rPr>
              <a:t> </a:t>
            </a:r>
            <a:r>
              <a:rPr lang="sv-SE" err="1">
                <a:cs typeface="Arial" panose="020B0604020202020204" pitchFamily="34" charset="0"/>
              </a:rPr>
              <a:t>únicas</a:t>
            </a:r>
            <a:r>
              <a:rPr lang="sv-SE">
                <a:cs typeface="Arial" panose="020B0604020202020204" pitchFamily="34" charset="0"/>
              </a:rPr>
              <a:t> para </a:t>
            </a:r>
            <a:r>
              <a:rPr lang="sv-SE" err="1">
                <a:cs typeface="Arial" panose="020B0604020202020204" pitchFamily="34" charset="0"/>
              </a:rPr>
              <a:t>carroceria</a:t>
            </a:r>
            <a:endParaRPr lang="sv-SE">
              <a:cs typeface="Arial" panose="020B0604020202020204" pitchFamily="34" charset="0"/>
            </a:endParaRPr>
          </a:p>
          <a:p>
            <a:pPr marL="0" indent="0">
              <a:buNone/>
            </a:pPr>
            <a:endParaRPr lang="sv-SE">
              <a:cs typeface="Arial" panose="020B0604020202020204" pitchFamily="34" charset="0"/>
            </a:endParaRPr>
          </a:p>
        </p:txBody>
      </p:sp>
      <p:sp>
        <p:nvSpPr>
          <p:cNvPr id="5" name="Slide Number Placeholder 4">
            <a:extLst>
              <a:ext uri="{FF2B5EF4-FFF2-40B4-BE49-F238E27FC236}">
                <a16:creationId xmlns:a16="http://schemas.microsoft.com/office/drawing/2014/main" id="{0A24FECE-828B-4E02-B33D-D78CAD7198D8}"/>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103</a:t>
            </a:fld>
            <a:endParaRPr lang="en-US" kern="1200">
              <a:solidFill>
                <a:srgbClr val="041E42"/>
              </a:solidFill>
              <a:latin typeface="Scania Office"/>
              <a:ea typeface="+mn-ea"/>
              <a:cs typeface="+mn-cs"/>
            </a:endParaRPr>
          </a:p>
        </p:txBody>
      </p:sp>
      <p:pic>
        <p:nvPicPr>
          <p:cNvPr id="8" name="Picture 7">
            <a:extLst>
              <a:ext uri="{FF2B5EF4-FFF2-40B4-BE49-F238E27FC236}">
                <a16:creationId xmlns:a16="http://schemas.microsoft.com/office/drawing/2014/main" id="{35B8FF7C-1DEF-4903-BEEA-E1232D26BF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7160" y="2455366"/>
            <a:ext cx="1929082" cy="1221752"/>
          </a:xfrm>
          <a:prstGeom prst="rect">
            <a:avLst/>
          </a:prstGeom>
        </p:spPr>
      </p:pic>
      <p:pic>
        <p:nvPicPr>
          <p:cNvPr id="9" name="Picture 8">
            <a:extLst>
              <a:ext uri="{FF2B5EF4-FFF2-40B4-BE49-F238E27FC236}">
                <a16:creationId xmlns:a16="http://schemas.microsoft.com/office/drawing/2014/main" id="{D3E0B84A-D7F2-4A43-9EF1-2E04A4ADA1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43050" y="2655704"/>
            <a:ext cx="2457793" cy="1300344"/>
          </a:xfrm>
          <a:prstGeom prst="rect">
            <a:avLst/>
          </a:prstGeom>
        </p:spPr>
      </p:pic>
      <p:pic>
        <p:nvPicPr>
          <p:cNvPr id="10" name="Picture 9">
            <a:extLst>
              <a:ext uri="{FF2B5EF4-FFF2-40B4-BE49-F238E27FC236}">
                <a16:creationId xmlns:a16="http://schemas.microsoft.com/office/drawing/2014/main" id="{B66B4656-0B6B-4298-986E-EA1BAEDBD58E}"/>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85139" y="857068"/>
            <a:ext cx="2021598" cy="1556683"/>
          </a:xfrm>
          <a:prstGeom prst="rect">
            <a:avLst/>
          </a:prstGeom>
        </p:spPr>
      </p:pic>
      <p:pic>
        <p:nvPicPr>
          <p:cNvPr id="11" name="Picture 10">
            <a:extLst>
              <a:ext uri="{FF2B5EF4-FFF2-40B4-BE49-F238E27FC236}">
                <a16:creationId xmlns:a16="http://schemas.microsoft.com/office/drawing/2014/main" id="{EFD56F01-DB1A-4F31-B9C6-C3371F66AFC2}"/>
              </a:ext>
            </a:extLst>
          </p:cNvPr>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050173" y="932377"/>
            <a:ext cx="1396459" cy="1405601"/>
          </a:xfrm>
          <a:prstGeom prst="rect">
            <a:avLst/>
          </a:prstGeom>
        </p:spPr>
      </p:pic>
      <p:pic>
        <p:nvPicPr>
          <p:cNvPr id="12" name="Picture 11">
            <a:extLst>
              <a:ext uri="{FF2B5EF4-FFF2-40B4-BE49-F238E27FC236}">
                <a16:creationId xmlns:a16="http://schemas.microsoft.com/office/drawing/2014/main" id="{0FA4E6ED-C202-4F7C-8C6E-7DE9EA5EEC0D}"/>
              </a:ext>
            </a:extLst>
          </p:cNvPr>
          <p:cNvPicPr>
            <a:picLocks noChangeAspect="1"/>
          </p:cNvPicPr>
          <p:nvPr/>
        </p:nvPicPr>
        <p:blipFill rotWithShape="1">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528149" y="932290"/>
            <a:ext cx="1615851" cy="1405688"/>
          </a:xfrm>
          <a:prstGeom prst="rect">
            <a:avLst/>
          </a:prstGeom>
        </p:spPr>
      </p:pic>
    </p:spTree>
    <p:extLst>
      <p:ext uri="{BB962C8B-B14F-4D97-AF65-F5344CB8AC3E}">
        <p14:creationId xmlns:p14="http://schemas.microsoft.com/office/powerpoint/2010/main" val="19163451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4B4DC28-A2CF-42A9-A27C-5CEC0B6148EC}"/>
              </a:ext>
            </a:extLst>
          </p:cNvPr>
          <p:cNvSpPr>
            <a:spLocks noGrp="1"/>
          </p:cNvSpPr>
          <p:nvPr>
            <p:ph type="title"/>
          </p:nvPr>
        </p:nvSpPr>
        <p:spPr/>
        <p:txBody>
          <a:bodyPr/>
          <a:lstStyle/>
          <a:p>
            <a:r>
              <a:rPr lang="sv-SE" b="1" err="1">
                <a:cs typeface="Arial" panose="020B0604020202020204" pitchFamily="34" charset="0"/>
              </a:rPr>
              <a:t>Switches</a:t>
            </a:r>
            <a:r>
              <a:rPr lang="sv-SE" b="1">
                <a:cs typeface="Arial" panose="020B0604020202020204" pitchFamily="34" charset="0"/>
              </a:rPr>
              <a:t> </a:t>
            </a:r>
            <a:r>
              <a:rPr lang="sv-SE" b="1" err="1">
                <a:cs typeface="Arial" panose="020B0604020202020204" pitchFamily="34" charset="0"/>
              </a:rPr>
              <a:t>programáveis</a:t>
            </a:r>
            <a:endParaRPr lang="sv-SE" b="1">
              <a:cs typeface="Arial" panose="020B0604020202020204" pitchFamily="34" charset="0"/>
            </a:endParaRPr>
          </a:p>
        </p:txBody>
      </p:sp>
      <p:sp>
        <p:nvSpPr>
          <p:cNvPr id="7" name="Content Placeholder 6">
            <a:extLst>
              <a:ext uri="{FF2B5EF4-FFF2-40B4-BE49-F238E27FC236}">
                <a16:creationId xmlns:a16="http://schemas.microsoft.com/office/drawing/2014/main" id="{86972FEF-E4FA-4E29-AB1F-E9EC239FB779}"/>
              </a:ext>
            </a:extLst>
          </p:cNvPr>
          <p:cNvSpPr>
            <a:spLocks noGrp="1"/>
          </p:cNvSpPr>
          <p:nvPr>
            <p:ph idx="1"/>
          </p:nvPr>
        </p:nvSpPr>
        <p:spPr>
          <a:xfrm>
            <a:off x="386953" y="1340322"/>
            <a:ext cx="3798186" cy="3120258"/>
          </a:xfrm>
        </p:spPr>
        <p:txBody>
          <a:bodyPr/>
          <a:lstStyle/>
          <a:p>
            <a:r>
              <a:rPr lang="sv-SE">
                <a:cs typeface="Arial" panose="020B0604020202020204" pitchFamily="34" charset="0"/>
              </a:rPr>
              <a:t>3 </a:t>
            </a:r>
            <a:r>
              <a:rPr lang="sv-SE" err="1">
                <a:cs typeface="Arial" panose="020B0604020202020204" pitchFamily="34" charset="0"/>
              </a:rPr>
              <a:t>condições</a:t>
            </a:r>
            <a:r>
              <a:rPr lang="sv-SE">
                <a:cs typeface="Arial" panose="020B0604020202020204" pitchFamily="34" charset="0"/>
              </a:rPr>
              <a:t> de </a:t>
            </a:r>
            <a:r>
              <a:rPr lang="sv-SE" err="1">
                <a:cs typeface="Arial" panose="020B0604020202020204" pitchFamily="34" charset="0"/>
              </a:rPr>
              <a:t>módulo</a:t>
            </a:r>
            <a:r>
              <a:rPr lang="sv-SE">
                <a:cs typeface="Arial" panose="020B0604020202020204" pitchFamily="34" charset="0"/>
              </a:rPr>
              <a:t> </a:t>
            </a:r>
            <a:r>
              <a:rPr lang="sv-SE" err="1">
                <a:cs typeface="Arial" panose="020B0604020202020204" pitchFamily="34" charset="0"/>
              </a:rPr>
              <a:t>básico</a:t>
            </a:r>
            <a:endParaRPr lang="sv-SE">
              <a:cs typeface="Arial" panose="020B0604020202020204" pitchFamily="34" charset="0"/>
            </a:endParaRPr>
          </a:p>
          <a:p>
            <a:r>
              <a:rPr lang="sv-SE" err="1">
                <a:cs typeface="Arial" panose="020B0604020202020204" pitchFamily="34" charset="0"/>
              </a:rPr>
              <a:t>Até</a:t>
            </a:r>
            <a:r>
              <a:rPr lang="sv-SE">
                <a:cs typeface="Arial" panose="020B0604020202020204" pitchFamily="34" charset="0"/>
              </a:rPr>
              <a:t> 13 </a:t>
            </a:r>
            <a:r>
              <a:rPr lang="sv-SE" err="1">
                <a:cs typeface="Arial" panose="020B0604020202020204" pitchFamily="34" charset="0"/>
              </a:rPr>
              <a:t>módulos</a:t>
            </a:r>
            <a:endParaRPr lang="sv-SE">
              <a:cs typeface="Arial" panose="020B0604020202020204" pitchFamily="34" charset="0"/>
            </a:endParaRPr>
          </a:p>
          <a:p>
            <a:r>
              <a:rPr lang="sv-SE">
                <a:cs typeface="Arial" panose="020B0604020202020204" pitchFamily="34" charset="0"/>
              </a:rPr>
              <a:t>~ 80 </a:t>
            </a:r>
            <a:r>
              <a:rPr lang="sv-SE" err="1">
                <a:cs typeface="Arial" panose="020B0604020202020204" pitchFamily="34" charset="0"/>
              </a:rPr>
              <a:t>teclas</a:t>
            </a:r>
            <a:r>
              <a:rPr lang="sv-SE">
                <a:cs typeface="Arial" panose="020B0604020202020204" pitchFamily="34" charset="0"/>
              </a:rPr>
              <a:t> </a:t>
            </a:r>
            <a:r>
              <a:rPr lang="sv-SE" err="1">
                <a:cs typeface="Arial" panose="020B0604020202020204" pitchFamily="34" charset="0"/>
              </a:rPr>
              <a:t>únicas</a:t>
            </a:r>
            <a:r>
              <a:rPr lang="sv-SE">
                <a:cs typeface="Arial" panose="020B0604020202020204" pitchFamily="34" charset="0"/>
              </a:rPr>
              <a:t> para </a:t>
            </a:r>
            <a:r>
              <a:rPr lang="sv-SE" err="1">
                <a:cs typeface="Arial" panose="020B0604020202020204" pitchFamily="34" charset="0"/>
              </a:rPr>
              <a:t>carroceria</a:t>
            </a:r>
            <a:endParaRPr lang="sv-SE">
              <a:cs typeface="Arial" panose="020B0604020202020204" pitchFamily="34" charset="0"/>
            </a:endParaRPr>
          </a:p>
          <a:p>
            <a:r>
              <a:rPr lang="sv-SE" err="1">
                <a:cs typeface="Arial" panose="020B0604020202020204" pitchFamily="34" charset="0"/>
              </a:rPr>
              <a:t>Opções</a:t>
            </a:r>
            <a:r>
              <a:rPr lang="sv-SE">
                <a:cs typeface="Arial" panose="020B0604020202020204" pitchFamily="34" charset="0"/>
              </a:rPr>
              <a:t> </a:t>
            </a:r>
            <a:r>
              <a:rPr lang="sv-SE" err="1">
                <a:cs typeface="Arial" panose="020B0604020202020204" pitchFamily="34" charset="0"/>
              </a:rPr>
              <a:t>encomendáveis</a:t>
            </a:r>
            <a:r>
              <a:rPr lang="sv-SE">
                <a:cs typeface="Arial" panose="020B0604020202020204" pitchFamily="34" charset="0"/>
              </a:rPr>
              <a:t> </a:t>
            </a:r>
            <a:br>
              <a:rPr lang="sv-SE">
                <a:cs typeface="Arial" panose="020B0604020202020204" pitchFamily="34" charset="0"/>
              </a:rPr>
            </a:br>
            <a:r>
              <a:rPr lang="sv-SE" sz="1350">
                <a:cs typeface="Arial" panose="020B0604020202020204" pitchFamily="34" charset="0"/>
              </a:rPr>
              <a:t>(</a:t>
            </a:r>
            <a:r>
              <a:rPr lang="sv-SE" sz="1350" err="1">
                <a:cs typeface="Arial" panose="020B0604020202020204" pitchFamily="34" charset="0"/>
              </a:rPr>
              <a:t>Disponível</a:t>
            </a:r>
            <a:r>
              <a:rPr lang="sv-SE" sz="1350">
                <a:cs typeface="Arial" panose="020B0604020202020204" pitchFamily="34" charset="0"/>
              </a:rPr>
              <a:t> </a:t>
            </a:r>
            <a:r>
              <a:rPr lang="sv-SE" sz="1350" err="1">
                <a:cs typeface="Arial" panose="020B0604020202020204" pitchFamily="34" charset="0"/>
              </a:rPr>
              <a:t>apenas</a:t>
            </a:r>
            <a:r>
              <a:rPr lang="sv-SE" sz="1350">
                <a:cs typeface="Arial" panose="020B0604020202020204" pitchFamily="34" charset="0"/>
              </a:rPr>
              <a:t> para o </a:t>
            </a:r>
            <a:r>
              <a:rPr lang="sv-SE" sz="1350" err="1">
                <a:cs typeface="Arial" panose="020B0604020202020204" pitchFamily="34" charset="0"/>
              </a:rPr>
              <a:t>painel</a:t>
            </a:r>
            <a:r>
              <a:rPr lang="sv-SE" sz="1350">
                <a:cs typeface="Arial" panose="020B0604020202020204" pitchFamily="34" charset="0"/>
              </a:rPr>
              <a:t> de </a:t>
            </a:r>
            <a:r>
              <a:rPr lang="sv-SE" sz="1350" err="1">
                <a:cs typeface="Arial" panose="020B0604020202020204" pitchFamily="34" charset="0"/>
              </a:rPr>
              <a:t>instrumentos</a:t>
            </a:r>
            <a:r>
              <a:rPr lang="sv-SE" sz="1350">
                <a:cs typeface="Arial" panose="020B0604020202020204" pitchFamily="34" charset="0"/>
              </a:rPr>
              <a:t> </a:t>
            </a:r>
            <a:r>
              <a:rPr lang="sv-SE" sz="1350" err="1">
                <a:cs typeface="Arial" panose="020B0604020202020204" pitchFamily="34" charset="0"/>
              </a:rPr>
              <a:t>completo</a:t>
            </a:r>
            <a:r>
              <a:rPr lang="sv-SE" sz="1350">
                <a:cs typeface="Arial" panose="020B0604020202020204" pitchFamily="34" charset="0"/>
              </a:rPr>
              <a:t>)</a:t>
            </a:r>
          </a:p>
          <a:p>
            <a:pPr marL="0" indent="0">
              <a:buNone/>
            </a:pPr>
            <a:endParaRPr lang="sv-SE">
              <a:cs typeface="Arial" panose="020B0604020202020204" pitchFamily="34" charset="0"/>
            </a:endParaRPr>
          </a:p>
        </p:txBody>
      </p:sp>
      <p:sp>
        <p:nvSpPr>
          <p:cNvPr id="5" name="Slide Number Placeholder 4">
            <a:extLst>
              <a:ext uri="{FF2B5EF4-FFF2-40B4-BE49-F238E27FC236}">
                <a16:creationId xmlns:a16="http://schemas.microsoft.com/office/drawing/2014/main" id="{0A24FECE-828B-4E02-B33D-D78CAD7198D8}"/>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104</a:t>
            </a:fld>
            <a:endParaRPr lang="en-US" kern="1200">
              <a:solidFill>
                <a:srgbClr val="041E42"/>
              </a:solidFill>
              <a:latin typeface="Scania Office"/>
              <a:ea typeface="+mn-ea"/>
              <a:cs typeface="+mn-cs"/>
            </a:endParaRPr>
          </a:p>
        </p:txBody>
      </p:sp>
      <p:pic>
        <p:nvPicPr>
          <p:cNvPr id="8" name="Picture 7">
            <a:extLst>
              <a:ext uri="{FF2B5EF4-FFF2-40B4-BE49-F238E27FC236}">
                <a16:creationId xmlns:a16="http://schemas.microsoft.com/office/drawing/2014/main" id="{35B8FF7C-1DEF-4903-BEEA-E1232D26BF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7160" y="2455366"/>
            <a:ext cx="1929082" cy="1221752"/>
          </a:xfrm>
          <a:prstGeom prst="rect">
            <a:avLst/>
          </a:prstGeom>
        </p:spPr>
      </p:pic>
      <p:pic>
        <p:nvPicPr>
          <p:cNvPr id="9" name="Picture 8">
            <a:extLst>
              <a:ext uri="{FF2B5EF4-FFF2-40B4-BE49-F238E27FC236}">
                <a16:creationId xmlns:a16="http://schemas.microsoft.com/office/drawing/2014/main" id="{D3E0B84A-D7F2-4A43-9EF1-2E04A4ADA1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43050" y="2655704"/>
            <a:ext cx="2457793" cy="1300344"/>
          </a:xfrm>
          <a:prstGeom prst="rect">
            <a:avLst/>
          </a:prstGeom>
        </p:spPr>
      </p:pic>
      <p:pic>
        <p:nvPicPr>
          <p:cNvPr id="10" name="Picture 9">
            <a:extLst>
              <a:ext uri="{FF2B5EF4-FFF2-40B4-BE49-F238E27FC236}">
                <a16:creationId xmlns:a16="http://schemas.microsoft.com/office/drawing/2014/main" id="{B66B4656-0B6B-4298-986E-EA1BAEDBD58E}"/>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85139" y="857068"/>
            <a:ext cx="2021598" cy="1556683"/>
          </a:xfrm>
          <a:prstGeom prst="rect">
            <a:avLst/>
          </a:prstGeom>
        </p:spPr>
      </p:pic>
      <p:pic>
        <p:nvPicPr>
          <p:cNvPr id="11" name="Picture 10">
            <a:extLst>
              <a:ext uri="{FF2B5EF4-FFF2-40B4-BE49-F238E27FC236}">
                <a16:creationId xmlns:a16="http://schemas.microsoft.com/office/drawing/2014/main" id="{EFD56F01-DB1A-4F31-B9C6-C3371F66AFC2}"/>
              </a:ext>
            </a:extLst>
          </p:cNvPr>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050173" y="932377"/>
            <a:ext cx="1396459" cy="1405601"/>
          </a:xfrm>
          <a:prstGeom prst="rect">
            <a:avLst/>
          </a:prstGeom>
        </p:spPr>
      </p:pic>
      <p:pic>
        <p:nvPicPr>
          <p:cNvPr id="12" name="Picture 11">
            <a:extLst>
              <a:ext uri="{FF2B5EF4-FFF2-40B4-BE49-F238E27FC236}">
                <a16:creationId xmlns:a16="http://schemas.microsoft.com/office/drawing/2014/main" id="{0FA4E6ED-C202-4F7C-8C6E-7DE9EA5EEC0D}"/>
              </a:ext>
            </a:extLst>
          </p:cNvPr>
          <p:cNvPicPr>
            <a:picLocks noChangeAspect="1"/>
          </p:cNvPicPr>
          <p:nvPr/>
        </p:nvPicPr>
        <p:blipFill rotWithShape="1">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528149" y="932290"/>
            <a:ext cx="1615851" cy="1405688"/>
          </a:xfrm>
          <a:prstGeom prst="rect">
            <a:avLst/>
          </a:prstGeom>
        </p:spPr>
      </p:pic>
      <p:pic>
        <p:nvPicPr>
          <p:cNvPr id="13" name="Picture 12">
            <a:extLst>
              <a:ext uri="{FF2B5EF4-FFF2-40B4-BE49-F238E27FC236}">
                <a16:creationId xmlns:a16="http://schemas.microsoft.com/office/drawing/2014/main" id="{653A4E13-5A05-42C1-BFE1-61E5AD4BD880}"/>
              </a:ext>
            </a:extLst>
          </p:cNvPr>
          <p:cNvPicPr preferRelativeResize="0"/>
          <p:nvPr/>
        </p:nvPicPr>
        <p:blipFill>
          <a:blip r:embed="rId8" cstate="email">
            <a:extLst>
              <a:ext uri="{28A0092B-C50C-407E-A947-70E740481C1C}">
                <a14:useLocalDpi xmlns:a14="http://schemas.microsoft.com/office/drawing/2010/main"/>
              </a:ext>
            </a:extLst>
          </a:blip>
          <a:stretch>
            <a:fillRect/>
          </a:stretch>
        </p:blipFill>
        <p:spPr>
          <a:xfrm>
            <a:off x="5552427" y="3996743"/>
            <a:ext cx="441484" cy="520065"/>
          </a:xfrm>
          <a:prstGeom prst="rect">
            <a:avLst/>
          </a:prstGeom>
        </p:spPr>
      </p:pic>
      <p:pic>
        <p:nvPicPr>
          <p:cNvPr id="14" name="Picture 13">
            <a:extLst>
              <a:ext uri="{FF2B5EF4-FFF2-40B4-BE49-F238E27FC236}">
                <a16:creationId xmlns:a16="http://schemas.microsoft.com/office/drawing/2014/main" id="{E2168D16-5638-442D-87B2-B3FC22684776}"/>
              </a:ext>
            </a:extLst>
          </p:cNvPr>
          <p:cNvPicPr preferRelativeResize="0"/>
          <p:nvPr/>
        </p:nvPicPr>
        <p:blipFill>
          <a:blip r:embed="rId9" cstate="email">
            <a:extLst>
              <a:ext uri="{28A0092B-C50C-407E-A947-70E740481C1C}">
                <a14:useLocalDpi xmlns:a14="http://schemas.microsoft.com/office/drawing/2010/main"/>
              </a:ext>
            </a:extLst>
          </a:blip>
          <a:stretch>
            <a:fillRect/>
          </a:stretch>
        </p:blipFill>
        <p:spPr>
          <a:xfrm>
            <a:off x="5552427" y="4385068"/>
            <a:ext cx="441484" cy="505064"/>
          </a:xfrm>
          <a:prstGeom prst="rect">
            <a:avLst/>
          </a:prstGeom>
        </p:spPr>
      </p:pic>
      <p:pic>
        <p:nvPicPr>
          <p:cNvPr id="15" name="Picture 14">
            <a:extLst>
              <a:ext uri="{FF2B5EF4-FFF2-40B4-BE49-F238E27FC236}">
                <a16:creationId xmlns:a16="http://schemas.microsoft.com/office/drawing/2014/main" id="{DE9A3F70-4FC5-49B0-A277-2A36F9BFDEC7}"/>
              </a:ext>
            </a:extLst>
          </p:cNvPr>
          <p:cNvPicPr preferRelativeResize="0"/>
          <p:nvPr/>
        </p:nvPicPr>
        <p:blipFill>
          <a:blip r:embed="rId10" cstate="email">
            <a:extLst>
              <a:ext uri="{28A0092B-C50C-407E-A947-70E740481C1C}">
                <a14:useLocalDpi xmlns:a14="http://schemas.microsoft.com/office/drawing/2010/main"/>
              </a:ext>
            </a:extLst>
          </a:blip>
          <a:stretch>
            <a:fillRect/>
          </a:stretch>
        </p:blipFill>
        <p:spPr>
          <a:xfrm>
            <a:off x="6130139" y="3996744"/>
            <a:ext cx="441484" cy="492919"/>
          </a:xfrm>
          <a:prstGeom prst="rect">
            <a:avLst/>
          </a:prstGeom>
        </p:spPr>
      </p:pic>
      <p:pic>
        <p:nvPicPr>
          <p:cNvPr id="16" name="Picture 15">
            <a:extLst>
              <a:ext uri="{FF2B5EF4-FFF2-40B4-BE49-F238E27FC236}">
                <a16:creationId xmlns:a16="http://schemas.microsoft.com/office/drawing/2014/main" id="{A9F5EDF5-0F15-40C3-9468-4A2D634CCAE4}"/>
              </a:ext>
            </a:extLst>
          </p:cNvPr>
          <p:cNvPicPr preferRelativeResize="0"/>
          <p:nvPr/>
        </p:nvPicPr>
        <p:blipFill>
          <a:blip r:embed="rId11" cstate="email">
            <a:extLst>
              <a:ext uri="{28A0092B-C50C-407E-A947-70E740481C1C}">
                <a14:useLocalDpi xmlns:a14="http://schemas.microsoft.com/office/drawing/2010/main"/>
              </a:ext>
            </a:extLst>
          </a:blip>
          <a:stretch>
            <a:fillRect/>
          </a:stretch>
        </p:blipFill>
        <p:spPr>
          <a:xfrm>
            <a:off x="6148709" y="4390783"/>
            <a:ext cx="441484" cy="505064"/>
          </a:xfrm>
          <a:prstGeom prst="rect">
            <a:avLst/>
          </a:prstGeom>
        </p:spPr>
      </p:pic>
      <p:pic>
        <p:nvPicPr>
          <p:cNvPr id="17" name="Picture 16">
            <a:extLst>
              <a:ext uri="{FF2B5EF4-FFF2-40B4-BE49-F238E27FC236}">
                <a16:creationId xmlns:a16="http://schemas.microsoft.com/office/drawing/2014/main" id="{BD282D97-D0BC-4B28-ADAE-CE9E3E2A9606}"/>
              </a:ext>
            </a:extLst>
          </p:cNvPr>
          <p:cNvPicPr preferRelativeResize="0"/>
          <p:nvPr/>
        </p:nvPicPr>
        <p:blipFill>
          <a:blip r:embed="rId12" cstate="email">
            <a:extLst>
              <a:ext uri="{28A0092B-C50C-407E-A947-70E740481C1C}">
                <a14:useLocalDpi xmlns:a14="http://schemas.microsoft.com/office/drawing/2010/main"/>
              </a:ext>
            </a:extLst>
          </a:blip>
          <a:stretch>
            <a:fillRect/>
          </a:stretch>
        </p:blipFill>
        <p:spPr>
          <a:xfrm>
            <a:off x="6675332" y="3999480"/>
            <a:ext cx="441484" cy="517208"/>
          </a:xfrm>
          <a:prstGeom prst="rect">
            <a:avLst/>
          </a:prstGeom>
        </p:spPr>
      </p:pic>
      <p:pic>
        <p:nvPicPr>
          <p:cNvPr id="18" name="Picture 17">
            <a:extLst>
              <a:ext uri="{FF2B5EF4-FFF2-40B4-BE49-F238E27FC236}">
                <a16:creationId xmlns:a16="http://schemas.microsoft.com/office/drawing/2014/main" id="{66C2F23B-FD9B-49EC-849E-896D4EC79F88}"/>
              </a:ext>
            </a:extLst>
          </p:cNvPr>
          <p:cNvPicPr/>
          <p:nvPr/>
        </p:nvPicPr>
        <p:blipFill>
          <a:blip r:embed="rId13" cstate="email">
            <a:extLst>
              <a:ext uri="{28A0092B-C50C-407E-A947-70E740481C1C}">
                <a14:useLocalDpi xmlns:a14="http://schemas.microsoft.com/office/drawing/2010/main"/>
              </a:ext>
            </a:extLst>
          </a:blip>
          <a:stretch>
            <a:fillRect/>
          </a:stretch>
        </p:blipFill>
        <p:spPr>
          <a:xfrm>
            <a:off x="6698771" y="4393659"/>
            <a:ext cx="380126" cy="594344"/>
          </a:xfrm>
          <a:prstGeom prst="rect">
            <a:avLst/>
          </a:prstGeom>
        </p:spPr>
      </p:pic>
      <p:pic>
        <p:nvPicPr>
          <p:cNvPr id="19" name="Picture 18">
            <a:extLst>
              <a:ext uri="{FF2B5EF4-FFF2-40B4-BE49-F238E27FC236}">
                <a16:creationId xmlns:a16="http://schemas.microsoft.com/office/drawing/2014/main" id="{F79E0350-481C-46C4-B161-BC6CAB8C313E}"/>
              </a:ext>
            </a:extLst>
          </p:cNvPr>
          <p:cNvPicPr preferRelativeResize="0"/>
          <p:nvPr/>
        </p:nvPicPr>
        <p:blipFill>
          <a:blip r:embed="rId14" cstate="email">
            <a:extLst>
              <a:ext uri="{28A0092B-C50C-407E-A947-70E740481C1C}">
                <a14:useLocalDpi xmlns:a14="http://schemas.microsoft.com/office/drawing/2010/main"/>
              </a:ext>
            </a:extLst>
          </a:blip>
          <a:stretch>
            <a:fillRect/>
          </a:stretch>
        </p:blipFill>
        <p:spPr>
          <a:xfrm>
            <a:off x="7225890" y="4005909"/>
            <a:ext cx="441484" cy="510779"/>
          </a:xfrm>
          <a:prstGeom prst="rect">
            <a:avLst/>
          </a:prstGeom>
        </p:spPr>
      </p:pic>
      <p:pic>
        <p:nvPicPr>
          <p:cNvPr id="20" name="Picture 19">
            <a:extLst>
              <a:ext uri="{FF2B5EF4-FFF2-40B4-BE49-F238E27FC236}">
                <a16:creationId xmlns:a16="http://schemas.microsoft.com/office/drawing/2014/main" id="{4729BAC9-BF31-48B7-85AF-46BA0B3FAC7B}"/>
              </a:ext>
            </a:extLst>
          </p:cNvPr>
          <p:cNvPicPr preferRelativeResize="0"/>
          <p:nvPr/>
        </p:nvPicPr>
        <p:blipFill>
          <a:blip r:embed="rId15" cstate="email">
            <a:extLst>
              <a:ext uri="{28A0092B-C50C-407E-A947-70E740481C1C}">
                <a14:useLocalDpi xmlns:a14="http://schemas.microsoft.com/office/drawing/2010/main"/>
              </a:ext>
            </a:extLst>
          </a:blip>
          <a:stretch>
            <a:fillRect/>
          </a:stretch>
        </p:blipFill>
        <p:spPr>
          <a:xfrm>
            <a:off x="7225394" y="4394234"/>
            <a:ext cx="441484" cy="516494"/>
          </a:xfrm>
          <a:prstGeom prst="rect">
            <a:avLst/>
          </a:prstGeom>
        </p:spPr>
      </p:pic>
    </p:spTree>
    <p:extLst>
      <p:ext uri="{BB962C8B-B14F-4D97-AF65-F5344CB8AC3E}">
        <p14:creationId xmlns:p14="http://schemas.microsoft.com/office/powerpoint/2010/main" val="42306002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4B4DC28-A2CF-42A9-A27C-5CEC0B6148EC}"/>
              </a:ext>
            </a:extLst>
          </p:cNvPr>
          <p:cNvSpPr>
            <a:spLocks noGrp="1"/>
          </p:cNvSpPr>
          <p:nvPr>
            <p:ph type="title"/>
          </p:nvPr>
        </p:nvSpPr>
        <p:spPr/>
        <p:txBody>
          <a:bodyPr/>
          <a:lstStyle/>
          <a:p>
            <a:r>
              <a:rPr lang="sv-SE" b="1" err="1">
                <a:cs typeface="Arial" panose="020B0604020202020204" pitchFamily="34" charset="0"/>
              </a:rPr>
              <a:t>Switches</a:t>
            </a:r>
            <a:r>
              <a:rPr lang="sv-SE" b="1">
                <a:cs typeface="Arial" panose="020B0604020202020204" pitchFamily="34" charset="0"/>
              </a:rPr>
              <a:t> </a:t>
            </a:r>
            <a:r>
              <a:rPr lang="sv-SE" b="1" err="1">
                <a:cs typeface="Arial" panose="020B0604020202020204" pitchFamily="34" charset="0"/>
              </a:rPr>
              <a:t>programáveis</a:t>
            </a:r>
            <a:endParaRPr lang="sv-SE" b="1">
              <a:cs typeface="Arial" panose="020B0604020202020204" pitchFamily="34" charset="0"/>
            </a:endParaRPr>
          </a:p>
        </p:txBody>
      </p:sp>
      <p:sp>
        <p:nvSpPr>
          <p:cNvPr id="7" name="Content Placeholder 6">
            <a:extLst>
              <a:ext uri="{FF2B5EF4-FFF2-40B4-BE49-F238E27FC236}">
                <a16:creationId xmlns:a16="http://schemas.microsoft.com/office/drawing/2014/main" id="{86972FEF-E4FA-4E29-AB1F-E9EC239FB779}"/>
              </a:ext>
            </a:extLst>
          </p:cNvPr>
          <p:cNvSpPr>
            <a:spLocks noGrp="1"/>
          </p:cNvSpPr>
          <p:nvPr>
            <p:ph idx="1"/>
          </p:nvPr>
        </p:nvSpPr>
        <p:spPr>
          <a:xfrm>
            <a:off x="386953" y="1340322"/>
            <a:ext cx="3798186" cy="3120258"/>
          </a:xfrm>
        </p:spPr>
        <p:txBody>
          <a:bodyPr/>
          <a:lstStyle/>
          <a:p>
            <a:r>
              <a:rPr lang="sv-SE">
                <a:cs typeface="Arial" panose="020B0604020202020204" pitchFamily="34" charset="0"/>
              </a:rPr>
              <a:t>3 </a:t>
            </a:r>
            <a:r>
              <a:rPr lang="sv-SE" err="1">
                <a:cs typeface="Arial" panose="020B0604020202020204" pitchFamily="34" charset="0"/>
              </a:rPr>
              <a:t>condições</a:t>
            </a:r>
            <a:r>
              <a:rPr lang="sv-SE">
                <a:cs typeface="Arial" panose="020B0604020202020204" pitchFamily="34" charset="0"/>
              </a:rPr>
              <a:t> de </a:t>
            </a:r>
            <a:r>
              <a:rPr lang="sv-SE" err="1">
                <a:cs typeface="Arial" panose="020B0604020202020204" pitchFamily="34" charset="0"/>
              </a:rPr>
              <a:t>módulo</a:t>
            </a:r>
            <a:r>
              <a:rPr lang="sv-SE">
                <a:cs typeface="Arial" panose="020B0604020202020204" pitchFamily="34" charset="0"/>
              </a:rPr>
              <a:t> </a:t>
            </a:r>
            <a:r>
              <a:rPr lang="sv-SE" err="1">
                <a:cs typeface="Arial" panose="020B0604020202020204" pitchFamily="34" charset="0"/>
              </a:rPr>
              <a:t>básico</a:t>
            </a:r>
            <a:endParaRPr lang="sv-SE">
              <a:cs typeface="Arial" panose="020B0604020202020204" pitchFamily="34" charset="0"/>
            </a:endParaRPr>
          </a:p>
          <a:p>
            <a:r>
              <a:rPr lang="sv-SE" err="1">
                <a:cs typeface="Arial" panose="020B0604020202020204" pitchFamily="34" charset="0"/>
              </a:rPr>
              <a:t>Até</a:t>
            </a:r>
            <a:r>
              <a:rPr lang="sv-SE">
                <a:cs typeface="Arial" panose="020B0604020202020204" pitchFamily="34" charset="0"/>
              </a:rPr>
              <a:t> 13 </a:t>
            </a:r>
            <a:r>
              <a:rPr lang="sv-SE" err="1">
                <a:cs typeface="Arial" panose="020B0604020202020204" pitchFamily="34" charset="0"/>
              </a:rPr>
              <a:t>módulos</a:t>
            </a:r>
            <a:endParaRPr lang="sv-SE">
              <a:cs typeface="Arial" panose="020B0604020202020204" pitchFamily="34" charset="0"/>
            </a:endParaRPr>
          </a:p>
          <a:p>
            <a:r>
              <a:rPr lang="sv-SE">
                <a:cs typeface="Arial" panose="020B0604020202020204" pitchFamily="34" charset="0"/>
              </a:rPr>
              <a:t>~ 80 </a:t>
            </a:r>
            <a:r>
              <a:rPr lang="sv-SE" err="1">
                <a:cs typeface="Arial" panose="020B0604020202020204" pitchFamily="34" charset="0"/>
              </a:rPr>
              <a:t>teclas</a:t>
            </a:r>
            <a:r>
              <a:rPr lang="sv-SE">
                <a:cs typeface="Arial" panose="020B0604020202020204" pitchFamily="34" charset="0"/>
              </a:rPr>
              <a:t> </a:t>
            </a:r>
            <a:r>
              <a:rPr lang="sv-SE" err="1">
                <a:cs typeface="Arial" panose="020B0604020202020204" pitchFamily="34" charset="0"/>
              </a:rPr>
              <a:t>únicas</a:t>
            </a:r>
            <a:r>
              <a:rPr lang="sv-SE">
                <a:cs typeface="Arial" panose="020B0604020202020204" pitchFamily="34" charset="0"/>
              </a:rPr>
              <a:t> para </a:t>
            </a:r>
            <a:r>
              <a:rPr lang="sv-SE" err="1">
                <a:cs typeface="Arial" panose="020B0604020202020204" pitchFamily="34" charset="0"/>
              </a:rPr>
              <a:t>carroceria</a:t>
            </a:r>
            <a:endParaRPr lang="sv-SE">
              <a:cs typeface="Arial" panose="020B0604020202020204" pitchFamily="34" charset="0"/>
            </a:endParaRPr>
          </a:p>
          <a:p>
            <a:r>
              <a:rPr lang="sv-SE" err="1">
                <a:cs typeface="Arial" panose="020B0604020202020204" pitchFamily="34" charset="0"/>
              </a:rPr>
              <a:t>Opções</a:t>
            </a:r>
            <a:r>
              <a:rPr lang="sv-SE">
                <a:cs typeface="Arial" panose="020B0604020202020204" pitchFamily="34" charset="0"/>
              </a:rPr>
              <a:t> </a:t>
            </a:r>
            <a:r>
              <a:rPr lang="sv-SE" err="1">
                <a:cs typeface="Arial" panose="020B0604020202020204" pitchFamily="34" charset="0"/>
              </a:rPr>
              <a:t>encomendáveis</a:t>
            </a:r>
            <a:r>
              <a:rPr lang="sv-SE">
                <a:cs typeface="Arial" panose="020B0604020202020204" pitchFamily="34" charset="0"/>
              </a:rPr>
              <a:t> </a:t>
            </a:r>
            <a:br>
              <a:rPr lang="sv-SE">
                <a:cs typeface="Arial" panose="020B0604020202020204" pitchFamily="34" charset="0"/>
              </a:rPr>
            </a:br>
            <a:r>
              <a:rPr lang="sv-SE" sz="1350">
                <a:cs typeface="Arial" panose="020B0604020202020204" pitchFamily="34" charset="0"/>
              </a:rPr>
              <a:t>(</a:t>
            </a:r>
            <a:r>
              <a:rPr lang="sv-SE" sz="1350" err="1">
                <a:cs typeface="Arial" panose="020B0604020202020204" pitchFamily="34" charset="0"/>
              </a:rPr>
              <a:t>Disponível</a:t>
            </a:r>
            <a:r>
              <a:rPr lang="sv-SE" sz="1350">
                <a:cs typeface="Arial" panose="020B0604020202020204" pitchFamily="34" charset="0"/>
              </a:rPr>
              <a:t> </a:t>
            </a:r>
            <a:r>
              <a:rPr lang="sv-SE" sz="1350" err="1">
                <a:cs typeface="Arial" panose="020B0604020202020204" pitchFamily="34" charset="0"/>
              </a:rPr>
              <a:t>apenas</a:t>
            </a:r>
            <a:r>
              <a:rPr lang="sv-SE" sz="1350">
                <a:cs typeface="Arial" panose="020B0604020202020204" pitchFamily="34" charset="0"/>
              </a:rPr>
              <a:t> para o </a:t>
            </a:r>
            <a:r>
              <a:rPr lang="sv-SE" sz="1350" err="1">
                <a:cs typeface="Arial" panose="020B0604020202020204" pitchFamily="34" charset="0"/>
              </a:rPr>
              <a:t>painel</a:t>
            </a:r>
            <a:r>
              <a:rPr lang="sv-SE" sz="1350">
                <a:cs typeface="Arial" panose="020B0604020202020204" pitchFamily="34" charset="0"/>
              </a:rPr>
              <a:t> de </a:t>
            </a:r>
            <a:r>
              <a:rPr lang="sv-SE" sz="1350" err="1">
                <a:cs typeface="Arial" panose="020B0604020202020204" pitchFamily="34" charset="0"/>
              </a:rPr>
              <a:t>instrumentos</a:t>
            </a:r>
            <a:r>
              <a:rPr lang="sv-SE" sz="1350">
                <a:cs typeface="Arial" panose="020B0604020202020204" pitchFamily="34" charset="0"/>
              </a:rPr>
              <a:t> </a:t>
            </a:r>
            <a:r>
              <a:rPr lang="sv-SE" sz="1350" err="1">
                <a:cs typeface="Arial" panose="020B0604020202020204" pitchFamily="34" charset="0"/>
              </a:rPr>
              <a:t>completo</a:t>
            </a:r>
            <a:r>
              <a:rPr lang="sv-SE" sz="1350">
                <a:cs typeface="Arial" panose="020B0604020202020204" pitchFamily="34" charset="0"/>
              </a:rPr>
              <a:t>)</a:t>
            </a:r>
          </a:p>
          <a:p>
            <a:r>
              <a:rPr lang="sv-SE">
                <a:cs typeface="Arial" panose="020B0604020202020204" pitchFamily="34" charset="0"/>
              </a:rPr>
              <a:t>As </a:t>
            </a:r>
            <a:r>
              <a:rPr lang="sv-SE" err="1">
                <a:cs typeface="Arial" panose="020B0604020202020204" pitchFamily="34" charset="0"/>
              </a:rPr>
              <a:t>teclas</a:t>
            </a:r>
            <a:r>
              <a:rPr lang="sv-SE">
                <a:cs typeface="Arial" panose="020B0604020202020204" pitchFamily="34" charset="0"/>
              </a:rPr>
              <a:t> de </a:t>
            </a:r>
            <a:r>
              <a:rPr lang="sv-SE" err="1">
                <a:cs typeface="Arial" panose="020B0604020202020204" pitchFamily="34" charset="0"/>
              </a:rPr>
              <a:t>carroceria</a:t>
            </a:r>
            <a:r>
              <a:rPr lang="sv-SE">
                <a:cs typeface="Arial" panose="020B0604020202020204" pitchFamily="34" charset="0"/>
              </a:rPr>
              <a:t> e chassi </a:t>
            </a:r>
            <a:r>
              <a:rPr lang="sv-SE" err="1">
                <a:cs typeface="Arial" panose="020B0604020202020204" pitchFamily="34" charset="0"/>
              </a:rPr>
              <a:t>podem</a:t>
            </a:r>
            <a:r>
              <a:rPr lang="sv-SE">
                <a:cs typeface="Arial" panose="020B0604020202020204" pitchFamily="34" charset="0"/>
              </a:rPr>
              <a:t> ser </a:t>
            </a:r>
            <a:r>
              <a:rPr lang="sv-SE" err="1">
                <a:cs typeface="Arial" panose="020B0604020202020204" pitchFamily="34" charset="0"/>
              </a:rPr>
              <a:t>montadas</a:t>
            </a:r>
            <a:r>
              <a:rPr lang="sv-SE">
                <a:cs typeface="Arial" panose="020B0604020202020204" pitchFamily="34" charset="0"/>
              </a:rPr>
              <a:t> juntas</a:t>
            </a:r>
          </a:p>
          <a:p>
            <a:r>
              <a:rPr lang="sv-SE" err="1">
                <a:cs typeface="Arial" panose="020B0604020202020204" pitchFamily="34" charset="0"/>
              </a:rPr>
              <a:t>Podem</a:t>
            </a:r>
            <a:r>
              <a:rPr lang="sv-SE">
                <a:cs typeface="Arial" panose="020B0604020202020204" pitchFamily="34" charset="0"/>
              </a:rPr>
              <a:t> ser </a:t>
            </a:r>
            <a:r>
              <a:rPr lang="sv-SE" err="1">
                <a:cs typeface="Arial" panose="020B0604020202020204" pitchFamily="34" charset="0"/>
              </a:rPr>
              <a:t>movidas</a:t>
            </a:r>
            <a:r>
              <a:rPr lang="sv-SE">
                <a:cs typeface="Arial" panose="020B0604020202020204" pitchFamily="34" charset="0"/>
              </a:rPr>
              <a:t> </a:t>
            </a:r>
            <a:r>
              <a:rPr lang="sv-SE" err="1">
                <a:cs typeface="Arial" panose="020B0604020202020204" pitchFamily="34" charset="0"/>
              </a:rPr>
              <a:t>com</a:t>
            </a:r>
            <a:r>
              <a:rPr lang="sv-SE">
                <a:cs typeface="Arial" panose="020B0604020202020204" pitchFamily="34" charset="0"/>
              </a:rPr>
              <a:t> SDP3</a:t>
            </a:r>
          </a:p>
          <a:p>
            <a:pPr marL="0" indent="0">
              <a:buNone/>
            </a:pPr>
            <a:endParaRPr lang="sv-SE">
              <a:cs typeface="Arial" panose="020B0604020202020204" pitchFamily="34" charset="0"/>
            </a:endParaRPr>
          </a:p>
        </p:txBody>
      </p:sp>
      <p:sp>
        <p:nvSpPr>
          <p:cNvPr id="5" name="Slide Number Placeholder 4">
            <a:extLst>
              <a:ext uri="{FF2B5EF4-FFF2-40B4-BE49-F238E27FC236}">
                <a16:creationId xmlns:a16="http://schemas.microsoft.com/office/drawing/2014/main" id="{0A24FECE-828B-4E02-B33D-D78CAD7198D8}"/>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105</a:t>
            </a:fld>
            <a:endParaRPr lang="en-US" kern="1200">
              <a:solidFill>
                <a:srgbClr val="041E42"/>
              </a:solidFill>
              <a:latin typeface="Scania Office"/>
              <a:ea typeface="+mn-ea"/>
              <a:cs typeface="+mn-cs"/>
            </a:endParaRPr>
          </a:p>
        </p:txBody>
      </p:sp>
      <p:pic>
        <p:nvPicPr>
          <p:cNvPr id="8" name="Picture 7">
            <a:extLst>
              <a:ext uri="{FF2B5EF4-FFF2-40B4-BE49-F238E27FC236}">
                <a16:creationId xmlns:a16="http://schemas.microsoft.com/office/drawing/2014/main" id="{35B8FF7C-1DEF-4903-BEEA-E1232D26BF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7160" y="2455366"/>
            <a:ext cx="1929082" cy="1221752"/>
          </a:xfrm>
          <a:prstGeom prst="rect">
            <a:avLst/>
          </a:prstGeom>
        </p:spPr>
      </p:pic>
      <p:pic>
        <p:nvPicPr>
          <p:cNvPr id="9" name="Picture 8">
            <a:extLst>
              <a:ext uri="{FF2B5EF4-FFF2-40B4-BE49-F238E27FC236}">
                <a16:creationId xmlns:a16="http://schemas.microsoft.com/office/drawing/2014/main" id="{D3E0B84A-D7F2-4A43-9EF1-2E04A4ADA1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43050" y="2655704"/>
            <a:ext cx="2457793" cy="1300344"/>
          </a:xfrm>
          <a:prstGeom prst="rect">
            <a:avLst/>
          </a:prstGeom>
        </p:spPr>
      </p:pic>
      <p:pic>
        <p:nvPicPr>
          <p:cNvPr id="10" name="Picture 9">
            <a:extLst>
              <a:ext uri="{FF2B5EF4-FFF2-40B4-BE49-F238E27FC236}">
                <a16:creationId xmlns:a16="http://schemas.microsoft.com/office/drawing/2014/main" id="{B66B4656-0B6B-4298-986E-EA1BAEDBD58E}"/>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85139" y="857068"/>
            <a:ext cx="2021598" cy="1556683"/>
          </a:xfrm>
          <a:prstGeom prst="rect">
            <a:avLst/>
          </a:prstGeom>
        </p:spPr>
      </p:pic>
      <p:pic>
        <p:nvPicPr>
          <p:cNvPr id="11" name="Picture 10">
            <a:extLst>
              <a:ext uri="{FF2B5EF4-FFF2-40B4-BE49-F238E27FC236}">
                <a16:creationId xmlns:a16="http://schemas.microsoft.com/office/drawing/2014/main" id="{EFD56F01-DB1A-4F31-B9C6-C3371F66AFC2}"/>
              </a:ext>
            </a:extLst>
          </p:cNvPr>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050173" y="932377"/>
            <a:ext cx="1396459" cy="1405601"/>
          </a:xfrm>
          <a:prstGeom prst="rect">
            <a:avLst/>
          </a:prstGeom>
        </p:spPr>
      </p:pic>
      <p:pic>
        <p:nvPicPr>
          <p:cNvPr id="12" name="Picture 11">
            <a:extLst>
              <a:ext uri="{FF2B5EF4-FFF2-40B4-BE49-F238E27FC236}">
                <a16:creationId xmlns:a16="http://schemas.microsoft.com/office/drawing/2014/main" id="{0FA4E6ED-C202-4F7C-8C6E-7DE9EA5EEC0D}"/>
              </a:ext>
            </a:extLst>
          </p:cNvPr>
          <p:cNvPicPr>
            <a:picLocks noChangeAspect="1"/>
          </p:cNvPicPr>
          <p:nvPr/>
        </p:nvPicPr>
        <p:blipFill rotWithShape="1">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528149" y="932290"/>
            <a:ext cx="1615851" cy="1405688"/>
          </a:xfrm>
          <a:prstGeom prst="rect">
            <a:avLst/>
          </a:prstGeom>
        </p:spPr>
      </p:pic>
      <p:pic>
        <p:nvPicPr>
          <p:cNvPr id="13" name="Picture 12">
            <a:extLst>
              <a:ext uri="{FF2B5EF4-FFF2-40B4-BE49-F238E27FC236}">
                <a16:creationId xmlns:a16="http://schemas.microsoft.com/office/drawing/2014/main" id="{653A4E13-5A05-42C1-BFE1-61E5AD4BD880}"/>
              </a:ext>
            </a:extLst>
          </p:cNvPr>
          <p:cNvPicPr preferRelativeResize="0"/>
          <p:nvPr/>
        </p:nvPicPr>
        <p:blipFill>
          <a:blip r:embed="rId8" cstate="email">
            <a:extLst>
              <a:ext uri="{28A0092B-C50C-407E-A947-70E740481C1C}">
                <a14:useLocalDpi xmlns:a14="http://schemas.microsoft.com/office/drawing/2010/main"/>
              </a:ext>
            </a:extLst>
          </a:blip>
          <a:stretch>
            <a:fillRect/>
          </a:stretch>
        </p:blipFill>
        <p:spPr>
          <a:xfrm>
            <a:off x="5552427" y="3996743"/>
            <a:ext cx="441484" cy="520065"/>
          </a:xfrm>
          <a:prstGeom prst="rect">
            <a:avLst/>
          </a:prstGeom>
        </p:spPr>
      </p:pic>
      <p:pic>
        <p:nvPicPr>
          <p:cNvPr id="14" name="Picture 13">
            <a:extLst>
              <a:ext uri="{FF2B5EF4-FFF2-40B4-BE49-F238E27FC236}">
                <a16:creationId xmlns:a16="http://schemas.microsoft.com/office/drawing/2014/main" id="{E2168D16-5638-442D-87B2-B3FC22684776}"/>
              </a:ext>
            </a:extLst>
          </p:cNvPr>
          <p:cNvPicPr preferRelativeResize="0"/>
          <p:nvPr/>
        </p:nvPicPr>
        <p:blipFill>
          <a:blip r:embed="rId9" cstate="email">
            <a:extLst>
              <a:ext uri="{28A0092B-C50C-407E-A947-70E740481C1C}">
                <a14:useLocalDpi xmlns:a14="http://schemas.microsoft.com/office/drawing/2010/main"/>
              </a:ext>
            </a:extLst>
          </a:blip>
          <a:stretch>
            <a:fillRect/>
          </a:stretch>
        </p:blipFill>
        <p:spPr>
          <a:xfrm>
            <a:off x="5552427" y="4385068"/>
            <a:ext cx="441484" cy="505064"/>
          </a:xfrm>
          <a:prstGeom prst="rect">
            <a:avLst/>
          </a:prstGeom>
        </p:spPr>
      </p:pic>
      <p:pic>
        <p:nvPicPr>
          <p:cNvPr id="15" name="Picture 14">
            <a:extLst>
              <a:ext uri="{FF2B5EF4-FFF2-40B4-BE49-F238E27FC236}">
                <a16:creationId xmlns:a16="http://schemas.microsoft.com/office/drawing/2014/main" id="{DE9A3F70-4FC5-49B0-A277-2A36F9BFDEC7}"/>
              </a:ext>
            </a:extLst>
          </p:cNvPr>
          <p:cNvPicPr preferRelativeResize="0"/>
          <p:nvPr/>
        </p:nvPicPr>
        <p:blipFill>
          <a:blip r:embed="rId10" cstate="email">
            <a:extLst>
              <a:ext uri="{28A0092B-C50C-407E-A947-70E740481C1C}">
                <a14:useLocalDpi xmlns:a14="http://schemas.microsoft.com/office/drawing/2010/main"/>
              </a:ext>
            </a:extLst>
          </a:blip>
          <a:stretch>
            <a:fillRect/>
          </a:stretch>
        </p:blipFill>
        <p:spPr>
          <a:xfrm>
            <a:off x="6130139" y="3996744"/>
            <a:ext cx="441484" cy="492919"/>
          </a:xfrm>
          <a:prstGeom prst="rect">
            <a:avLst/>
          </a:prstGeom>
        </p:spPr>
      </p:pic>
      <p:pic>
        <p:nvPicPr>
          <p:cNvPr id="16" name="Picture 15">
            <a:extLst>
              <a:ext uri="{FF2B5EF4-FFF2-40B4-BE49-F238E27FC236}">
                <a16:creationId xmlns:a16="http://schemas.microsoft.com/office/drawing/2014/main" id="{A9F5EDF5-0F15-40C3-9468-4A2D634CCAE4}"/>
              </a:ext>
            </a:extLst>
          </p:cNvPr>
          <p:cNvPicPr preferRelativeResize="0"/>
          <p:nvPr/>
        </p:nvPicPr>
        <p:blipFill>
          <a:blip r:embed="rId11" cstate="email">
            <a:extLst>
              <a:ext uri="{28A0092B-C50C-407E-A947-70E740481C1C}">
                <a14:useLocalDpi xmlns:a14="http://schemas.microsoft.com/office/drawing/2010/main"/>
              </a:ext>
            </a:extLst>
          </a:blip>
          <a:stretch>
            <a:fillRect/>
          </a:stretch>
        </p:blipFill>
        <p:spPr>
          <a:xfrm>
            <a:off x="6148709" y="4390783"/>
            <a:ext cx="441484" cy="505064"/>
          </a:xfrm>
          <a:prstGeom prst="rect">
            <a:avLst/>
          </a:prstGeom>
        </p:spPr>
      </p:pic>
      <p:pic>
        <p:nvPicPr>
          <p:cNvPr id="17" name="Picture 16">
            <a:extLst>
              <a:ext uri="{FF2B5EF4-FFF2-40B4-BE49-F238E27FC236}">
                <a16:creationId xmlns:a16="http://schemas.microsoft.com/office/drawing/2014/main" id="{BD282D97-D0BC-4B28-ADAE-CE9E3E2A9606}"/>
              </a:ext>
            </a:extLst>
          </p:cNvPr>
          <p:cNvPicPr preferRelativeResize="0"/>
          <p:nvPr/>
        </p:nvPicPr>
        <p:blipFill>
          <a:blip r:embed="rId12" cstate="email">
            <a:extLst>
              <a:ext uri="{28A0092B-C50C-407E-A947-70E740481C1C}">
                <a14:useLocalDpi xmlns:a14="http://schemas.microsoft.com/office/drawing/2010/main"/>
              </a:ext>
            </a:extLst>
          </a:blip>
          <a:stretch>
            <a:fillRect/>
          </a:stretch>
        </p:blipFill>
        <p:spPr>
          <a:xfrm>
            <a:off x="6675332" y="3999480"/>
            <a:ext cx="441484" cy="517208"/>
          </a:xfrm>
          <a:prstGeom prst="rect">
            <a:avLst/>
          </a:prstGeom>
        </p:spPr>
      </p:pic>
      <p:pic>
        <p:nvPicPr>
          <p:cNvPr id="18" name="Picture 17">
            <a:extLst>
              <a:ext uri="{FF2B5EF4-FFF2-40B4-BE49-F238E27FC236}">
                <a16:creationId xmlns:a16="http://schemas.microsoft.com/office/drawing/2014/main" id="{66C2F23B-FD9B-49EC-849E-896D4EC79F88}"/>
              </a:ext>
            </a:extLst>
          </p:cNvPr>
          <p:cNvPicPr/>
          <p:nvPr/>
        </p:nvPicPr>
        <p:blipFill>
          <a:blip r:embed="rId13" cstate="email">
            <a:extLst>
              <a:ext uri="{28A0092B-C50C-407E-A947-70E740481C1C}">
                <a14:useLocalDpi xmlns:a14="http://schemas.microsoft.com/office/drawing/2010/main"/>
              </a:ext>
            </a:extLst>
          </a:blip>
          <a:stretch>
            <a:fillRect/>
          </a:stretch>
        </p:blipFill>
        <p:spPr>
          <a:xfrm>
            <a:off x="6698771" y="4393659"/>
            <a:ext cx="380126" cy="594344"/>
          </a:xfrm>
          <a:prstGeom prst="rect">
            <a:avLst/>
          </a:prstGeom>
        </p:spPr>
      </p:pic>
      <p:pic>
        <p:nvPicPr>
          <p:cNvPr id="19" name="Picture 18">
            <a:extLst>
              <a:ext uri="{FF2B5EF4-FFF2-40B4-BE49-F238E27FC236}">
                <a16:creationId xmlns:a16="http://schemas.microsoft.com/office/drawing/2014/main" id="{F79E0350-481C-46C4-B161-BC6CAB8C313E}"/>
              </a:ext>
            </a:extLst>
          </p:cNvPr>
          <p:cNvPicPr preferRelativeResize="0"/>
          <p:nvPr/>
        </p:nvPicPr>
        <p:blipFill>
          <a:blip r:embed="rId14" cstate="email">
            <a:extLst>
              <a:ext uri="{28A0092B-C50C-407E-A947-70E740481C1C}">
                <a14:useLocalDpi xmlns:a14="http://schemas.microsoft.com/office/drawing/2010/main"/>
              </a:ext>
            </a:extLst>
          </a:blip>
          <a:stretch>
            <a:fillRect/>
          </a:stretch>
        </p:blipFill>
        <p:spPr>
          <a:xfrm>
            <a:off x="7225890" y="4005909"/>
            <a:ext cx="441484" cy="510779"/>
          </a:xfrm>
          <a:prstGeom prst="rect">
            <a:avLst/>
          </a:prstGeom>
        </p:spPr>
      </p:pic>
      <p:pic>
        <p:nvPicPr>
          <p:cNvPr id="20" name="Picture 19">
            <a:extLst>
              <a:ext uri="{FF2B5EF4-FFF2-40B4-BE49-F238E27FC236}">
                <a16:creationId xmlns:a16="http://schemas.microsoft.com/office/drawing/2014/main" id="{4729BAC9-BF31-48B7-85AF-46BA0B3FAC7B}"/>
              </a:ext>
            </a:extLst>
          </p:cNvPr>
          <p:cNvPicPr preferRelativeResize="0"/>
          <p:nvPr/>
        </p:nvPicPr>
        <p:blipFill>
          <a:blip r:embed="rId15" cstate="email">
            <a:extLst>
              <a:ext uri="{28A0092B-C50C-407E-A947-70E740481C1C}">
                <a14:useLocalDpi xmlns:a14="http://schemas.microsoft.com/office/drawing/2010/main"/>
              </a:ext>
            </a:extLst>
          </a:blip>
          <a:stretch>
            <a:fillRect/>
          </a:stretch>
        </p:blipFill>
        <p:spPr>
          <a:xfrm>
            <a:off x="7225394" y="4394234"/>
            <a:ext cx="441484" cy="516494"/>
          </a:xfrm>
          <a:prstGeom prst="rect">
            <a:avLst/>
          </a:prstGeom>
        </p:spPr>
      </p:pic>
    </p:spTree>
    <p:extLst>
      <p:ext uri="{BB962C8B-B14F-4D97-AF65-F5344CB8AC3E}">
        <p14:creationId xmlns:p14="http://schemas.microsoft.com/office/powerpoint/2010/main" val="8526198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5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101A4D"/>
                </a:solidFill>
                <a:latin typeface="Scania Office Headline Bold" panose="00000805000000000000" pitchFamily="2" charset="0"/>
              </a:rPr>
              <a:t>PRINCIPAIS CONCLUSÕES</a:t>
            </a:r>
            <a:endParaRPr sz="2400">
              <a:solidFill>
                <a:srgbClr val="101A4D"/>
              </a:solidFill>
              <a:latin typeface="Scania Office Headline Bold" panose="00000805000000000000" pitchFamily="2" charset="0"/>
            </a:endParaRPr>
          </a:p>
        </p:txBody>
      </p:sp>
      <p:sp>
        <p:nvSpPr>
          <p:cNvPr id="566" name="Google Shape;566;p52"/>
          <p:cNvSpPr/>
          <p:nvPr/>
        </p:nvSpPr>
        <p:spPr>
          <a:xfrm>
            <a:off x="3802668" y="2187430"/>
            <a:ext cx="976200" cy="976200"/>
          </a:xfrm>
          <a:prstGeom prst="ellipse">
            <a:avLst/>
          </a:prstGeom>
          <a:solidFill>
            <a:srgbClr val="101A4D"/>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52"/>
          <p:cNvSpPr/>
          <p:nvPr/>
        </p:nvSpPr>
        <p:spPr>
          <a:xfrm>
            <a:off x="1210726" y="2187430"/>
            <a:ext cx="976200" cy="976200"/>
          </a:xfrm>
          <a:prstGeom prst="ellipse">
            <a:avLst/>
          </a:prstGeom>
          <a:solidFill>
            <a:srgbClr val="101A4D"/>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a:extLst>
              <a:ext uri="{FF2B5EF4-FFF2-40B4-BE49-F238E27FC236}">
                <a16:creationId xmlns:a16="http://schemas.microsoft.com/office/drawing/2014/main" id="{FCA04368-66F4-4F78-B1D9-326A174F8815}"/>
              </a:ext>
            </a:extLst>
          </p:cNvPr>
          <p:cNvSpPr txBox="1"/>
          <p:nvPr/>
        </p:nvSpPr>
        <p:spPr>
          <a:xfrm>
            <a:off x="613819" y="3167665"/>
            <a:ext cx="2098828" cy="573362"/>
          </a:xfrm>
          <a:prstGeom prst="rect">
            <a:avLst/>
          </a:prstGeom>
          <a:noFill/>
        </p:spPr>
        <p:txBody>
          <a:bodyPr wrap="square" rtlCol="0">
            <a:spAutoFit/>
          </a:bodyPr>
          <a:lstStyle/>
          <a:p>
            <a:pPr algn="ctr">
              <a:lnSpc>
                <a:spcPct val="150000"/>
              </a:lnSpc>
            </a:pPr>
            <a:r>
              <a:rPr lang="en-US" sz="1100" b="1">
                <a:latin typeface="Scania Office" panose="00000500000000000000" pitchFamily="2" charset="0"/>
              </a:rPr>
              <a:t>Nova interface do Sistema </a:t>
            </a:r>
            <a:r>
              <a:rPr lang="en-US" sz="1100" b="1" err="1">
                <a:latin typeface="Scania Office" panose="00000500000000000000" pitchFamily="2" charset="0"/>
              </a:rPr>
              <a:t>elétrico</a:t>
            </a:r>
            <a:r>
              <a:rPr lang="en-US" sz="1100" b="1">
                <a:latin typeface="Scania Office" panose="00000500000000000000" pitchFamily="2" charset="0"/>
              </a:rPr>
              <a:t> de </a:t>
            </a:r>
            <a:r>
              <a:rPr lang="en-US" sz="1100" b="1" err="1">
                <a:latin typeface="Scania Office" panose="00000500000000000000" pitchFamily="2" charset="0"/>
              </a:rPr>
              <a:t>alimentação</a:t>
            </a:r>
            <a:endParaRPr lang="sv-SE" sz="1100" b="1">
              <a:latin typeface="Scania Office" panose="00000500000000000000" pitchFamily="2" charset="0"/>
            </a:endParaRPr>
          </a:p>
        </p:txBody>
      </p:sp>
      <p:pic>
        <p:nvPicPr>
          <p:cNvPr id="44" name="ScaniaSymbol">
            <a:extLst>
              <a:ext uri="{FF2B5EF4-FFF2-40B4-BE49-F238E27FC236}">
                <a16:creationId xmlns:a16="http://schemas.microsoft.com/office/drawing/2014/main" id="{F53BD78F-FF60-4888-944C-DFBC2FA3097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25" name="Google Shape;566;p52">
            <a:extLst>
              <a:ext uri="{FF2B5EF4-FFF2-40B4-BE49-F238E27FC236}">
                <a16:creationId xmlns:a16="http://schemas.microsoft.com/office/drawing/2014/main" id="{7410788E-9073-49C2-B36D-420D72C74BEE}"/>
              </a:ext>
            </a:extLst>
          </p:cNvPr>
          <p:cNvSpPr/>
          <p:nvPr/>
        </p:nvSpPr>
        <p:spPr>
          <a:xfrm>
            <a:off x="6394610" y="2187430"/>
            <a:ext cx="976200" cy="976200"/>
          </a:xfrm>
          <a:prstGeom prst="ellipse">
            <a:avLst/>
          </a:prstGeom>
          <a:solidFill>
            <a:srgbClr val="101A4D"/>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TextBox 25">
            <a:extLst>
              <a:ext uri="{FF2B5EF4-FFF2-40B4-BE49-F238E27FC236}">
                <a16:creationId xmlns:a16="http://schemas.microsoft.com/office/drawing/2014/main" id="{AF40C209-53B9-4A92-B3C0-E4FB585D3A03}"/>
              </a:ext>
            </a:extLst>
          </p:cNvPr>
          <p:cNvSpPr txBox="1"/>
          <p:nvPr/>
        </p:nvSpPr>
        <p:spPr>
          <a:xfrm>
            <a:off x="5665223" y="3224540"/>
            <a:ext cx="2433052" cy="600164"/>
          </a:xfrm>
          <a:prstGeom prst="rect">
            <a:avLst/>
          </a:prstGeom>
          <a:noFill/>
        </p:spPr>
        <p:txBody>
          <a:bodyPr wrap="square" rtlCol="0">
            <a:spAutoFit/>
          </a:bodyPr>
          <a:lstStyle/>
          <a:p>
            <a:pPr algn="ctr"/>
            <a:r>
              <a:rPr lang="en-US" sz="1100" b="1" err="1">
                <a:latin typeface="Scania Office" panose="00000500000000000000" pitchFamily="2" charset="0"/>
              </a:rPr>
              <a:t>Menor</a:t>
            </a:r>
            <a:r>
              <a:rPr lang="en-US" sz="1100" b="1">
                <a:latin typeface="Scania Office" panose="00000500000000000000" pitchFamily="2" charset="0"/>
              </a:rPr>
              <a:t> </a:t>
            </a:r>
            <a:r>
              <a:rPr lang="en-US" sz="1100" b="1" err="1">
                <a:latin typeface="Scania Office" panose="00000500000000000000" pitchFamily="2" charset="0"/>
              </a:rPr>
              <a:t>quantidade</a:t>
            </a:r>
            <a:r>
              <a:rPr lang="en-US" sz="1100" b="1">
                <a:latin typeface="Scania Office" panose="00000500000000000000" pitchFamily="2" charset="0"/>
              </a:rPr>
              <a:t> de chicotes </a:t>
            </a:r>
            <a:r>
              <a:rPr lang="en-US" sz="1100" b="1" err="1">
                <a:latin typeface="Scania Office" panose="00000500000000000000" pitchFamily="2" charset="0"/>
              </a:rPr>
              <a:t>elétricos</a:t>
            </a:r>
            <a:endParaRPr lang="en-GB" sz="1100" b="1">
              <a:latin typeface="Scania Office" panose="00000500000000000000" pitchFamily="2" charset="0"/>
            </a:endParaRPr>
          </a:p>
          <a:p>
            <a:pPr algn="ctr"/>
            <a:endParaRPr lang="sv-SE" sz="1100" b="1">
              <a:latin typeface="Scania Office" panose="00000500000000000000" pitchFamily="2" charset="0"/>
            </a:endParaRPr>
          </a:p>
        </p:txBody>
      </p:sp>
      <p:sp>
        <p:nvSpPr>
          <p:cNvPr id="48" name="TextBox 47">
            <a:extLst>
              <a:ext uri="{FF2B5EF4-FFF2-40B4-BE49-F238E27FC236}">
                <a16:creationId xmlns:a16="http://schemas.microsoft.com/office/drawing/2014/main" id="{C2877B8F-441B-4158-B041-F216927F1D18}"/>
              </a:ext>
            </a:extLst>
          </p:cNvPr>
          <p:cNvSpPr txBox="1"/>
          <p:nvPr/>
        </p:nvSpPr>
        <p:spPr>
          <a:xfrm>
            <a:off x="3137134" y="3224540"/>
            <a:ext cx="2315509" cy="430887"/>
          </a:xfrm>
          <a:prstGeom prst="rect">
            <a:avLst/>
          </a:prstGeom>
          <a:noFill/>
        </p:spPr>
        <p:txBody>
          <a:bodyPr wrap="square">
            <a:spAutoFit/>
          </a:bodyPr>
          <a:lstStyle/>
          <a:p>
            <a:pPr algn="ctr"/>
            <a:r>
              <a:rPr lang="en-US" sz="1100" b="1" err="1">
                <a:latin typeface="Scania Office" panose="00000500000000000000" pitchFamily="2" charset="0"/>
              </a:rPr>
              <a:t>Mais</a:t>
            </a:r>
            <a:r>
              <a:rPr lang="en-US" sz="1100" b="1">
                <a:latin typeface="Scania Office" panose="00000500000000000000" pitchFamily="2" charset="0"/>
              </a:rPr>
              <a:t> </a:t>
            </a:r>
            <a:r>
              <a:rPr lang="en-US" sz="1100" b="1" err="1">
                <a:latin typeface="Scania Office" panose="00000500000000000000" pitchFamily="2" charset="0"/>
              </a:rPr>
              <a:t>opções</a:t>
            </a:r>
            <a:r>
              <a:rPr lang="en-US" sz="1100" b="1">
                <a:latin typeface="Scania Office" panose="00000500000000000000" pitchFamily="2" charset="0"/>
              </a:rPr>
              <a:t> no Sistema de </a:t>
            </a:r>
            <a:r>
              <a:rPr lang="en-US" sz="1100" b="1" err="1">
                <a:latin typeface="Scania Office" panose="00000500000000000000" pitchFamily="2" charset="0"/>
              </a:rPr>
              <a:t>alimentação</a:t>
            </a:r>
            <a:endParaRPr lang="sv-SE" sz="1100" b="1">
              <a:latin typeface="Scania Office" panose="00000500000000000000" pitchFamily="2" charset="0"/>
            </a:endParaRPr>
          </a:p>
        </p:txBody>
      </p:sp>
      <p:sp>
        <p:nvSpPr>
          <p:cNvPr id="17" name="Google Shape;10001;p104">
            <a:extLst>
              <a:ext uri="{FF2B5EF4-FFF2-40B4-BE49-F238E27FC236}">
                <a16:creationId xmlns:a16="http://schemas.microsoft.com/office/drawing/2014/main" id="{8C5EA33F-07BE-4E9B-B36B-5A153BA1CE1B}"/>
              </a:ext>
            </a:extLst>
          </p:cNvPr>
          <p:cNvSpPr/>
          <p:nvPr/>
        </p:nvSpPr>
        <p:spPr>
          <a:xfrm>
            <a:off x="1472957" y="2432117"/>
            <a:ext cx="451737" cy="434323"/>
          </a:xfrm>
          <a:custGeom>
            <a:avLst/>
            <a:gdLst/>
            <a:ahLst/>
            <a:cxnLst/>
            <a:rect l="l" t="t" r="r" b="b"/>
            <a:pathLst>
              <a:path w="12666" h="12708" extrusionOk="0">
                <a:moveTo>
                  <a:pt x="6347" y="841"/>
                </a:moveTo>
                <a:cubicBezTo>
                  <a:pt x="6876" y="841"/>
                  <a:pt x="7350" y="1172"/>
                  <a:pt x="7530" y="1712"/>
                </a:cubicBezTo>
                <a:cubicBezTo>
                  <a:pt x="7719" y="2405"/>
                  <a:pt x="7372" y="3067"/>
                  <a:pt x="6679" y="3256"/>
                </a:cubicBezTo>
                <a:cubicBezTo>
                  <a:pt x="6569" y="3289"/>
                  <a:pt x="6457" y="3305"/>
                  <a:pt x="6345" y="3305"/>
                </a:cubicBezTo>
                <a:cubicBezTo>
                  <a:pt x="5822" y="3305"/>
                  <a:pt x="5323" y="2956"/>
                  <a:pt x="5167" y="2437"/>
                </a:cubicBezTo>
                <a:cubicBezTo>
                  <a:pt x="4947" y="1775"/>
                  <a:pt x="5325" y="1082"/>
                  <a:pt x="5986" y="893"/>
                </a:cubicBezTo>
                <a:cubicBezTo>
                  <a:pt x="6108" y="858"/>
                  <a:pt x="6229" y="841"/>
                  <a:pt x="6347" y="841"/>
                </a:cubicBezTo>
                <a:close/>
                <a:moveTo>
                  <a:pt x="6353" y="5919"/>
                </a:moveTo>
                <a:cubicBezTo>
                  <a:pt x="7021" y="5919"/>
                  <a:pt x="7624" y="6459"/>
                  <a:pt x="7624" y="7162"/>
                </a:cubicBezTo>
                <a:cubicBezTo>
                  <a:pt x="7593" y="7698"/>
                  <a:pt x="7215" y="8170"/>
                  <a:pt x="6742" y="8328"/>
                </a:cubicBezTo>
                <a:cubicBezTo>
                  <a:pt x="6608" y="8371"/>
                  <a:pt x="6474" y="8391"/>
                  <a:pt x="6345" y="8391"/>
                </a:cubicBezTo>
                <a:cubicBezTo>
                  <a:pt x="5810" y="8391"/>
                  <a:pt x="5351" y="8042"/>
                  <a:pt x="5199" y="7509"/>
                </a:cubicBezTo>
                <a:cubicBezTo>
                  <a:pt x="5010" y="6847"/>
                  <a:pt x="5356" y="6186"/>
                  <a:pt x="6018" y="5965"/>
                </a:cubicBezTo>
                <a:cubicBezTo>
                  <a:pt x="6130" y="5934"/>
                  <a:pt x="6242" y="5919"/>
                  <a:pt x="6353" y="5919"/>
                </a:cubicBezTo>
                <a:close/>
                <a:moveTo>
                  <a:pt x="2079" y="9351"/>
                </a:moveTo>
                <a:cubicBezTo>
                  <a:pt x="2744" y="9351"/>
                  <a:pt x="3340" y="9871"/>
                  <a:pt x="3340" y="10596"/>
                </a:cubicBezTo>
                <a:cubicBezTo>
                  <a:pt x="3308" y="11163"/>
                  <a:pt x="2962" y="11604"/>
                  <a:pt x="2426" y="11762"/>
                </a:cubicBezTo>
                <a:cubicBezTo>
                  <a:pt x="2305" y="11797"/>
                  <a:pt x="2183" y="11813"/>
                  <a:pt x="2065" y="11813"/>
                </a:cubicBezTo>
                <a:cubicBezTo>
                  <a:pt x="1538" y="11813"/>
                  <a:pt x="1068" y="11483"/>
                  <a:pt x="914" y="10943"/>
                </a:cubicBezTo>
                <a:cubicBezTo>
                  <a:pt x="693" y="10281"/>
                  <a:pt x="1071" y="9588"/>
                  <a:pt x="1733" y="9399"/>
                </a:cubicBezTo>
                <a:cubicBezTo>
                  <a:pt x="1849" y="9367"/>
                  <a:pt x="1965" y="9351"/>
                  <a:pt x="2079" y="9351"/>
                </a:cubicBezTo>
                <a:close/>
                <a:moveTo>
                  <a:pt x="10617" y="9351"/>
                </a:moveTo>
                <a:cubicBezTo>
                  <a:pt x="11281" y="9351"/>
                  <a:pt x="11878" y="9871"/>
                  <a:pt x="11878" y="10596"/>
                </a:cubicBezTo>
                <a:cubicBezTo>
                  <a:pt x="11846" y="11163"/>
                  <a:pt x="11500" y="11604"/>
                  <a:pt x="10995" y="11762"/>
                </a:cubicBezTo>
                <a:cubicBezTo>
                  <a:pt x="10868" y="11797"/>
                  <a:pt x="10742" y="11813"/>
                  <a:pt x="10620" y="11813"/>
                </a:cubicBezTo>
                <a:cubicBezTo>
                  <a:pt x="10076" y="11813"/>
                  <a:pt x="9606" y="11483"/>
                  <a:pt x="9452" y="10943"/>
                </a:cubicBezTo>
                <a:cubicBezTo>
                  <a:pt x="9263" y="10281"/>
                  <a:pt x="9609" y="9588"/>
                  <a:pt x="10271" y="9399"/>
                </a:cubicBezTo>
                <a:cubicBezTo>
                  <a:pt x="10387" y="9367"/>
                  <a:pt x="10503" y="9351"/>
                  <a:pt x="10617" y="9351"/>
                </a:cubicBezTo>
                <a:close/>
                <a:moveTo>
                  <a:pt x="6344" y="0"/>
                </a:moveTo>
                <a:cubicBezTo>
                  <a:pt x="5677" y="0"/>
                  <a:pt x="5021" y="308"/>
                  <a:pt x="4631" y="893"/>
                </a:cubicBezTo>
                <a:cubicBezTo>
                  <a:pt x="3812" y="2122"/>
                  <a:pt x="4474" y="3760"/>
                  <a:pt x="5955" y="4075"/>
                </a:cubicBezTo>
                <a:lnTo>
                  <a:pt x="5955" y="5146"/>
                </a:lnTo>
                <a:cubicBezTo>
                  <a:pt x="4600" y="5430"/>
                  <a:pt x="3907" y="6910"/>
                  <a:pt x="4537" y="8107"/>
                </a:cubicBezTo>
                <a:lnTo>
                  <a:pt x="3434" y="9021"/>
                </a:lnTo>
                <a:cubicBezTo>
                  <a:pt x="3025" y="8706"/>
                  <a:pt x="2584" y="8548"/>
                  <a:pt x="2080" y="8548"/>
                </a:cubicBezTo>
                <a:cubicBezTo>
                  <a:pt x="945" y="8548"/>
                  <a:pt x="0" y="9494"/>
                  <a:pt x="0" y="10628"/>
                </a:cubicBezTo>
                <a:cubicBezTo>
                  <a:pt x="0" y="11762"/>
                  <a:pt x="945" y="12707"/>
                  <a:pt x="2080" y="12707"/>
                </a:cubicBezTo>
                <a:cubicBezTo>
                  <a:pt x="3214" y="12707"/>
                  <a:pt x="4159" y="11793"/>
                  <a:pt x="4159" y="10628"/>
                </a:cubicBezTo>
                <a:cubicBezTo>
                  <a:pt x="4159" y="10281"/>
                  <a:pt x="4096" y="9966"/>
                  <a:pt x="3938" y="9683"/>
                </a:cubicBezTo>
                <a:lnTo>
                  <a:pt x="5041" y="8769"/>
                </a:lnTo>
                <a:cubicBezTo>
                  <a:pt x="5435" y="9084"/>
                  <a:pt x="5907" y="9242"/>
                  <a:pt x="6376" y="9242"/>
                </a:cubicBezTo>
                <a:cubicBezTo>
                  <a:pt x="6845" y="9242"/>
                  <a:pt x="7309" y="9084"/>
                  <a:pt x="7687" y="8769"/>
                </a:cubicBezTo>
                <a:lnTo>
                  <a:pt x="8790" y="9683"/>
                </a:lnTo>
                <a:cubicBezTo>
                  <a:pt x="8318" y="10596"/>
                  <a:pt x="8570" y="11730"/>
                  <a:pt x="9452" y="12361"/>
                </a:cubicBezTo>
                <a:cubicBezTo>
                  <a:pt x="9803" y="12595"/>
                  <a:pt x="10203" y="12707"/>
                  <a:pt x="10598" y="12707"/>
                </a:cubicBezTo>
                <a:cubicBezTo>
                  <a:pt x="11266" y="12707"/>
                  <a:pt x="11923" y="12387"/>
                  <a:pt x="12319" y="11793"/>
                </a:cubicBezTo>
                <a:cubicBezTo>
                  <a:pt x="12571" y="11478"/>
                  <a:pt x="12665" y="11069"/>
                  <a:pt x="12665" y="10659"/>
                </a:cubicBezTo>
                <a:cubicBezTo>
                  <a:pt x="12665" y="9431"/>
                  <a:pt x="11783" y="8548"/>
                  <a:pt x="10617" y="8548"/>
                </a:cubicBezTo>
                <a:cubicBezTo>
                  <a:pt x="10113" y="8548"/>
                  <a:pt x="9672" y="8706"/>
                  <a:pt x="9294" y="9021"/>
                </a:cubicBezTo>
                <a:lnTo>
                  <a:pt x="8192" y="8107"/>
                </a:lnTo>
                <a:cubicBezTo>
                  <a:pt x="8822" y="6879"/>
                  <a:pt x="8097" y="5398"/>
                  <a:pt x="6774" y="5146"/>
                </a:cubicBezTo>
                <a:lnTo>
                  <a:pt x="6774" y="4075"/>
                </a:lnTo>
                <a:cubicBezTo>
                  <a:pt x="7530" y="3917"/>
                  <a:pt x="8097" y="3382"/>
                  <a:pt x="8349" y="2657"/>
                </a:cubicBezTo>
                <a:cubicBezTo>
                  <a:pt x="8633" y="1806"/>
                  <a:pt x="8318" y="861"/>
                  <a:pt x="7530" y="357"/>
                </a:cubicBezTo>
                <a:cubicBezTo>
                  <a:pt x="7170" y="117"/>
                  <a:pt x="6755" y="0"/>
                  <a:pt x="6344" y="0"/>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785;p103">
            <a:extLst>
              <a:ext uri="{FF2B5EF4-FFF2-40B4-BE49-F238E27FC236}">
                <a16:creationId xmlns:a16="http://schemas.microsoft.com/office/drawing/2014/main" id="{5A1AC056-BD12-49D2-8B6F-A13CF5E2145E}"/>
              </a:ext>
            </a:extLst>
          </p:cNvPr>
          <p:cNvSpPr/>
          <p:nvPr/>
        </p:nvSpPr>
        <p:spPr>
          <a:xfrm>
            <a:off x="4066035" y="2459125"/>
            <a:ext cx="449465" cy="430887"/>
          </a:xfrm>
          <a:custGeom>
            <a:avLst/>
            <a:gdLst/>
            <a:ahLst/>
            <a:cxnLst/>
            <a:rect l="l" t="t" r="r" b="b"/>
            <a:pathLst>
              <a:path w="19329" h="19325" extrusionOk="0">
                <a:moveTo>
                  <a:pt x="9062" y="1229"/>
                </a:moveTo>
                <a:lnTo>
                  <a:pt x="9062" y="4539"/>
                </a:lnTo>
                <a:cubicBezTo>
                  <a:pt x="8470" y="4557"/>
                  <a:pt x="7885" y="4602"/>
                  <a:pt x="7311" y="4674"/>
                </a:cubicBezTo>
                <a:cubicBezTo>
                  <a:pt x="7223" y="4339"/>
                  <a:pt x="7036" y="4037"/>
                  <a:pt x="6773" y="3811"/>
                </a:cubicBezTo>
                <a:cubicBezTo>
                  <a:pt x="7392" y="2428"/>
                  <a:pt x="8211" y="1513"/>
                  <a:pt x="9062" y="1229"/>
                </a:cubicBezTo>
                <a:close/>
                <a:moveTo>
                  <a:pt x="10194" y="1226"/>
                </a:moveTo>
                <a:cubicBezTo>
                  <a:pt x="11278" y="1586"/>
                  <a:pt x="12272" y="2944"/>
                  <a:pt x="12912" y="4835"/>
                </a:cubicBezTo>
                <a:cubicBezTo>
                  <a:pt x="12015" y="4662"/>
                  <a:pt x="11106" y="4566"/>
                  <a:pt x="10194" y="4539"/>
                </a:cubicBezTo>
                <a:lnTo>
                  <a:pt x="10194" y="1226"/>
                </a:lnTo>
                <a:close/>
                <a:moveTo>
                  <a:pt x="5665" y="4530"/>
                </a:moveTo>
                <a:cubicBezTo>
                  <a:pt x="6170" y="4530"/>
                  <a:pt x="6423" y="5139"/>
                  <a:pt x="6067" y="5496"/>
                </a:cubicBezTo>
                <a:cubicBezTo>
                  <a:pt x="5950" y="5611"/>
                  <a:pt x="5808" y="5663"/>
                  <a:pt x="5669" y="5663"/>
                </a:cubicBezTo>
                <a:cubicBezTo>
                  <a:pt x="5378" y="5663"/>
                  <a:pt x="5101" y="5438"/>
                  <a:pt x="5101" y="5097"/>
                </a:cubicBezTo>
                <a:cubicBezTo>
                  <a:pt x="5101" y="4783"/>
                  <a:pt x="5351" y="4530"/>
                  <a:pt x="5665" y="4530"/>
                </a:cubicBezTo>
                <a:close/>
                <a:moveTo>
                  <a:pt x="6743" y="1643"/>
                </a:moveTo>
                <a:cubicBezTo>
                  <a:pt x="6363" y="2129"/>
                  <a:pt x="6019" y="2718"/>
                  <a:pt x="5717" y="3397"/>
                </a:cubicBezTo>
                <a:lnTo>
                  <a:pt x="5665" y="3397"/>
                </a:lnTo>
                <a:cubicBezTo>
                  <a:pt x="4578" y="3397"/>
                  <a:pt x="3769" y="4406"/>
                  <a:pt x="4008" y="5469"/>
                </a:cubicBezTo>
                <a:cubicBezTo>
                  <a:pt x="3075" y="5822"/>
                  <a:pt x="2277" y="6266"/>
                  <a:pt x="1646" y="6773"/>
                </a:cubicBezTo>
                <a:cubicBezTo>
                  <a:pt x="2507" y="4394"/>
                  <a:pt x="4373" y="2516"/>
                  <a:pt x="6743" y="1643"/>
                </a:cubicBezTo>
                <a:close/>
                <a:moveTo>
                  <a:pt x="12510" y="1631"/>
                </a:moveTo>
                <a:lnTo>
                  <a:pt x="12510" y="1631"/>
                </a:lnTo>
                <a:cubicBezTo>
                  <a:pt x="14926" y="2500"/>
                  <a:pt x="16828" y="4403"/>
                  <a:pt x="17698" y="6818"/>
                </a:cubicBezTo>
                <a:cubicBezTo>
                  <a:pt x="17269" y="6483"/>
                  <a:pt x="16810" y="6196"/>
                  <a:pt x="16327" y="5955"/>
                </a:cubicBezTo>
                <a:cubicBezTo>
                  <a:pt x="15645" y="5614"/>
                  <a:pt x="14932" y="5342"/>
                  <a:pt x="14195" y="5136"/>
                </a:cubicBezTo>
                <a:cubicBezTo>
                  <a:pt x="13933" y="4203"/>
                  <a:pt x="13585" y="3349"/>
                  <a:pt x="13169" y="2612"/>
                </a:cubicBezTo>
                <a:cubicBezTo>
                  <a:pt x="12975" y="2268"/>
                  <a:pt x="12755" y="1942"/>
                  <a:pt x="12510" y="1631"/>
                </a:cubicBezTo>
                <a:close/>
                <a:moveTo>
                  <a:pt x="4636" y="6444"/>
                </a:moveTo>
                <a:cubicBezTo>
                  <a:pt x="4684" y="6483"/>
                  <a:pt x="4738" y="6519"/>
                  <a:pt x="4793" y="6553"/>
                </a:cubicBezTo>
                <a:cubicBezTo>
                  <a:pt x="4651" y="7407"/>
                  <a:pt x="4566" y="8268"/>
                  <a:pt x="4542" y="9134"/>
                </a:cubicBezTo>
                <a:lnTo>
                  <a:pt x="1230" y="9134"/>
                </a:lnTo>
                <a:cubicBezTo>
                  <a:pt x="1568" y="8083"/>
                  <a:pt x="2821" y="7081"/>
                  <a:pt x="4636" y="6444"/>
                </a:cubicBezTo>
                <a:close/>
                <a:moveTo>
                  <a:pt x="9062" y="5674"/>
                </a:moveTo>
                <a:lnTo>
                  <a:pt x="9062" y="9134"/>
                </a:lnTo>
                <a:lnTo>
                  <a:pt x="5674" y="9134"/>
                </a:lnTo>
                <a:cubicBezTo>
                  <a:pt x="5698" y="8343"/>
                  <a:pt x="5774" y="7558"/>
                  <a:pt x="5904" y="6776"/>
                </a:cubicBezTo>
                <a:lnTo>
                  <a:pt x="5904" y="6779"/>
                </a:lnTo>
                <a:cubicBezTo>
                  <a:pt x="6462" y="6698"/>
                  <a:pt x="6949" y="6344"/>
                  <a:pt x="7196" y="5834"/>
                </a:cubicBezTo>
                <a:cubicBezTo>
                  <a:pt x="7815" y="5746"/>
                  <a:pt x="8437" y="5692"/>
                  <a:pt x="9062" y="5674"/>
                </a:cubicBezTo>
                <a:close/>
                <a:moveTo>
                  <a:pt x="10194" y="5671"/>
                </a:moveTo>
                <a:cubicBezTo>
                  <a:pt x="11227" y="5701"/>
                  <a:pt x="12257" y="5834"/>
                  <a:pt x="13265" y="6063"/>
                </a:cubicBezTo>
                <a:cubicBezTo>
                  <a:pt x="13422" y="6743"/>
                  <a:pt x="13534" y="7431"/>
                  <a:pt x="13597" y="8126"/>
                </a:cubicBezTo>
                <a:cubicBezTo>
                  <a:pt x="13144" y="8310"/>
                  <a:pt x="12794" y="8675"/>
                  <a:pt x="12631" y="9134"/>
                </a:cubicBezTo>
                <a:lnTo>
                  <a:pt x="10194" y="9134"/>
                </a:lnTo>
                <a:lnTo>
                  <a:pt x="10194" y="5671"/>
                </a:lnTo>
                <a:close/>
                <a:moveTo>
                  <a:pt x="14497" y="6417"/>
                </a:moveTo>
                <a:cubicBezTo>
                  <a:pt x="14950" y="6571"/>
                  <a:pt x="15391" y="6752"/>
                  <a:pt x="15817" y="6966"/>
                </a:cubicBezTo>
                <a:cubicBezTo>
                  <a:pt x="17037" y="7585"/>
                  <a:pt x="17837" y="8352"/>
                  <a:pt x="18099" y="9137"/>
                </a:cubicBezTo>
                <a:lnTo>
                  <a:pt x="15835" y="9134"/>
                </a:lnTo>
                <a:cubicBezTo>
                  <a:pt x="15654" y="8627"/>
                  <a:pt x="15243" y="8234"/>
                  <a:pt x="14730" y="8077"/>
                </a:cubicBezTo>
                <a:cubicBezTo>
                  <a:pt x="14678" y="7519"/>
                  <a:pt x="14603" y="6966"/>
                  <a:pt x="14497" y="6417"/>
                </a:cubicBezTo>
                <a:close/>
                <a:moveTo>
                  <a:pt x="14241" y="9137"/>
                </a:moveTo>
                <a:cubicBezTo>
                  <a:pt x="14555" y="9137"/>
                  <a:pt x="14808" y="9391"/>
                  <a:pt x="14808" y="9702"/>
                </a:cubicBezTo>
                <a:cubicBezTo>
                  <a:pt x="14808" y="10016"/>
                  <a:pt x="14555" y="10270"/>
                  <a:pt x="14241" y="10270"/>
                </a:cubicBezTo>
                <a:lnTo>
                  <a:pt x="14241" y="10267"/>
                </a:lnTo>
                <a:lnTo>
                  <a:pt x="14204" y="10267"/>
                </a:lnTo>
                <a:cubicBezTo>
                  <a:pt x="13902" y="10251"/>
                  <a:pt x="13667" y="10004"/>
                  <a:pt x="13667" y="9702"/>
                </a:cubicBezTo>
                <a:cubicBezTo>
                  <a:pt x="13667" y="9403"/>
                  <a:pt x="13899" y="9155"/>
                  <a:pt x="14195" y="9137"/>
                </a:cubicBezTo>
                <a:close/>
                <a:moveTo>
                  <a:pt x="18099" y="10270"/>
                </a:moveTo>
                <a:cubicBezTo>
                  <a:pt x="17861" y="10967"/>
                  <a:pt x="17194" y="11643"/>
                  <a:pt x="16161" y="12217"/>
                </a:cubicBezTo>
                <a:cubicBezTo>
                  <a:pt x="15632" y="12504"/>
                  <a:pt x="15080" y="12742"/>
                  <a:pt x="14506" y="12930"/>
                </a:cubicBezTo>
                <a:cubicBezTo>
                  <a:pt x="14606" y="12407"/>
                  <a:pt x="14678" y="11873"/>
                  <a:pt x="14730" y="11323"/>
                </a:cubicBezTo>
                <a:lnTo>
                  <a:pt x="14730" y="11326"/>
                </a:lnTo>
                <a:cubicBezTo>
                  <a:pt x="15243" y="11166"/>
                  <a:pt x="15654" y="10774"/>
                  <a:pt x="15835" y="10270"/>
                </a:cubicBezTo>
                <a:close/>
                <a:moveTo>
                  <a:pt x="4542" y="10267"/>
                </a:moveTo>
                <a:cubicBezTo>
                  <a:pt x="4566" y="11163"/>
                  <a:pt x="4660" y="12060"/>
                  <a:pt x="4820" y="12945"/>
                </a:cubicBezTo>
                <a:cubicBezTo>
                  <a:pt x="2927" y="12320"/>
                  <a:pt x="1583" y="11351"/>
                  <a:pt x="1230" y="10267"/>
                </a:cubicBezTo>
                <a:close/>
                <a:moveTo>
                  <a:pt x="9062" y="10267"/>
                </a:moveTo>
                <a:lnTo>
                  <a:pt x="9062" y="12628"/>
                </a:lnTo>
                <a:cubicBezTo>
                  <a:pt x="8603" y="12791"/>
                  <a:pt x="8238" y="13141"/>
                  <a:pt x="8054" y="13594"/>
                </a:cubicBezTo>
                <a:cubicBezTo>
                  <a:pt x="7377" y="13534"/>
                  <a:pt x="6707" y="13428"/>
                  <a:pt x="6046" y="13280"/>
                </a:cubicBezTo>
                <a:cubicBezTo>
                  <a:pt x="5828" y="12290"/>
                  <a:pt x="5702" y="11281"/>
                  <a:pt x="5674" y="10267"/>
                </a:cubicBezTo>
                <a:close/>
                <a:moveTo>
                  <a:pt x="12631" y="10267"/>
                </a:moveTo>
                <a:cubicBezTo>
                  <a:pt x="12794" y="10725"/>
                  <a:pt x="13144" y="11091"/>
                  <a:pt x="13597" y="11275"/>
                </a:cubicBezTo>
                <a:cubicBezTo>
                  <a:pt x="13534" y="11945"/>
                  <a:pt x="13431" y="12613"/>
                  <a:pt x="13280" y="13268"/>
                </a:cubicBezTo>
                <a:cubicBezTo>
                  <a:pt x="12595" y="13422"/>
                  <a:pt x="11900" y="13531"/>
                  <a:pt x="11203" y="13594"/>
                </a:cubicBezTo>
                <a:cubicBezTo>
                  <a:pt x="11019" y="13141"/>
                  <a:pt x="10653" y="12791"/>
                  <a:pt x="10194" y="12628"/>
                </a:cubicBezTo>
                <a:lnTo>
                  <a:pt x="10194" y="10267"/>
                </a:lnTo>
                <a:close/>
                <a:moveTo>
                  <a:pt x="9627" y="13678"/>
                </a:moveTo>
                <a:cubicBezTo>
                  <a:pt x="9923" y="13678"/>
                  <a:pt x="10170" y="13905"/>
                  <a:pt x="10191" y="14201"/>
                </a:cubicBezTo>
                <a:lnTo>
                  <a:pt x="10191" y="14231"/>
                </a:lnTo>
                <a:cubicBezTo>
                  <a:pt x="10191" y="14231"/>
                  <a:pt x="10191" y="14234"/>
                  <a:pt x="10191" y="14237"/>
                </a:cubicBezTo>
                <a:cubicBezTo>
                  <a:pt x="10188" y="14545"/>
                  <a:pt x="9938" y="14793"/>
                  <a:pt x="9630" y="14796"/>
                </a:cubicBezTo>
                <a:cubicBezTo>
                  <a:pt x="9319" y="14796"/>
                  <a:pt x="9065" y="14545"/>
                  <a:pt x="9062" y="14237"/>
                </a:cubicBezTo>
                <a:lnTo>
                  <a:pt x="9062" y="14231"/>
                </a:lnTo>
                <a:lnTo>
                  <a:pt x="9062" y="14201"/>
                </a:lnTo>
                <a:cubicBezTo>
                  <a:pt x="9083" y="13905"/>
                  <a:pt x="9331" y="13678"/>
                  <a:pt x="9627" y="13678"/>
                </a:cubicBezTo>
                <a:close/>
                <a:moveTo>
                  <a:pt x="1640" y="12579"/>
                </a:moveTo>
                <a:lnTo>
                  <a:pt x="1640" y="12579"/>
                </a:lnTo>
                <a:cubicBezTo>
                  <a:pt x="1936" y="12812"/>
                  <a:pt x="2250" y="13020"/>
                  <a:pt x="2579" y="13204"/>
                </a:cubicBezTo>
                <a:cubicBezTo>
                  <a:pt x="3313" y="13615"/>
                  <a:pt x="4168" y="13953"/>
                  <a:pt x="5110" y="14213"/>
                </a:cubicBezTo>
                <a:cubicBezTo>
                  <a:pt x="5496" y="15620"/>
                  <a:pt x="6061" y="16813"/>
                  <a:pt x="6752" y="17691"/>
                </a:cubicBezTo>
                <a:cubicBezTo>
                  <a:pt x="4373" y="16828"/>
                  <a:pt x="2501" y="14956"/>
                  <a:pt x="1640" y="12579"/>
                </a:cubicBezTo>
                <a:close/>
                <a:moveTo>
                  <a:pt x="17698" y="12555"/>
                </a:moveTo>
                <a:cubicBezTo>
                  <a:pt x="16837" y="14938"/>
                  <a:pt x="14932" y="16831"/>
                  <a:pt x="12535" y="17691"/>
                </a:cubicBezTo>
                <a:cubicBezTo>
                  <a:pt x="12770" y="17395"/>
                  <a:pt x="12981" y="17081"/>
                  <a:pt x="13169" y="16752"/>
                </a:cubicBezTo>
                <a:cubicBezTo>
                  <a:pt x="13594" y="16013"/>
                  <a:pt x="13945" y="15149"/>
                  <a:pt x="14213" y="14201"/>
                </a:cubicBezTo>
                <a:cubicBezTo>
                  <a:pt x="15140" y="13944"/>
                  <a:pt x="15986" y="13609"/>
                  <a:pt x="16713" y="13204"/>
                </a:cubicBezTo>
                <a:cubicBezTo>
                  <a:pt x="17058" y="13014"/>
                  <a:pt x="17387" y="12797"/>
                  <a:pt x="17698" y="12555"/>
                </a:cubicBezTo>
                <a:close/>
                <a:moveTo>
                  <a:pt x="6381" y="14503"/>
                </a:moveTo>
                <a:cubicBezTo>
                  <a:pt x="6906" y="14602"/>
                  <a:pt x="7450" y="14678"/>
                  <a:pt x="8005" y="14726"/>
                </a:cubicBezTo>
                <a:cubicBezTo>
                  <a:pt x="8162" y="15240"/>
                  <a:pt x="8555" y="15650"/>
                  <a:pt x="9062" y="15831"/>
                </a:cubicBezTo>
                <a:lnTo>
                  <a:pt x="9062" y="18096"/>
                </a:lnTo>
                <a:cubicBezTo>
                  <a:pt x="8286" y="17833"/>
                  <a:pt x="7531" y="17048"/>
                  <a:pt x="6933" y="15853"/>
                </a:cubicBezTo>
                <a:cubicBezTo>
                  <a:pt x="6716" y="15415"/>
                  <a:pt x="6532" y="14965"/>
                  <a:pt x="6381" y="14503"/>
                </a:cubicBezTo>
                <a:close/>
                <a:moveTo>
                  <a:pt x="12933" y="14497"/>
                </a:moveTo>
                <a:cubicBezTo>
                  <a:pt x="12740" y="15083"/>
                  <a:pt x="12486" y="15650"/>
                  <a:pt x="12184" y="16188"/>
                </a:cubicBezTo>
                <a:cubicBezTo>
                  <a:pt x="11595" y="17211"/>
                  <a:pt x="10904" y="17869"/>
                  <a:pt x="10194" y="18099"/>
                </a:cubicBezTo>
                <a:lnTo>
                  <a:pt x="10194" y="15831"/>
                </a:lnTo>
                <a:cubicBezTo>
                  <a:pt x="10702" y="15650"/>
                  <a:pt x="11094" y="15240"/>
                  <a:pt x="11251" y="14726"/>
                </a:cubicBezTo>
                <a:cubicBezTo>
                  <a:pt x="11828" y="14675"/>
                  <a:pt x="12390" y="14596"/>
                  <a:pt x="12933" y="14497"/>
                </a:cubicBezTo>
                <a:close/>
                <a:moveTo>
                  <a:pt x="9630" y="0"/>
                </a:moveTo>
                <a:cubicBezTo>
                  <a:pt x="7063" y="0"/>
                  <a:pt x="4645" y="1015"/>
                  <a:pt x="2821" y="2860"/>
                </a:cubicBezTo>
                <a:cubicBezTo>
                  <a:pt x="1012" y="4678"/>
                  <a:pt x="1" y="7138"/>
                  <a:pt x="4" y="9702"/>
                </a:cubicBezTo>
                <a:cubicBezTo>
                  <a:pt x="4" y="15016"/>
                  <a:pt x="4313" y="19325"/>
                  <a:pt x="9630" y="19325"/>
                </a:cubicBezTo>
                <a:cubicBezTo>
                  <a:pt x="9634" y="19325"/>
                  <a:pt x="9637" y="19325"/>
                  <a:pt x="9641" y="19325"/>
                </a:cubicBezTo>
                <a:cubicBezTo>
                  <a:pt x="12198" y="19325"/>
                  <a:pt x="14654" y="18314"/>
                  <a:pt x="16469" y="16508"/>
                </a:cubicBezTo>
                <a:cubicBezTo>
                  <a:pt x="18314" y="14687"/>
                  <a:pt x="19328" y="12268"/>
                  <a:pt x="19328" y="9702"/>
                </a:cubicBezTo>
                <a:cubicBezTo>
                  <a:pt x="19328" y="8407"/>
                  <a:pt x="19069" y="7129"/>
                  <a:pt x="18558" y="5940"/>
                </a:cubicBezTo>
                <a:cubicBezTo>
                  <a:pt x="18066" y="4789"/>
                  <a:pt x="17360" y="3741"/>
                  <a:pt x="16472" y="2857"/>
                </a:cubicBezTo>
                <a:cubicBezTo>
                  <a:pt x="15587" y="1969"/>
                  <a:pt x="14539" y="1263"/>
                  <a:pt x="13389" y="770"/>
                </a:cubicBezTo>
                <a:cubicBezTo>
                  <a:pt x="12199" y="260"/>
                  <a:pt x="10922" y="0"/>
                  <a:pt x="9630" y="0"/>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19" name="Google Shape;11672;p109">
            <a:extLst>
              <a:ext uri="{FF2B5EF4-FFF2-40B4-BE49-F238E27FC236}">
                <a16:creationId xmlns:a16="http://schemas.microsoft.com/office/drawing/2014/main" id="{5DA09928-76E8-4AD2-B627-D3D350C5110D}"/>
              </a:ext>
            </a:extLst>
          </p:cNvPr>
          <p:cNvGrpSpPr/>
          <p:nvPr/>
        </p:nvGrpSpPr>
        <p:grpSpPr>
          <a:xfrm>
            <a:off x="6657016" y="2388218"/>
            <a:ext cx="449465" cy="572700"/>
            <a:chOff x="-4178875" y="2405775"/>
            <a:chExt cx="222925" cy="293825"/>
          </a:xfrm>
          <a:solidFill>
            <a:schemeClr val="bg1"/>
          </a:solidFill>
        </p:grpSpPr>
        <p:sp>
          <p:nvSpPr>
            <p:cNvPr id="20" name="Google Shape;11673;p109">
              <a:extLst>
                <a:ext uri="{FF2B5EF4-FFF2-40B4-BE49-F238E27FC236}">
                  <a16:creationId xmlns:a16="http://schemas.microsoft.com/office/drawing/2014/main" id="{A4342A76-5DD0-4E0C-AA61-FBFEBEA19FE0}"/>
                </a:ext>
              </a:extLst>
            </p:cNvPr>
            <p:cNvSpPr/>
            <p:nvPr/>
          </p:nvSpPr>
          <p:spPr>
            <a:xfrm>
              <a:off x="-4178875" y="2405775"/>
              <a:ext cx="222925" cy="293825"/>
            </a:xfrm>
            <a:custGeom>
              <a:avLst/>
              <a:gdLst/>
              <a:ahLst/>
              <a:cxnLst/>
              <a:rect l="l" t="t" r="r" b="b"/>
              <a:pathLst>
                <a:path w="8917" h="11753" extrusionOk="0">
                  <a:moveTo>
                    <a:pt x="4474" y="694"/>
                  </a:moveTo>
                  <a:cubicBezTo>
                    <a:pt x="6553" y="694"/>
                    <a:pt x="8254" y="2395"/>
                    <a:pt x="8254" y="4475"/>
                  </a:cubicBezTo>
                  <a:cubicBezTo>
                    <a:pt x="8191" y="5262"/>
                    <a:pt x="7971" y="6018"/>
                    <a:pt x="7530" y="6649"/>
                  </a:cubicBezTo>
                  <a:lnTo>
                    <a:pt x="4474" y="10776"/>
                  </a:lnTo>
                  <a:lnTo>
                    <a:pt x="1418" y="6712"/>
                  </a:lnTo>
                  <a:cubicBezTo>
                    <a:pt x="945" y="6050"/>
                    <a:pt x="693" y="5294"/>
                    <a:pt x="693" y="4475"/>
                  </a:cubicBezTo>
                  <a:cubicBezTo>
                    <a:pt x="693" y="2395"/>
                    <a:pt x="2363" y="694"/>
                    <a:pt x="4474" y="694"/>
                  </a:cubicBezTo>
                  <a:close/>
                  <a:moveTo>
                    <a:pt x="4474" y="1"/>
                  </a:moveTo>
                  <a:cubicBezTo>
                    <a:pt x="2017" y="1"/>
                    <a:pt x="0" y="2017"/>
                    <a:pt x="0" y="4475"/>
                  </a:cubicBezTo>
                  <a:cubicBezTo>
                    <a:pt x="0" y="5451"/>
                    <a:pt x="315" y="6365"/>
                    <a:pt x="882" y="7153"/>
                  </a:cubicBezTo>
                  <a:lnTo>
                    <a:pt x="4190" y="11595"/>
                  </a:lnTo>
                  <a:cubicBezTo>
                    <a:pt x="4253" y="11689"/>
                    <a:pt x="4348" y="11752"/>
                    <a:pt x="4474" y="11752"/>
                  </a:cubicBezTo>
                  <a:cubicBezTo>
                    <a:pt x="4568" y="11752"/>
                    <a:pt x="4663" y="11721"/>
                    <a:pt x="4726" y="11595"/>
                  </a:cubicBezTo>
                  <a:lnTo>
                    <a:pt x="8097" y="7058"/>
                  </a:lnTo>
                  <a:cubicBezTo>
                    <a:pt x="8633" y="6333"/>
                    <a:pt x="8916" y="5420"/>
                    <a:pt x="8916" y="4506"/>
                  </a:cubicBezTo>
                  <a:cubicBezTo>
                    <a:pt x="8916" y="1986"/>
                    <a:pt x="6900" y="1"/>
                    <a:pt x="4474"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674;p109">
              <a:extLst>
                <a:ext uri="{FF2B5EF4-FFF2-40B4-BE49-F238E27FC236}">
                  <a16:creationId xmlns:a16="http://schemas.microsoft.com/office/drawing/2014/main" id="{D719207E-DDA9-40A3-86F5-7F7265F0A82B}"/>
                </a:ext>
              </a:extLst>
            </p:cNvPr>
            <p:cNvSpPr/>
            <p:nvPr/>
          </p:nvSpPr>
          <p:spPr>
            <a:xfrm>
              <a:off x="-4093025" y="2491650"/>
              <a:ext cx="51225" cy="51200"/>
            </a:xfrm>
            <a:custGeom>
              <a:avLst/>
              <a:gdLst/>
              <a:ahLst/>
              <a:cxnLst/>
              <a:rect l="l" t="t" r="r" b="b"/>
              <a:pathLst>
                <a:path w="2049" h="2048" extrusionOk="0">
                  <a:moveTo>
                    <a:pt x="1040" y="630"/>
                  </a:moveTo>
                  <a:cubicBezTo>
                    <a:pt x="1229" y="630"/>
                    <a:pt x="1386" y="788"/>
                    <a:pt x="1386" y="1008"/>
                  </a:cubicBezTo>
                  <a:cubicBezTo>
                    <a:pt x="1386" y="1197"/>
                    <a:pt x="1197" y="1355"/>
                    <a:pt x="1040" y="1355"/>
                  </a:cubicBezTo>
                  <a:cubicBezTo>
                    <a:pt x="819" y="1355"/>
                    <a:pt x="662" y="1197"/>
                    <a:pt x="662" y="1008"/>
                  </a:cubicBezTo>
                  <a:cubicBezTo>
                    <a:pt x="662" y="788"/>
                    <a:pt x="819" y="630"/>
                    <a:pt x="1040" y="630"/>
                  </a:cubicBezTo>
                  <a:close/>
                  <a:moveTo>
                    <a:pt x="1040" y="0"/>
                  </a:moveTo>
                  <a:cubicBezTo>
                    <a:pt x="473" y="0"/>
                    <a:pt x="0" y="473"/>
                    <a:pt x="0" y="1040"/>
                  </a:cubicBezTo>
                  <a:cubicBezTo>
                    <a:pt x="0" y="1575"/>
                    <a:pt x="473" y="2048"/>
                    <a:pt x="1040" y="2048"/>
                  </a:cubicBezTo>
                  <a:cubicBezTo>
                    <a:pt x="1575" y="2048"/>
                    <a:pt x="2048" y="1575"/>
                    <a:pt x="2048" y="1040"/>
                  </a:cubicBezTo>
                  <a:cubicBezTo>
                    <a:pt x="2048" y="441"/>
                    <a:pt x="1575" y="0"/>
                    <a:pt x="1040"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675;p109">
              <a:extLst>
                <a:ext uri="{FF2B5EF4-FFF2-40B4-BE49-F238E27FC236}">
                  <a16:creationId xmlns:a16="http://schemas.microsoft.com/office/drawing/2014/main" id="{5573CE67-423B-49DB-9004-5F9AADBA03EF}"/>
                </a:ext>
              </a:extLst>
            </p:cNvPr>
            <p:cNvSpPr/>
            <p:nvPr/>
          </p:nvSpPr>
          <p:spPr>
            <a:xfrm>
              <a:off x="-4145800" y="2439650"/>
              <a:ext cx="155975" cy="155200"/>
            </a:xfrm>
            <a:custGeom>
              <a:avLst/>
              <a:gdLst/>
              <a:ahLst/>
              <a:cxnLst/>
              <a:rect l="l" t="t" r="r" b="b"/>
              <a:pathLst>
                <a:path w="6239" h="6208" extrusionOk="0">
                  <a:moveTo>
                    <a:pt x="3403" y="694"/>
                  </a:moveTo>
                  <a:lnTo>
                    <a:pt x="3403" y="1166"/>
                  </a:lnTo>
                  <a:cubicBezTo>
                    <a:pt x="3403" y="1324"/>
                    <a:pt x="3497" y="1450"/>
                    <a:pt x="3655" y="1481"/>
                  </a:cubicBezTo>
                  <a:cubicBezTo>
                    <a:pt x="3844" y="1576"/>
                    <a:pt x="4033" y="1670"/>
                    <a:pt x="4191" y="1828"/>
                  </a:cubicBezTo>
                  <a:cubicBezTo>
                    <a:pt x="4268" y="1867"/>
                    <a:pt x="4358" y="1894"/>
                    <a:pt x="4445" y="1894"/>
                  </a:cubicBezTo>
                  <a:cubicBezTo>
                    <a:pt x="4499" y="1894"/>
                    <a:pt x="4552" y="1884"/>
                    <a:pt x="4600" y="1859"/>
                  </a:cubicBezTo>
                  <a:lnTo>
                    <a:pt x="4978" y="1607"/>
                  </a:lnTo>
                  <a:lnTo>
                    <a:pt x="5356" y="2206"/>
                  </a:lnTo>
                  <a:lnTo>
                    <a:pt x="4947" y="2458"/>
                  </a:lnTo>
                  <a:cubicBezTo>
                    <a:pt x="4821" y="2521"/>
                    <a:pt x="4789" y="2647"/>
                    <a:pt x="4789" y="2805"/>
                  </a:cubicBezTo>
                  <a:cubicBezTo>
                    <a:pt x="4821" y="3025"/>
                    <a:pt x="4821" y="3183"/>
                    <a:pt x="4789" y="3435"/>
                  </a:cubicBezTo>
                  <a:cubicBezTo>
                    <a:pt x="4758" y="3592"/>
                    <a:pt x="4821" y="3687"/>
                    <a:pt x="4947" y="3781"/>
                  </a:cubicBezTo>
                  <a:lnTo>
                    <a:pt x="5356" y="4033"/>
                  </a:lnTo>
                  <a:lnTo>
                    <a:pt x="4978" y="4600"/>
                  </a:lnTo>
                  <a:lnTo>
                    <a:pt x="4600" y="4380"/>
                  </a:lnTo>
                  <a:cubicBezTo>
                    <a:pt x="4554" y="4345"/>
                    <a:pt x="4503" y="4332"/>
                    <a:pt x="4452" y="4332"/>
                  </a:cubicBezTo>
                  <a:cubicBezTo>
                    <a:pt x="4363" y="4332"/>
                    <a:pt x="4270" y="4372"/>
                    <a:pt x="4191" y="4411"/>
                  </a:cubicBezTo>
                  <a:cubicBezTo>
                    <a:pt x="4033" y="4537"/>
                    <a:pt x="3844" y="4632"/>
                    <a:pt x="3655" y="4726"/>
                  </a:cubicBezTo>
                  <a:cubicBezTo>
                    <a:pt x="3529" y="4758"/>
                    <a:pt x="3403" y="4915"/>
                    <a:pt x="3403" y="5041"/>
                  </a:cubicBezTo>
                  <a:lnTo>
                    <a:pt x="3403" y="5514"/>
                  </a:lnTo>
                  <a:lnTo>
                    <a:pt x="2741" y="5514"/>
                  </a:lnTo>
                  <a:lnTo>
                    <a:pt x="2741" y="5041"/>
                  </a:lnTo>
                  <a:cubicBezTo>
                    <a:pt x="2741" y="4884"/>
                    <a:pt x="2678" y="4758"/>
                    <a:pt x="2521" y="4726"/>
                  </a:cubicBezTo>
                  <a:cubicBezTo>
                    <a:pt x="2300" y="4663"/>
                    <a:pt x="2111" y="4569"/>
                    <a:pt x="1954" y="4411"/>
                  </a:cubicBezTo>
                  <a:cubicBezTo>
                    <a:pt x="1874" y="4372"/>
                    <a:pt x="1782" y="4332"/>
                    <a:pt x="1701" y="4332"/>
                  </a:cubicBezTo>
                  <a:cubicBezTo>
                    <a:pt x="1654" y="4332"/>
                    <a:pt x="1610" y="4345"/>
                    <a:pt x="1576" y="4380"/>
                  </a:cubicBezTo>
                  <a:lnTo>
                    <a:pt x="1166" y="4600"/>
                  </a:lnTo>
                  <a:lnTo>
                    <a:pt x="820" y="4033"/>
                  </a:lnTo>
                  <a:lnTo>
                    <a:pt x="1198" y="3781"/>
                  </a:lnTo>
                  <a:cubicBezTo>
                    <a:pt x="1324" y="3718"/>
                    <a:pt x="1418" y="3592"/>
                    <a:pt x="1355" y="3435"/>
                  </a:cubicBezTo>
                  <a:cubicBezTo>
                    <a:pt x="1324" y="3183"/>
                    <a:pt x="1324" y="3025"/>
                    <a:pt x="1355" y="2805"/>
                  </a:cubicBezTo>
                  <a:cubicBezTo>
                    <a:pt x="1418" y="2647"/>
                    <a:pt x="1324" y="2521"/>
                    <a:pt x="1198" y="2458"/>
                  </a:cubicBezTo>
                  <a:lnTo>
                    <a:pt x="820" y="2206"/>
                  </a:lnTo>
                  <a:lnTo>
                    <a:pt x="1166" y="1607"/>
                  </a:lnTo>
                  <a:lnTo>
                    <a:pt x="1576" y="1859"/>
                  </a:lnTo>
                  <a:cubicBezTo>
                    <a:pt x="1612" y="1884"/>
                    <a:pt x="1657" y="1894"/>
                    <a:pt x="1706" y="1894"/>
                  </a:cubicBezTo>
                  <a:cubicBezTo>
                    <a:pt x="1786" y="1894"/>
                    <a:pt x="1876" y="1867"/>
                    <a:pt x="1954" y="1828"/>
                  </a:cubicBezTo>
                  <a:cubicBezTo>
                    <a:pt x="2111" y="1702"/>
                    <a:pt x="2300" y="1576"/>
                    <a:pt x="2521" y="1481"/>
                  </a:cubicBezTo>
                  <a:cubicBezTo>
                    <a:pt x="2615" y="1450"/>
                    <a:pt x="2741" y="1292"/>
                    <a:pt x="2741" y="1166"/>
                  </a:cubicBezTo>
                  <a:lnTo>
                    <a:pt x="2741" y="694"/>
                  </a:lnTo>
                  <a:close/>
                  <a:moveTo>
                    <a:pt x="2426" y="1"/>
                  </a:moveTo>
                  <a:cubicBezTo>
                    <a:pt x="2237" y="1"/>
                    <a:pt x="2080" y="158"/>
                    <a:pt x="2080" y="347"/>
                  </a:cubicBezTo>
                  <a:lnTo>
                    <a:pt x="2080" y="946"/>
                  </a:lnTo>
                  <a:cubicBezTo>
                    <a:pt x="1954" y="977"/>
                    <a:pt x="1828" y="1072"/>
                    <a:pt x="1765" y="1135"/>
                  </a:cubicBezTo>
                  <a:lnTo>
                    <a:pt x="1261" y="851"/>
                  </a:lnTo>
                  <a:cubicBezTo>
                    <a:pt x="1211" y="831"/>
                    <a:pt x="1158" y="821"/>
                    <a:pt x="1104" y="821"/>
                  </a:cubicBezTo>
                  <a:cubicBezTo>
                    <a:pt x="990" y="821"/>
                    <a:pt x="874" y="870"/>
                    <a:pt x="788" y="977"/>
                  </a:cubicBezTo>
                  <a:lnTo>
                    <a:pt x="126" y="2175"/>
                  </a:lnTo>
                  <a:cubicBezTo>
                    <a:pt x="32" y="2332"/>
                    <a:pt x="63" y="2521"/>
                    <a:pt x="221" y="2647"/>
                  </a:cubicBezTo>
                  <a:lnTo>
                    <a:pt x="757" y="2899"/>
                  </a:lnTo>
                  <a:lnTo>
                    <a:pt x="757" y="3120"/>
                  </a:lnTo>
                  <a:lnTo>
                    <a:pt x="757" y="3309"/>
                  </a:lnTo>
                  <a:lnTo>
                    <a:pt x="221" y="3592"/>
                  </a:lnTo>
                  <a:cubicBezTo>
                    <a:pt x="63" y="3655"/>
                    <a:pt x="0" y="3907"/>
                    <a:pt x="126" y="4065"/>
                  </a:cubicBezTo>
                  <a:lnTo>
                    <a:pt x="788" y="5231"/>
                  </a:lnTo>
                  <a:cubicBezTo>
                    <a:pt x="831" y="5337"/>
                    <a:pt x="960" y="5415"/>
                    <a:pt x="1088" y="5415"/>
                  </a:cubicBezTo>
                  <a:cubicBezTo>
                    <a:pt x="1149" y="5415"/>
                    <a:pt x="1210" y="5397"/>
                    <a:pt x="1261" y="5357"/>
                  </a:cubicBezTo>
                  <a:lnTo>
                    <a:pt x="1765" y="5073"/>
                  </a:lnTo>
                  <a:cubicBezTo>
                    <a:pt x="1891" y="5167"/>
                    <a:pt x="1954" y="5199"/>
                    <a:pt x="2080" y="5262"/>
                  </a:cubicBezTo>
                  <a:lnTo>
                    <a:pt x="2080" y="5861"/>
                  </a:lnTo>
                  <a:cubicBezTo>
                    <a:pt x="2080" y="6050"/>
                    <a:pt x="2237" y="6207"/>
                    <a:pt x="2426" y="6207"/>
                  </a:cubicBezTo>
                  <a:lnTo>
                    <a:pt x="3812" y="6207"/>
                  </a:lnTo>
                  <a:cubicBezTo>
                    <a:pt x="4002" y="6207"/>
                    <a:pt x="4159" y="6050"/>
                    <a:pt x="4159" y="5861"/>
                  </a:cubicBezTo>
                  <a:lnTo>
                    <a:pt x="4159" y="5262"/>
                  </a:lnTo>
                  <a:cubicBezTo>
                    <a:pt x="4285" y="5231"/>
                    <a:pt x="4411" y="5167"/>
                    <a:pt x="4474" y="5073"/>
                  </a:cubicBezTo>
                  <a:lnTo>
                    <a:pt x="4978" y="5357"/>
                  </a:lnTo>
                  <a:cubicBezTo>
                    <a:pt x="5028" y="5376"/>
                    <a:pt x="5084" y="5387"/>
                    <a:pt x="5141" y="5387"/>
                  </a:cubicBezTo>
                  <a:cubicBezTo>
                    <a:pt x="5263" y="5387"/>
                    <a:pt x="5386" y="5338"/>
                    <a:pt x="5451" y="5231"/>
                  </a:cubicBezTo>
                  <a:lnTo>
                    <a:pt x="6144" y="4065"/>
                  </a:lnTo>
                  <a:cubicBezTo>
                    <a:pt x="6207" y="3907"/>
                    <a:pt x="6175" y="3687"/>
                    <a:pt x="6018" y="3592"/>
                  </a:cubicBezTo>
                  <a:lnTo>
                    <a:pt x="5514" y="3309"/>
                  </a:lnTo>
                  <a:lnTo>
                    <a:pt x="5514" y="3120"/>
                  </a:lnTo>
                  <a:lnTo>
                    <a:pt x="5514" y="2899"/>
                  </a:lnTo>
                  <a:lnTo>
                    <a:pt x="6018" y="2647"/>
                  </a:lnTo>
                  <a:cubicBezTo>
                    <a:pt x="6175" y="2521"/>
                    <a:pt x="6238" y="2332"/>
                    <a:pt x="6144" y="2175"/>
                  </a:cubicBezTo>
                  <a:lnTo>
                    <a:pt x="5451" y="977"/>
                  </a:lnTo>
                  <a:cubicBezTo>
                    <a:pt x="5408" y="870"/>
                    <a:pt x="5278" y="807"/>
                    <a:pt x="5149" y="807"/>
                  </a:cubicBezTo>
                  <a:cubicBezTo>
                    <a:pt x="5089" y="807"/>
                    <a:pt x="5029" y="821"/>
                    <a:pt x="4978" y="851"/>
                  </a:cubicBezTo>
                  <a:lnTo>
                    <a:pt x="4474" y="1135"/>
                  </a:lnTo>
                  <a:cubicBezTo>
                    <a:pt x="4348" y="1072"/>
                    <a:pt x="4285" y="1009"/>
                    <a:pt x="4159" y="946"/>
                  </a:cubicBezTo>
                  <a:lnTo>
                    <a:pt x="4159" y="347"/>
                  </a:lnTo>
                  <a:cubicBezTo>
                    <a:pt x="4159" y="158"/>
                    <a:pt x="4002" y="1"/>
                    <a:pt x="3812"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567371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P spid="568" grpId="0" animBg="1"/>
      <p:bldP spid="14" grpId="0"/>
      <p:bldP spid="25" grpId="0" animBg="1"/>
      <p:bldP spid="26" grpId="0"/>
      <p:bldP spid="48" grpId="0"/>
      <p:bldP spid="17" grpId="0" animBg="1"/>
      <p:bldP spid="18"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2F33DCD-98B2-4A30-A950-233739897011}"/>
              </a:ext>
            </a:extLst>
          </p:cNvPr>
          <p:cNvGraphicFramePr>
            <a:graphicFrameLocks noChangeAspect="1"/>
          </p:cNvGraphicFramePr>
          <p:nvPr>
            <p:custDataLst>
              <p:tags r:id="rId2"/>
            </p:custDataLst>
            <p:extLst>
              <p:ext uri="{D42A27DB-BD31-4B8C-83A1-F6EECF244321}">
                <p14:modId xmlns:p14="http://schemas.microsoft.com/office/powerpoint/2010/main" val="485684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18" name="think-cell Slide" r:id="rId6" imgW="396" imgH="396" progId="TCLayout.ActiveDocument.1">
                  <p:embed/>
                </p:oleObj>
              </mc:Choice>
              <mc:Fallback>
                <p:oleObj name="think-cell Slide" r:id="rId6" imgW="396" imgH="396" progId="TCLayout.ActiveDocument.1">
                  <p:embed/>
                  <p:pic>
                    <p:nvPicPr>
                      <p:cNvPr id="3" name="Object 2" hidden="1">
                        <a:extLst>
                          <a:ext uri="{FF2B5EF4-FFF2-40B4-BE49-F238E27FC236}">
                            <a16:creationId xmlns:a16="http://schemas.microsoft.com/office/drawing/2014/main" id="{12F33DCD-98B2-4A30-A950-23373989701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53E300C-6094-4270-B17D-009A82AB8A3F}"/>
              </a:ext>
            </a:extLst>
          </p:cNvPr>
          <p:cNvSpPr/>
          <p:nvPr>
            <p:custDataLst>
              <p:tags r:id="rId3"/>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lnSpc>
                <a:spcPct val="90000"/>
              </a:lnSpc>
              <a:spcBef>
                <a:spcPts val="1200"/>
              </a:spcBef>
            </a:pPr>
            <a:endParaRPr kumimoji="0" lang="sv-SE" sz="4500" u="none" strike="noStrike" kern="0" cap="none" spc="0" normalizeH="0" noProof="0">
              <a:ln>
                <a:noFill/>
              </a:ln>
              <a:solidFill>
                <a:prstClr val="white"/>
              </a:solidFill>
              <a:effectLst/>
              <a:uLnTx/>
              <a:uFillTx/>
              <a:latin typeface="Scania Office Headline Bold" panose="00000805000000000000" pitchFamily="2" charset="0"/>
              <a:ea typeface="+mj-ea"/>
              <a:cs typeface="+mj-cs"/>
              <a:sym typeface="Scania Office Headline Bold" panose="00000805000000000000" pitchFamily="2" charset="0"/>
            </a:endParaRPr>
          </a:p>
        </p:txBody>
      </p:sp>
      <p:sp>
        <p:nvSpPr>
          <p:cNvPr id="4" name="Title 3">
            <a:extLst>
              <a:ext uri="{FF2B5EF4-FFF2-40B4-BE49-F238E27FC236}">
                <a16:creationId xmlns:a16="http://schemas.microsoft.com/office/drawing/2014/main" id="{C3623F90-CC42-4E04-B2E3-3A770CE7C8D7}"/>
              </a:ext>
            </a:extLst>
          </p:cNvPr>
          <p:cNvSpPr>
            <a:spLocks noGrp="1"/>
          </p:cNvSpPr>
          <p:nvPr>
            <p:ph type="ctrTitle"/>
          </p:nvPr>
        </p:nvSpPr>
        <p:spPr>
          <a:xfrm>
            <a:off x="372948" y="298625"/>
            <a:ext cx="7614047" cy="1732548"/>
          </a:xfrm>
        </p:spPr>
        <p:txBody>
          <a:bodyPr/>
          <a:lstStyle/>
          <a:p>
            <a:r>
              <a:rPr lang="sv-SE">
                <a:effectLst>
                  <a:outerShdw blurRad="38100" dist="38100" dir="2700000" algn="tl">
                    <a:srgbClr val="000000">
                      <a:alpha val="43137"/>
                    </a:srgbClr>
                  </a:outerShdw>
                </a:effectLst>
              </a:rPr>
              <a:t>PERGUNTAS – </a:t>
            </a:r>
            <a:r>
              <a:rPr lang="sv-SE" err="1">
                <a:effectLst>
                  <a:outerShdw blurRad="38100" dist="38100" dir="2700000" algn="tl">
                    <a:srgbClr val="000000">
                      <a:alpha val="43137"/>
                    </a:srgbClr>
                  </a:outerShdw>
                </a:effectLst>
              </a:rPr>
              <a:t>sistema</a:t>
            </a:r>
            <a:r>
              <a:rPr lang="sv-SE">
                <a:effectLst>
                  <a:outerShdw blurRad="38100" dist="38100" dir="2700000" algn="tl">
                    <a:srgbClr val="000000">
                      <a:alpha val="43137"/>
                    </a:srgbClr>
                  </a:outerShdw>
                </a:effectLst>
              </a:rPr>
              <a:t> </a:t>
            </a:r>
            <a:r>
              <a:rPr lang="sv-SE" err="1">
                <a:effectLst>
                  <a:outerShdw blurRad="38100" dist="38100" dir="2700000" algn="tl">
                    <a:srgbClr val="000000">
                      <a:alpha val="43137"/>
                    </a:srgbClr>
                  </a:outerShdw>
                </a:effectLst>
              </a:rPr>
              <a:t>elétrico</a:t>
            </a:r>
            <a:endParaRPr lang="sv-SE">
              <a:effectLst>
                <a:outerShdw blurRad="38100" dist="38100" dir="2700000" algn="tl">
                  <a:srgbClr val="000000">
                    <a:alpha val="43137"/>
                  </a:srgbClr>
                </a:outerShdw>
              </a:effectLst>
            </a:endParaRPr>
          </a:p>
        </p:txBody>
      </p:sp>
      <p:sp>
        <p:nvSpPr>
          <p:cNvPr id="5" name="Content Placeholder 10">
            <a:extLst>
              <a:ext uri="{FF2B5EF4-FFF2-40B4-BE49-F238E27FC236}">
                <a16:creationId xmlns:a16="http://schemas.microsoft.com/office/drawing/2014/main" id="{38435001-403D-4273-A031-3B159B2D7F54}"/>
              </a:ext>
            </a:extLst>
          </p:cNvPr>
          <p:cNvSpPr txBox="1">
            <a:spLocks/>
          </p:cNvSpPr>
          <p:nvPr/>
        </p:nvSpPr>
        <p:spPr>
          <a:xfrm>
            <a:off x="372947" y="2958099"/>
            <a:ext cx="4328885" cy="1886776"/>
          </a:xfrm>
          <a:prstGeom prst="rect">
            <a:avLst/>
          </a:prstGeom>
        </p:spPr>
        <p:txBody>
          <a:bodyPr vert="horz" lIns="0" tIns="0" rIns="0" bIns="0" rtlCol="0" anchor="t">
            <a:noAutofit/>
          </a:bodyPr>
          <a:lstStyle>
            <a:lvl1pPr marL="0" indent="0" algn="l" defTabSz="914400" rtl="0" eaLnBrk="1" latinLnBrk="0" hangingPunct="1">
              <a:lnSpc>
                <a:spcPct val="90000"/>
              </a:lnSpc>
              <a:spcBef>
                <a:spcPts val="1200"/>
              </a:spcBef>
              <a:buClr>
                <a:schemeClr val="accent1"/>
              </a:buClr>
              <a:buFont typeface="Arial" panose="020B0604020202020204" pitchFamily="34" charset="0"/>
              <a:buNone/>
              <a:defRPr sz="1500" kern="1200">
                <a:solidFill>
                  <a:schemeClr val="bg1"/>
                </a:solidFill>
                <a:latin typeface="Scania Office Headline" panose="00000505000000000000" pitchFamily="2" charset="0"/>
                <a:ea typeface="+mn-ea"/>
                <a:cs typeface="+mn-cs"/>
              </a:defRPr>
            </a:lvl1pPr>
            <a:lvl2pPr marL="457200" indent="0" algn="ctr" defTabSz="914400" rtl="0" eaLnBrk="1" latinLnBrk="0" hangingPunct="1">
              <a:lnSpc>
                <a:spcPct val="90000"/>
              </a:lnSpc>
              <a:spcBef>
                <a:spcPts val="1200"/>
              </a:spcBef>
              <a:buClr>
                <a:schemeClr val="accent1"/>
              </a:buClr>
              <a:buFontTx/>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Clr>
                <a:schemeClr val="accent1"/>
              </a:buClr>
              <a:buFontTx/>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Clr>
                <a:schemeClr val="accent1"/>
              </a:buClr>
              <a:buFontTx/>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Clr>
                <a:schemeClr val="accent1"/>
              </a:buClr>
              <a:buFontTx/>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Scania Office" panose="00000500000000000000" pitchFamily="2" charset="0"/>
              <a:buNone/>
              <a:defRPr sz="1600" kern="1200" baseline="0">
                <a:solidFill>
                  <a:schemeClr val="accent1"/>
                </a:solidFill>
                <a:latin typeface="+mn-lt"/>
                <a:ea typeface="+mn-ea"/>
                <a:cs typeface="+mn-cs"/>
              </a:defRPr>
            </a:lvl6pPr>
            <a:lvl7pPr marL="2743200" indent="0" algn="ctr" defTabSz="914400" rtl="0" eaLnBrk="1" latinLnBrk="0" hangingPunct="1">
              <a:lnSpc>
                <a:spcPct val="90000"/>
              </a:lnSpc>
              <a:spcBef>
                <a:spcPts val="500"/>
              </a:spcBef>
              <a:buFont typeface="Scania Office" panose="00000500000000000000" pitchFamily="2" charset="0"/>
              <a:buNone/>
              <a:defRPr sz="1600" kern="1200" baseline="0">
                <a:solidFill>
                  <a:schemeClr val="accent1"/>
                </a:solidFill>
                <a:latin typeface="+mn-lt"/>
                <a:ea typeface="+mn-ea"/>
                <a:cs typeface="+mn-cs"/>
              </a:defRPr>
            </a:lvl7pPr>
            <a:lvl8pPr marL="3200400" indent="0" algn="ctr" defTabSz="914400" rtl="0" eaLnBrk="1" latinLnBrk="0" hangingPunct="1">
              <a:lnSpc>
                <a:spcPct val="90000"/>
              </a:lnSpc>
              <a:spcBef>
                <a:spcPts val="500"/>
              </a:spcBef>
              <a:buFont typeface="Scania Office" panose="00000500000000000000" pitchFamily="2" charset="0"/>
              <a:buNone/>
              <a:defRPr sz="1600" kern="1200">
                <a:solidFill>
                  <a:schemeClr val="accent1"/>
                </a:solidFill>
                <a:latin typeface="+mn-lt"/>
                <a:ea typeface="+mn-ea"/>
                <a:cs typeface="+mn-cs"/>
              </a:defRPr>
            </a:lvl8pPr>
            <a:lvl9pPr marL="3657600" indent="0" algn="ctr" defTabSz="914400" rtl="0" eaLnBrk="1" latinLnBrk="0" hangingPunct="1">
              <a:lnSpc>
                <a:spcPct val="90000"/>
              </a:lnSpc>
              <a:spcBef>
                <a:spcPts val="500"/>
              </a:spcBef>
              <a:buFont typeface="Scania Office" panose="00000500000000000000" pitchFamily="2" charset="0"/>
              <a:buNone/>
              <a:defRPr sz="1600" kern="1200">
                <a:solidFill>
                  <a:schemeClr val="accent1"/>
                </a:solidFill>
                <a:latin typeface="+mn-lt"/>
                <a:ea typeface="+mn-ea"/>
                <a:cs typeface="+mn-cs"/>
              </a:defRPr>
            </a:lvl9pPr>
          </a:lstStyle>
          <a:p>
            <a:pPr marL="0" marR="0" lvl="0" indent="0" algn="l" defTabSz="685800" rtl="0" eaLnBrk="1" fontAlgn="auto" latinLnBrk="0" hangingPunct="1">
              <a:lnSpc>
                <a:spcPct val="90000"/>
              </a:lnSpc>
              <a:spcBef>
                <a:spcPts val="900"/>
              </a:spcBef>
              <a:spcAft>
                <a:spcPts val="0"/>
              </a:spcAft>
              <a:buClr>
                <a:srgbClr val="041E42"/>
              </a:buClr>
              <a:buSzTx/>
              <a:buFont typeface="Arial" panose="020B0604020202020204" pitchFamily="34" charset="0"/>
              <a:buNone/>
              <a:tabLst/>
              <a:defRPr/>
            </a:pPr>
            <a:r>
              <a:rPr kumimoji="0" lang="en-US" sz="2100" b="1" i="0" u="none" strike="noStrike" kern="1200" cap="none" spc="0" normalizeH="0" baseline="0" noProof="0" err="1">
                <a:ln>
                  <a:noFill/>
                </a:ln>
                <a:solidFill>
                  <a:prstClr val="white">
                    <a:lumMod val="50000"/>
                  </a:prstClr>
                </a:solidFill>
                <a:effectLst/>
                <a:uLnTx/>
                <a:uFillTx/>
                <a:latin typeface="Scania Office Headline Bold"/>
                <a:ea typeface="+mn-ea"/>
                <a:cs typeface="Arial"/>
                <a:sym typeface="Arial"/>
              </a:rPr>
              <a:t>principais</a:t>
            </a:r>
            <a:r>
              <a:rPr kumimoji="0" lang="en-US" sz="2100" b="1" i="0" u="none" strike="noStrike" kern="1200" cap="none" spc="0" normalizeH="0" baseline="0" noProof="0">
                <a:ln>
                  <a:noFill/>
                </a:ln>
                <a:solidFill>
                  <a:prstClr val="white">
                    <a:lumMod val="50000"/>
                  </a:prstClr>
                </a:solidFill>
                <a:effectLst/>
                <a:uLnTx/>
                <a:uFillTx/>
                <a:latin typeface="Scania Office Headline Bold"/>
                <a:ea typeface="+mn-ea"/>
                <a:cs typeface="Arial"/>
                <a:sym typeface="Arial"/>
              </a:rPr>
              <a:t> </a:t>
            </a:r>
            <a:r>
              <a:rPr kumimoji="0" lang="en-US" sz="2100" b="1" i="0" u="none" strike="noStrike" kern="1200" cap="none" spc="0" normalizeH="0" baseline="0" noProof="0" err="1">
                <a:ln>
                  <a:noFill/>
                </a:ln>
                <a:solidFill>
                  <a:prstClr val="white">
                    <a:lumMod val="50000"/>
                  </a:prstClr>
                </a:solidFill>
                <a:effectLst/>
                <a:uLnTx/>
                <a:uFillTx/>
                <a:latin typeface="Scania Office Headline Bold"/>
                <a:ea typeface="+mn-ea"/>
                <a:cs typeface="Arial"/>
                <a:sym typeface="Arial"/>
              </a:rPr>
              <a:t>conclusões</a:t>
            </a:r>
            <a:endParaRPr kumimoji="0" lang="en-US" sz="2100" b="1" i="0" u="none" strike="noStrike" kern="1200" cap="none" spc="0" normalizeH="0" baseline="0" noProof="0">
              <a:ln>
                <a:noFill/>
              </a:ln>
              <a:solidFill>
                <a:prstClr val="white">
                  <a:lumMod val="50000"/>
                </a:prstClr>
              </a:solidFill>
              <a:effectLst/>
              <a:uLnTx/>
              <a:uFillTx/>
              <a:latin typeface="Scania Office Headline Bold"/>
              <a:ea typeface="+mn-ea"/>
              <a:cs typeface="Arial"/>
              <a:sym typeface="Arial"/>
            </a:endParaRPr>
          </a:p>
          <a:p>
            <a:pPr marL="257175" indent="-257175" defTabSz="685800">
              <a:spcBef>
                <a:spcPts val="900"/>
              </a:spcBef>
              <a:buClr>
                <a:prstClr val="white">
                  <a:lumMod val="50000"/>
                </a:prstClr>
              </a:buClr>
              <a:buFont typeface="Arial" panose="020B0604020202020204" pitchFamily="34" charset="0"/>
              <a:buChar char="•"/>
            </a:pPr>
            <a:r>
              <a:rPr lang="en-US">
                <a:solidFill>
                  <a:prstClr val="white">
                    <a:lumMod val="50000"/>
                  </a:prstClr>
                </a:solidFill>
                <a:latin typeface="Scania Office"/>
                <a:cs typeface="Arial"/>
              </a:rPr>
              <a:t>Nova interface </a:t>
            </a:r>
            <a:r>
              <a:rPr lang="en-US" err="1">
                <a:solidFill>
                  <a:prstClr val="white">
                    <a:lumMod val="50000"/>
                  </a:prstClr>
                </a:solidFill>
                <a:latin typeface="Scania Office"/>
                <a:cs typeface="Arial"/>
              </a:rPr>
              <a:t>elétrica</a:t>
            </a:r>
            <a:r>
              <a:rPr lang="en-US">
                <a:solidFill>
                  <a:prstClr val="white">
                    <a:lumMod val="50000"/>
                  </a:prstClr>
                </a:solidFill>
                <a:latin typeface="Scania Office"/>
                <a:cs typeface="Arial"/>
              </a:rPr>
              <a:t> do Sistema de </a:t>
            </a:r>
            <a:r>
              <a:rPr lang="en-US" err="1">
                <a:solidFill>
                  <a:prstClr val="white">
                    <a:lumMod val="50000"/>
                  </a:prstClr>
                </a:solidFill>
                <a:latin typeface="Scania Office"/>
                <a:cs typeface="Arial"/>
              </a:rPr>
              <a:t>alimentação</a:t>
            </a:r>
            <a:endParaRPr lang="en-US">
              <a:solidFill>
                <a:prstClr val="white">
                  <a:lumMod val="50000"/>
                </a:prstClr>
              </a:solidFill>
              <a:latin typeface="Scania Office"/>
              <a:cs typeface="Arial"/>
            </a:endParaRPr>
          </a:p>
          <a:p>
            <a:pPr marL="257175" indent="-257175" defTabSz="685800">
              <a:spcBef>
                <a:spcPts val="900"/>
              </a:spcBef>
              <a:buClr>
                <a:prstClr val="white">
                  <a:lumMod val="50000"/>
                </a:prstClr>
              </a:buClr>
              <a:buFont typeface="Arial" panose="020B0604020202020204" pitchFamily="34" charset="0"/>
              <a:buChar char="•"/>
            </a:pPr>
            <a:r>
              <a:rPr lang="en-US" err="1">
                <a:solidFill>
                  <a:prstClr val="white">
                    <a:lumMod val="50000"/>
                  </a:prstClr>
                </a:solidFill>
                <a:latin typeface="Scania Office"/>
                <a:cs typeface="Arial"/>
              </a:rPr>
              <a:t>Mais</a:t>
            </a:r>
            <a:r>
              <a:rPr lang="en-US">
                <a:solidFill>
                  <a:prstClr val="white">
                    <a:lumMod val="50000"/>
                  </a:prstClr>
                </a:solidFill>
                <a:latin typeface="Scania Office"/>
                <a:cs typeface="Arial"/>
              </a:rPr>
              <a:t> </a:t>
            </a:r>
            <a:r>
              <a:rPr lang="en-US" err="1">
                <a:solidFill>
                  <a:prstClr val="white">
                    <a:lumMod val="50000"/>
                  </a:prstClr>
                </a:solidFill>
                <a:latin typeface="Scania Office"/>
                <a:cs typeface="Arial"/>
              </a:rPr>
              <a:t>opções</a:t>
            </a:r>
            <a:r>
              <a:rPr lang="en-US">
                <a:solidFill>
                  <a:prstClr val="white">
                    <a:lumMod val="50000"/>
                  </a:prstClr>
                </a:solidFill>
                <a:latin typeface="Scania Office"/>
                <a:cs typeface="Arial"/>
              </a:rPr>
              <a:t> do Sistema de </a:t>
            </a:r>
            <a:r>
              <a:rPr lang="en-US" err="1">
                <a:solidFill>
                  <a:prstClr val="white">
                    <a:lumMod val="50000"/>
                  </a:prstClr>
                </a:solidFill>
                <a:latin typeface="Scania Office"/>
                <a:cs typeface="Arial"/>
              </a:rPr>
              <a:t>alimentação</a:t>
            </a:r>
            <a:endParaRPr lang="en-US">
              <a:solidFill>
                <a:prstClr val="white">
                  <a:lumMod val="50000"/>
                </a:prstClr>
              </a:solidFill>
              <a:latin typeface="Scania Office"/>
              <a:cs typeface="Arial"/>
            </a:endParaRPr>
          </a:p>
          <a:p>
            <a:pPr marL="257175" indent="-257175" defTabSz="685800">
              <a:spcBef>
                <a:spcPts val="900"/>
              </a:spcBef>
              <a:buClr>
                <a:prstClr val="white">
                  <a:lumMod val="50000"/>
                </a:prstClr>
              </a:buClr>
              <a:buFont typeface="Arial" panose="020B0604020202020204" pitchFamily="34" charset="0"/>
              <a:buChar char="•"/>
            </a:pPr>
            <a:r>
              <a:rPr lang="en-US" err="1">
                <a:solidFill>
                  <a:prstClr val="white">
                    <a:lumMod val="50000"/>
                  </a:prstClr>
                </a:solidFill>
                <a:latin typeface="Scania Office"/>
                <a:cs typeface="Arial"/>
              </a:rPr>
              <a:t>Menor</a:t>
            </a:r>
            <a:r>
              <a:rPr lang="en-US">
                <a:solidFill>
                  <a:prstClr val="white">
                    <a:lumMod val="50000"/>
                  </a:prstClr>
                </a:solidFill>
                <a:latin typeface="Scania Office"/>
                <a:cs typeface="Arial"/>
              </a:rPr>
              <a:t> volume de </a:t>
            </a:r>
            <a:r>
              <a:rPr lang="en-US" err="1">
                <a:solidFill>
                  <a:prstClr val="white">
                    <a:lumMod val="50000"/>
                  </a:prstClr>
                </a:solidFill>
                <a:latin typeface="Scania Office"/>
                <a:cs typeface="Arial"/>
              </a:rPr>
              <a:t>chicotes</a:t>
            </a:r>
            <a:endParaRPr lang="en-GB">
              <a:solidFill>
                <a:prstClr val="white">
                  <a:lumMod val="50000"/>
                </a:prstClr>
              </a:solidFill>
              <a:latin typeface="Scania Office"/>
              <a:cs typeface="Arial"/>
            </a:endParaRPr>
          </a:p>
        </p:txBody>
      </p:sp>
      <p:sp>
        <p:nvSpPr>
          <p:cNvPr id="10" name="Subtitle 2">
            <a:extLst>
              <a:ext uri="{FF2B5EF4-FFF2-40B4-BE49-F238E27FC236}">
                <a16:creationId xmlns:a16="http://schemas.microsoft.com/office/drawing/2014/main" id="{924DD543-5481-45BE-B50C-65F31A33D863}"/>
              </a:ext>
            </a:extLst>
          </p:cNvPr>
          <p:cNvSpPr>
            <a:spLocks noGrp="1"/>
          </p:cNvSpPr>
          <p:nvPr>
            <p:ph type="subTitle" idx="1"/>
          </p:nvPr>
        </p:nvSpPr>
        <p:spPr>
          <a:xfrm>
            <a:off x="372947" y="2168723"/>
            <a:ext cx="7614047" cy="806054"/>
          </a:xfrm>
        </p:spPr>
        <p:txBody>
          <a:bodyPr/>
          <a:lstStyle/>
          <a:p>
            <a:pPr>
              <a:lnSpc>
                <a:spcPct val="150000"/>
              </a:lnSpc>
            </a:pPr>
            <a:r>
              <a:rPr lang="sv-SE" err="1"/>
              <a:t>escreva</a:t>
            </a:r>
            <a:r>
              <a:rPr lang="sv-SE"/>
              <a:t> as </a:t>
            </a:r>
            <a:r>
              <a:rPr lang="sv-SE" err="1"/>
              <a:t>questões</a:t>
            </a:r>
            <a:r>
              <a:rPr lang="sv-SE"/>
              <a:t> no </a:t>
            </a:r>
            <a:r>
              <a:rPr lang="sv-SE" err="1"/>
              <a:t>chat</a:t>
            </a:r>
            <a:r>
              <a:rPr lang="sv-SE"/>
              <a:t> </a:t>
            </a:r>
            <a:r>
              <a:rPr lang="sv-SE" err="1"/>
              <a:t>ou</a:t>
            </a:r>
            <a:r>
              <a:rPr lang="sv-SE"/>
              <a:t> </a:t>
            </a:r>
            <a:r>
              <a:rPr lang="sv-SE" err="1"/>
              <a:t>mande</a:t>
            </a:r>
            <a:r>
              <a:rPr lang="sv-SE"/>
              <a:t> </a:t>
            </a:r>
            <a:r>
              <a:rPr lang="sv-SE" err="1"/>
              <a:t>um</a:t>
            </a:r>
            <a:r>
              <a:rPr lang="sv-SE"/>
              <a:t> e-mail para </a:t>
            </a:r>
            <a:r>
              <a:rPr lang="sv-SE">
                <a:solidFill>
                  <a:srgbClr val="101A4D"/>
                </a:solidFill>
                <a:highlight>
                  <a:srgbClr val="FFFF00"/>
                </a:highlight>
              </a:rPr>
              <a:t>busbuilderhelp.brazil@scania.com</a:t>
            </a:r>
          </a:p>
        </p:txBody>
      </p:sp>
    </p:spTree>
    <p:extLst>
      <p:ext uri="{BB962C8B-B14F-4D97-AF65-F5344CB8AC3E}">
        <p14:creationId xmlns:p14="http://schemas.microsoft.com/office/powerpoint/2010/main" val="130142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28" name="TextBox 27">
            <a:extLst>
              <a:ext uri="{FF2B5EF4-FFF2-40B4-BE49-F238E27FC236}">
                <a16:creationId xmlns:a16="http://schemas.microsoft.com/office/drawing/2014/main" id="{56D37A68-7921-45A7-B4C1-E322FDB9474D}"/>
              </a:ext>
            </a:extLst>
          </p:cNvPr>
          <p:cNvSpPr txBox="1"/>
          <p:nvPr/>
        </p:nvSpPr>
        <p:spPr>
          <a:xfrm>
            <a:off x="4132864" y="4067671"/>
            <a:ext cx="5011136" cy="307777"/>
          </a:xfrm>
          <a:prstGeom prst="rect">
            <a:avLst/>
          </a:prstGeom>
          <a:solidFill>
            <a:srgbClr val="101A4D">
              <a:alpha val="27059"/>
            </a:srgbClr>
          </a:solidFill>
        </p:spPr>
        <p:txBody>
          <a:bodyPr wrap="square" rtlCol="0">
            <a:spAutoFit/>
          </a:bodyPr>
          <a:lstStyle/>
          <a:p>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        Portal do encarroçador</a:t>
            </a:r>
          </a:p>
        </p:txBody>
      </p:sp>
      <p:sp>
        <p:nvSpPr>
          <p:cNvPr id="27" name="TextBox 26">
            <a:extLst>
              <a:ext uri="{FF2B5EF4-FFF2-40B4-BE49-F238E27FC236}">
                <a16:creationId xmlns:a16="http://schemas.microsoft.com/office/drawing/2014/main" id="{722FAE60-DB3F-478A-B0FA-7E55E04E97A4}"/>
              </a:ext>
            </a:extLst>
          </p:cNvPr>
          <p:cNvSpPr txBox="1"/>
          <p:nvPr/>
        </p:nvSpPr>
        <p:spPr>
          <a:xfrm>
            <a:off x="4444322" y="3480973"/>
            <a:ext cx="5011136" cy="307777"/>
          </a:xfrm>
          <a:prstGeom prst="rect">
            <a:avLst/>
          </a:prstGeom>
          <a:solidFill>
            <a:srgbClr val="101A4D">
              <a:alpha val="27059"/>
            </a:srgbClr>
          </a:solidFill>
        </p:spPr>
        <p:txBody>
          <a:bodyPr wrap="square" rtlCol="0">
            <a:spAutoFit/>
          </a:bodyPr>
          <a:lstStyle/>
          <a:p>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       Sistema elétrico</a:t>
            </a:r>
          </a:p>
        </p:txBody>
      </p:sp>
      <p:sp>
        <p:nvSpPr>
          <p:cNvPr id="26" name="TextBox 25">
            <a:extLst>
              <a:ext uri="{FF2B5EF4-FFF2-40B4-BE49-F238E27FC236}">
                <a16:creationId xmlns:a16="http://schemas.microsoft.com/office/drawing/2014/main" id="{4C9F010C-BA01-4838-B56C-CF6F2E853E5B}"/>
              </a:ext>
            </a:extLst>
          </p:cNvPr>
          <p:cNvSpPr txBox="1"/>
          <p:nvPr/>
        </p:nvSpPr>
        <p:spPr>
          <a:xfrm>
            <a:off x="4621310" y="2889061"/>
            <a:ext cx="5011136" cy="307777"/>
          </a:xfrm>
          <a:prstGeom prst="rect">
            <a:avLst/>
          </a:prstGeom>
          <a:solidFill>
            <a:srgbClr val="101A4D">
              <a:alpha val="27059"/>
            </a:srgbClr>
          </a:solidFill>
        </p:spPr>
        <p:txBody>
          <a:bodyPr wrap="square" rtlCol="0">
            <a:spAutoFit/>
          </a:bodyPr>
          <a:lstStyle/>
          <a:p>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       Posto do motorista</a:t>
            </a:r>
          </a:p>
        </p:txBody>
      </p:sp>
      <p:sp>
        <p:nvSpPr>
          <p:cNvPr id="25" name="TextBox 24">
            <a:extLst>
              <a:ext uri="{FF2B5EF4-FFF2-40B4-BE49-F238E27FC236}">
                <a16:creationId xmlns:a16="http://schemas.microsoft.com/office/drawing/2014/main" id="{101E7824-8A64-4456-BDA8-8D590E3C928F}"/>
              </a:ext>
            </a:extLst>
          </p:cNvPr>
          <p:cNvSpPr txBox="1"/>
          <p:nvPr/>
        </p:nvSpPr>
        <p:spPr>
          <a:xfrm>
            <a:off x="4572000" y="2230413"/>
            <a:ext cx="5011136" cy="307777"/>
          </a:xfrm>
          <a:prstGeom prst="rect">
            <a:avLst/>
          </a:prstGeom>
          <a:solidFill>
            <a:srgbClr val="101A4D">
              <a:alpha val="27059"/>
            </a:srgbClr>
          </a:solidFill>
        </p:spPr>
        <p:txBody>
          <a:bodyPr wrap="square" rtlCol="0">
            <a:spAutoFit/>
          </a:bodyPr>
          <a:lstStyle/>
          <a:p>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        Chassis</a:t>
            </a:r>
          </a:p>
        </p:txBody>
      </p:sp>
      <p:sp>
        <p:nvSpPr>
          <p:cNvPr id="24" name="TextBox 23">
            <a:extLst>
              <a:ext uri="{FF2B5EF4-FFF2-40B4-BE49-F238E27FC236}">
                <a16:creationId xmlns:a16="http://schemas.microsoft.com/office/drawing/2014/main" id="{DDBB2F02-1999-4ACE-AAB1-BDF6A517C032}"/>
              </a:ext>
            </a:extLst>
          </p:cNvPr>
          <p:cNvSpPr txBox="1"/>
          <p:nvPr/>
        </p:nvSpPr>
        <p:spPr>
          <a:xfrm>
            <a:off x="4385722" y="1580246"/>
            <a:ext cx="5011136" cy="307777"/>
          </a:xfrm>
          <a:prstGeom prst="rect">
            <a:avLst/>
          </a:prstGeom>
          <a:solidFill>
            <a:srgbClr val="101A4D">
              <a:alpha val="27059"/>
            </a:srgbClr>
          </a:solidFill>
        </p:spPr>
        <p:txBody>
          <a:bodyPr wrap="square" rtlCol="0">
            <a:spAutoFit/>
          </a:bodyPr>
          <a:lstStyle/>
          <a:p>
            <a:r>
              <a:rPr lang="pt-BR">
                <a:solidFill>
                  <a:schemeClr val="bg1"/>
                </a:solidFill>
                <a:effectLst>
                  <a:outerShdw blurRad="38100" dist="38100" dir="2700000" algn="tl">
                    <a:srgbClr val="000000">
                      <a:alpha val="43137"/>
                    </a:srgbClr>
                  </a:outerShdw>
                </a:effectLst>
                <a:latin typeface="Scania Office Condensed Bold" panose="00000806000000000000" pitchFamily="2" charset="0"/>
              </a:rPr>
              <a:t>        </a:t>
            </a:r>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Powertrain</a:t>
            </a:r>
          </a:p>
        </p:txBody>
      </p:sp>
      <p:sp>
        <p:nvSpPr>
          <p:cNvPr id="6" name="TextBox 5">
            <a:extLst>
              <a:ext uri="{FF2B5EF4-FFF2-40B4-BE49-F238E27FC236}">
                <a16:creationId xmlns:a16="http://schemas.microsoft.com/office/drawing/2014/main" id="{38FEE13E-BC0B-46B1-BF32-9B1DA14F1284}"/>
              </a:ext>
            </a:extLst>
          </p:cNvPr>
          <p:cNvSpPr txBox="1"/>
          <p:nvPr/>
        </p:nvSpPr>
        <p:spPr>
          <a:xfrm>
            <a:off x="4157515" y="1000139"/>
            <a:ext cx="5011136" cy="307777"/>
          </a:xfrm>
          <a:prstGeom prst="rect">
            <a:avLst/>
          </a:prstGeom>
          <a:solidFill>
            <a:srgbClr val="101A4D">
              <a:alpha val="27059"/>
            </a:srgbClr>
          </a:solidFill>
        </p:spPr>
        <p:txBody>
          <a:bodyPr wrap="square" rtlCol="0">
            <a:spAutoFit/>
          </a:bodyPr>
          <a:lstStyle/>
          <a:p>
            <a:r>
              <a:rPr lang="pt-BR">
                <a:solidFill>
                  <a:schemeClr val="bg1"/>
                </a:solidFill>
                <a:effectLst>
                  <a:outerShdw blurRad="38100" dist="38100" dir="2700000" algn="tl">
                    <a:srgbClr val="000000">
                      <a:alpha val="43137"/>
                    </a:srgbClr>
                  </a:outerShdw>
                </a:effectLst>
                <a:latin typeface="Scania Office Condensed Bold" panose="00000806000000000000" pitchFamily="2" charset="0"/>
              </a:rPr>
              <a:t>      </a:t>
            </a:r>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Introdução</a:t>
            </a:r>
          </a:p>
        </p:txBody>
      </p:sp>
      <p:sp>
        <p:nvSpPr>
          <p:cNvPr id="737" name="Google Shape;737;p62"/>
          <p:cNvSpPr txBox="1">
            <a:spLocks noGrp="1"/>
          </p:cNvSpPr>
          <p:nvPr>
            <p:ph type="title"/>
          </p:nvPr>
        </p:nvSpPr>
        <p:spPr>
          <a:xfrm>
            <a:off x="4678441" y="114303"/>
            <a:ext cx="3724429" cy="841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4400">
                <a:solidFill>
                  <a:srgbClr val="101A4D"/>
                </a:solidFill>
                <a:latin typeface="Scania Office Headline Bold" panose="00000805000000000000" pitchFamily="2" charset="0"/>
              </a:rPr>
              <a:t>AGENDA</a:t>
            </a:r>
            <a:endParaRPr sz="4400">
              <a:solidFill>
                <a:srgbClr val="101A4D"/>
              </a:solidFill>
              <a:latin typeface="Scania Office Headline Bold" panose="00000805000000000000" pitchFamily="2" charset="0"/>
            </a:endParaRPr>
          </a:p>
        </p:txBody>
      </p:sp>
      <p:sp>
        <p:nvSpPr>
          <p:cNvPr id="21" name="Google Shape;1316;p86">
            <a:extLst>
              <a:ext uri="{FF2B5EF4-FFF2-40B4-BE49-F238E27FC236}">
                <a16:creationId xmlns:a16="http://schemas.microsoft.com/office/drawing/2014/main" id="{AB801347-158E-48BD-B1F0-F85BDE7A36AD}"/>
              </a:ext>
            </a:extLst>
          </p:cNvPr>
          <p:cNvSpPr/>
          <p:nvPr/>
        </p:nvSpPr>
        <p:spPr>
          <a:xfrm>
            <a:off x="4293746" y="3458244"/>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pic>
        <p:nvPicPr>
          <p:cNvPr id="29" name="ScaniaSymbol">
            <a:extLst>
              <a:ext uri="{FF2B5EF4-FFF2-40B4-BE49-F238E27FC236}">
                <a16:creationId xmlns:a16="http://schemas.microsoft.com/office/drawing/2014/main" id="{359603FC-EE9D-4E02-800A-77E792DD7B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23" name="Google Shape;1316;p86">
            <a:extLst>
              <a:ext uri="{FF2B5EF4-FFF2-40B4-BE49-F238E27FC236}">
                <a16:creationId xmlns:a16="http://schemas.microsoft.com/office/drawing/2014/main" id="{58B93CA8-498E-46D0-B85F-7EDFDE922E95}"/>
              </a:ext>
            </a:extLst>
          </p:cNvPr>
          <p:cNvSpPr/>
          <p:nvPr/>
        </p:nvSpPr>
        <p:spPr>
          <a:xfrm>
            <a:off x="3980528" y="956103"/>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sp>
        <p:nvSpPr>
          <p:cNvPr id="30" name="Google Shape;1316;p86">
            <a:extLst>
              <a:ext uri="{FF2B5EF4-FFF2-40B4-BE49-F238E27FC236}">
                <a16:creationId xmlns:a16="http://schemas.microsoft.com/office/drawing/2014/main" id="{13EE2D3C-7B84-44B4-A488-6C19D425616B}"/>
              </a:ext>
            </a:extLst>
          </p:cNvPr>
          <p:cNvSpPr/>
          <p:nvPr/>
        </p:nvSpPr>
        <p:spPr>
          <a:xfrm>
            <a:off x="4232651" y="1550927"/>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sp>
        <p:nvSpPr>
          <p:cNvPr id="22" name="Google Shape;1316;p86">
            <a:extLst>
              <a:ext uri="{FF2B5EF4-FFF2-40B4-BE49-F238E27FC236}">
                <a16:creationId xmlns:a16="http://schemas.microsoft.com/office/drawing/2014/main" id="{95A3E835-1CC0-49FE-90AD-AE53F78E9A1F}"/>
              </a:ext>
            </a:extLst>
          </p:cNvPr>
          <p:cNvSpPr/>
          <p:nvPr/>
        </p:nvSpPr>
        <p:spPr>
          <a:xfrm>
            <a:off x="4444323" y="2219125"/>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sp>
        <p:nvSpPr>
          <p:cNvPr id="19" name="Google Shape;1316;p86">
            <a:extLst>
              <a:ext uri="{FF2B5EF4-FFF2-40B4-BE49-F238E27FC236}">
                <a16:creationId xmlns:a16="http://schemas.microsoft.com/office/drawing/2014/main" id="{0933022D-A627-4160-A579-7C425D0E651B}"/>
              </a:ext>
            </a:extLst>
          </p:cNvPr>
          <p:cNvSpPr/>
          <p:nvPr/>
        </p:nvSpPr>
        <p:spPr>
          <a:xfrm>
            <a:off x="4501453" y="2864462"/>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sp>
        <p:nvSpPr>
          <p:cNvPr id="18" name="Google Shape;1316;p86">
            <a:extLst>
              <a:ext uri="{FF2B5EF4-FFF2-40B4-BE49-F238E27FC236}">
                <a16:creationId xmlns:a16="http://schemas.microsoft.com/office/drawing/2014/main" id="{8EE30FC5-DE87-43EF-B22F-E26FE9F737FE}"/>
              </a:ext>
            </a:extLst>
          </p:cNvPr>
          <p:cNvSpPr/>
          <p:nvPr/>
        </p:nvSpPr>
        <p:spPr>
          <a:xfrm>
            <a:off x="4005059" y="4040955"/>
            <a:ext cx="353975" cy="366416"/>
          </a:xfrm>
          <a:prstGeom prst="ellipse">
            <a:avLst/>
          </a:prstGeom>
          <a:solidFill>
            <a:schemeClr val="bg1">
              <a:lumMod val="6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pic>
        <p:nvPicPr>
          <p:cNvPr id="20" name="Picture 19">
            <a:extLst>
              <a:ext uri="{FF2B5EF4-FFF2-40B4-BE49-F238E27FC236}">
                <a16:creationId xmlns:a16="http://schemas.microsoft.com/office/drawing/2014/main" id="{3097AE13-9667-43C4-A469-8A877C8831A7}"/>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1116038" y="287918"/>
            <a:ext cx="4853354" cy="4699080"/>
          </a:xfrm>
          <a:prstGeom prst="ellipse">
            <a:avLst/>
          </a:prstGeom>
          <a:noFill/>
          <a:ln>
            <a:noFill/>
          </a:ln>
        </p:spPr>
      </p:pic>
      <p:sp>
        <p:nvSpPr>
          <p:cNvPr id="31" name="TextBox 30">
            <a:extLst>
              <a:ext uri="{FF2B5EF4-FFF2-40B4-BE49-F238E27FC236}">
                <a16:creationId xmlns:a16="http://schemas.microsoft.com/office/drawing/2014/main" id="{35541B75-A604-4EE0-B33D-E5713F3432C7}"/>
              </a:ext>
            </a:extLst>
          </p:cNvPr>
          <p:cNvSpPr txBox="1"/>
          <p:nvPr/>
        </p:nvSpPr>
        <p:spPr>
          <a:xfrm>
            <a:off x="5022887" y="4615121"/>
            <a:ext cx="4212553" cy="307777"/>
          </a:xfrm>
          <a:prstGeom prst="rect">
            <a:avLst/>
          </a:prstGeom>
          <a:solidFill>
            <a:srgbClr val="4D4D4D"/>
          </a:solidFill>
        </p:spPr>
        <p:txBody>
          <a:bodyPr wrap="square" rtlCol="0">
            <a:spAutoFit/>
          </a:bodyPr>
          <a:lstStyle/>
          <a:p>
            <a:r>
              <a:rPr lang="pt-BR">
                <a:solidFill>
                  <a:schemeClr val="bg1"/>
                </a:solidFill>
                <a:effectLst>
                  <a:outerShdw blurRad="38100" dist="38100" dir="2700000" algn="tl">
                    <a:srgbClr val="000000">
                      <a:alpha val="43137"/>
                    </a:srgbClr>
                  </a:outerShdw>
                </a:effectLst>
                <a:latin typeface="Scania Office Condensed Bold" panose="00000806000000000000" pitchFamily="2" charset="0"/>
              </a:rPr>
              <a:t>Sumário</a:t>
            </a:r>
            <a:endPar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endParaRPr>
          </a:p>
        </p:txBody>
      </p:sp>
    </p:spTree>
    <p:extLst>
      <p:ext uri="{BB962C8B-B14F-4D97-AF65-F5344CB8AC3E}">
        <p14:creationId xmlns:p14="http://schemas.microsoft.com/office/powerpoint/2010/main" val="29843089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7408B-6324-45B3-8D6D-5205EEA03FF2}"/>
              </a:ext>
            </a:extLst>
          </p:cNvPr>
          <p:cNvSpPr>
            <a:spLocks noGrp="1"/>
          </p:cNvSpPr>
          <p:nvPr>
            <p:ph type="ctrTitle"/>
          </p:nvPr>
        </p:nvSpPr>
        <p:spPr>
          <a:xfrm>
            <a:off x="386953" y="840491"/>
            <a:ext cx="7959955" cy="1732548"/>
          </a:xfrm>
        </p:spPr>
        <p:txBody>
          <a:bodyPr/>
          <a:lstStyle/>
          <a:p>
            <a:r>
              <a:rPr lang="sv-SE" err="1"/>
              <a:t>body</a:t>
            </a:r>
            <a:r>
              <a:rPr lang="sv-SE"/>
              <a:t> </a:t>
            </a:r>
            <a:r>
              <a:rPr lang="sv-SE" err="1"/>
              <a:t>builder</a:t>
            </a:r>
            <a:r>
              <a:rPr lang="sv-SE"/>
              <a:t> portal</a:t>
            </a:r>
          </a:p>
        </p:txBody>
      </p:sp>
      <p:sp>
        <p:nvSpPr>
          <p:cNvPr id="3" name="Subtitle 2">
            <a:extLst>
              <a:ext uri="{FF2B5EF4-FFF2-40B4-BE49-F238E27FC236}">
                <a16:creationId xmlns:a16="http://schemas.microsoft.com/office/drawing/2014/main" id="{E136ED4B-F359-4818-9C9E-6885C3808B94}"/>
              </a:ext>
            </a:extLst>
          </p:cNvPr>
          <p:cNvSpPr>
            <a:spLocks noGrp="1"/>
          </p:cNvSpPr>
          <p:nvPr>
            <p:ph type="subTitle" idx="1"/>
          </p:nvPr>
        </p:nvSpPr>
        <p:spPr/>
        <p:txBody>
          <a:bodyPr/>
          <a:lstStyle/>
          <a:p>
            <a:r>
              <a:rPr lang="sv-SE"/>
              <a:t>Leonardo Sousa</a:t>
            </a:r>
          </a:p>
        </p:txBody>
      </p:sp>
      <p:pic>
        <p:nvPicPr>
          <p:cNvPr id="5" name="Picture 4">
            <a:extLst>
              <a:ext uri="{FF2B5EF4-FFF2-40B4-BE49-F238E27FC236}">
                <a16:creationId xmlns:a16="http://schemas.microsoft.com/office/drawing/2014/main" id="{89E87DA3-CE74-48A7-A984-A80F331D1CC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9249" y="2925695"/>
            <a:ext cx="1088566" cy="1618430"/>
          </a:xfrm>
          <a:prstGeom prst="rect">
            <a:avLst/>
          </a:prstGeom>
        </p:spPr>
      </p:pic>
    </p:spTree>
    <p:extLst>
      <p:ext uri="{BB962C8B-B14F-4D97-AF65-F5344CB8AC3E}">
        <p14:creationId xmlns:p14="http://schemas.microsoft.com/office/powerpoint/2010/main" val="10497929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grpSp>
        <p:nvGrpSpPr>
          <p:cNvPr id="766" name="Google Shape;766;p64"/>
          <p:cNvGrpSpPr/>
          <p:nvPr/>
        </p:nvGrpSpPr>
        <p:grpSpPr>
          <a:xfrm flipH="1">
            <a:off x="7534625" y="4159975"/>
            <a:ext cx="3337800" cy="3337800"/>
            <a:chOff x="6893825" y="3284600"/>
            <a:chExt cx="3337800" cy="3337800"/>
          </a:xfrm>
        </p:grpSpPr>
        <p:sp>
          <p:nvSpPr>
            <p:cNvPr id="767" name="Google Shape;767;p64"/>
            <p:cNvSpPr/>
            <p:nvPr/>
          </p:nvSpPr>
          <p:spPr>
            <a:xfrm>
              <a:off x="7365700" y="3756475"/>
              <a:ext cx="2394000" cy="239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64"/>
            <p:cNvSpPr/>
            <p:nvPr/>
          </p:nvSpPr>
          <p:spPr>
            <a:xfrm>
              <a:off x="6893825" y="3284600"/>
              <a:ext cx="3337800" cy="3337800"/>
            </a:xfrm>
            <a:prstGeom prst="ellipse">
              <a:avLst/>
            </a:prstGeom>
            <a:noFill/>
            <a:ln w="2286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4" name="Google Shape;774;p64"/>
          <p:cNvSpPr/>
          <p:nvPr/>
        </p:nvSpPr>
        <p:spPr>
          <a:xfrm flipH="1">
            <a:off x="-748800" y="-2670000"/>
            <a:ext cx="3337800" cy="3337800"/>
          </a:xfrm>
          <a:prstGeom prst="ellipse">
            <a:avLst/>
          </a:prstGeom>
          <a:noFill/>
          <a:ln w="2286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Imagem 5">
            <a:extLst>
              <a:ext uri="{FF2B5EF4-FFF2-40B4-BE49-F238E27FC236}">
                <a16:creationId xmlns:a16="http://schemas.microsoft.com/office/drawing/2014/main" id="{F86348E1-3879-4B25-A38A-9882C2E1B56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46"/>
          <a:stretch/>
        </p:blipFill>
        <p:spPr>
          <a:xfrm>
            <a:off x="240" y="-556761"/>
            <a:ext cx="9146631" cy="7378464"/>
          </a:xfrm>
          <a:prstGeom prst="rect">
            <a:avLst/>
          </a:prstGeom>
        </p:spPr>
      </p:pic>
      <p:sp>
        <p:nvSpPr>
          <p:cNvPr id="2" name="TextBox 1">
            <a:extLst>
              <a:ext uri="{FF2B5EF4-FFF2-40B4-BE49-F238E27FC236}">
                <a16:creationId xmlns:a16="http://schemas.microsoft.com/office/drawing/2014/main" id="{C2625527-4746-4B0B-861C-DF1C9CC033F2}"/>
              </a:ext>
            </a:extLst>
          </p:cNvPr>
          <p:cNvSpPr txBox="1"/>
          <p:nvPr/>
        </p:nvSpPr>
        <p:spPr>
          <a:xfrm>
            <a:off x="4221928" y="196477"/>
            <a:ext cx="4322017" cy="461665"/>
          </a:xfrm>
          <a:prstGeom prst="rect">
            <a:avLst/>
          </a:prstGeom>
          <a:noFill/>
        </p:spPr>
        <p:txBody>
          <a:bodyPr wrap="none" rtlCol="0">
            <a:spAutoFit/>
          </a:bodyPr>
          <a:lstStyle/>
          <a:p>
            <a:r>
              <a:rPr lang="pt-BR" sz="2400">
                <a:solidFill>
                  <a:schemeClr val="bg1"/>
                </a:solidFill>
                <a:latin typeface="Scania Office Headline Bold" panose="00000805000000000000" pitchFamily="2" charset="0"/>
              </a:rPr>
              <a:t>POSTO DO MOTORISTA</a:t>
            </a:r>
          </a:p>
        </p:txBody>
      </p:sp>
      <p:pic>
        <p:nvPicPr>
          <p:cNvPr id="14" name="ScaniaSymbol">
            <a:extLst>
              <a:ext uri="{FF2B5EF4-FFF2-40B4-BE49-F238E27FC236}">
                <a16:creationId xmlns:a16="http://schemas.microsoft.com/office/drawing/2014/main" id="{383FEF38-715C-4229-8C29-BBE4342864F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3" name="TextBox 2">
            <a:extLst>
              <a:ext uri="{FF2B5EF4-FFF2-40B4-BE49-F238E27FC236}">
                <a16:creationId xmlns:a16="http://schemas.microsoft.com/office/drawing/2014/main" id="{D693AB87-DB39-4CDB-9012-D1EBCC6287DA}"/>
              </a:ext>
            </a:extLst>
          </p:cNvPr>
          <p:cNvSpPr txBox="1"/>
          <p:nvPr/>
        </p:nvSpPr>
        <p:spPr>
          <a:xfrm>
            <a:off x="244921" y="1017478"/>
            <a:ext cx="3280596" cy="1231106"/>
          </a:xfrm>
          <a:prstGeom prst="rect">
            <a:avLst/>
          </a:prstGeom>
          <a:solidFill>
            <a:schemeClr val="tx1">
              <a:alpha val="27059"/>
            </a:schemeClr>
          </a:solidFill>
        </p:spPr>
        <p:txBody>
          <a:bodyPr wrap="square" rtlCol="0">
            <a:spAutoFit/>
          </a:bodyPr>
          <a:lstStyle/>
          <a:p>
            <a:pPr marL="342900" marR="0" lvl="1" indent="-342900" algn="l" defTabSz="914400" rtl="0" eaLnBrk="1" fontAlgn="auto" latinLnBrk="0" hangingPunct="1">
              <a:lnSpc>
                <a:spcPct val="100000"/>
              </a:lnSpc>
              <a:spcBef>
                <a:spcPts val="1200"/>
              </a:spcBef>
              <a:spcAft>
                <a:spcPts val="0"/>
              </a:spcAft>
              <a:buClr>
                <a:schemeClr val="bg1"/>
              </a:buClr>
              <a:buSzPct val="100000"/>
              <a:buFont typeface="Arial" panose="020B0604020202020204" pitchFamily="34" charset="0"/>
              <a:buChar char="•"/>
              <a:tabLst/>
              <a:defRPr/>
            </a:pPr>
            <a:r>
              <a:rPr kumimoji="0" lang="sv-SE" sz="1100" b="1" i="0" u="none" strike="noStrike" kern="1200" cap="none" spc="0" normalizeH="0" baseline="0" noProof="0">
                <a:ln>
                  <a:noFill/>
                </a:ln>
                <a:solidFill>
                  <a:schemeClr val="bg1"/>
                </a:solidFill>
                <a:effectLst/>
                <a:uLnTx/>
                <a:uFillTx/>
                <a:latin typeface="Scania Office" panose="00000500000000000000" pitchFamily="2" charset="0"/>
                <a:ea typeface="+mn-ea"/>
                <a:cs typeface="+mn-cs"/>
              </a:rPr>
              <a:t>Novo design</a:t>
            </a:r>
            <a:endParaRPr kumimoji="0" lang="en-GB" sz="1100" b="1" i="0" u="none" strike="noStrike" kern="1200" cap="none" spc="0" normalizeH="0" baseline="0" noProof="0">
              <a:ln>
                <a:noFill/>
              </a:ln>
              <a:solidFill>
                <a:schemeClr val="bg1"/>
              </a:solidFill>
              <a:effectLst/>
              <a:uLnTx/>
              <a:uFillTx/>
              <a:latin typeface="Scania Office" panose="00000500000000000000" pitchFamily="2" charset="0"/>
              <a:ea typeface="+mn-ea"/>
              <a:cs typeface="+mn-cs"/>
            </a:endParaRPr>
          </a:p>
          <a:p>
            <a:pPr marL="342900" marR="0" lvl="1" indent="-342900" algn="l" defTabSz="914400" rtl="0" eaLnBrk="1" fontAlgn="auto" latinLnBrk="0" hangingPunct="1">
              <a:lnSpc>
                <a:spcPct val="100000"/>
              </a:lnSpc>
              <a:spcBef>
                <a:spcPts val="1200"/>
              </a:spcBef>
              <a:spcAft>
                <a:spcPts val="0"/>
              </a:spcAft>
              <a:buClr>
                <a:schemeClr val="bg1"/>
              </a:buClr>
              <a:buSzPct val="100000"/>
              <a:buFont typeface="Arial" panose="020B0604020202020204" pitchFamily="34" charset="0"/>
              <a:buChar char="•"/>
              <a:tabLst/>
              <a:defRPr/>
            </a:pPr>
            <a:r>
              <a:rPr kumimoji="0" lang="en-GB" sz="1100" b="1" i="0" u="none" strike="noStrike" kern="1200" cap="none" spc="0" normalizeH="0" baseline="0" noProof="0" err="1">
                <a:ln>
                  <a:noFill/>
                </a:ln>
                <a:solidFill>
                  <a:schemeClr val="bg1"/>
                </a:solidFill>
                <a:effectLst/>
                <a:uLnTx/>
                <a:uFillTx/>
                <a:latin typeface="Scania Office" panose="00000500000000000000" pitchFamily="2" charset="0"/>
                <a:ea typeface="+mn-ea"/>
                <a:cs typeface="+mn-cs"/>
              </a:rPr>
              <a:t>Melhoria</a:t>
            </a:r>
            <a:r>
              <a:rPr kumimoji="0" lang="en-GB" sz="1100" b="1" i="0" u="none" strike="noStrike" kern="1200" cap="none" spc="0" normalizeH="0" baseline="0" noProof="0">
                <a:ln>
                  <a:noFill/>
                </a:ln>
                <a:solidFill>
                  <a:schemeClr val="bg1"/>
                </a:solidFill>
                <a:effectLst/>
                <a:uLnTx/>
                <a:uFillTx/>
                <a:latin typeface="Scania Office" panose="00000500000000000000" pitchFamily="2" charset="0"/>
                <a:ea typeface="+mn-ea"/>
                <a:cs typeface="+mn-cs"/>
              </a:rPr>
              <a:t> </a:t>
            </a:r>
            <a:r>
              <a:rPr kumimoji="0" lang="en-GB" sz="1100" b="1" i="0" u="none" strike="noStrike" kern="1200" cap="none" spc="0" normalizeH="0" baseline="0" noProof="0" err="1">
                <a:ln>
                  <a:noFill/>
                </a:ln>
                <a:solidFill>
                  <a:schemeClr val="bg1"/>
                </a:solidFill>
                <a:effectLst/>
                <a:uLnTx/>
                <a:uFillTx/>
                <a:latin typeface="Scania Office" panose="00000500000000000000" pitchFamily="2" charset="0"/>
                <a:ea typeface="+mn-ea"/>
                <a:cs typeface="+mn-cs"/>
              </a:rPr>
              <a:t>na</a:t>
            </a:r>
            <a:r>
              <a:rPr kumimoji="0" lang="en-GB" sz="1100" b="1" i="0" u="none" strike="noStrike" kern="1200" cap="none" spc="0" normalizeH="0" baseline="0" noProof="0">
                <a:ln>
                  <a:noFill/>
                </a:ln>
                <a:solidFill>
                  <a:schemeClr val="bg1"/>
                </a:solidFill>
                <a:effectLst/>
                <a:uLnTx/>
                <a:uFillTx/>
                <a:latin typeface="Scania Office" panose="00000500000000000000" pitchFamily="2" charset="0"/>
                <a:ea typeface="+mn-ea"/>
                <a:cs typeface="+mn-cs"/>
              </a:rPr>
              <a:t> </a:t>
            </a:r>
            <a:r>
              <a:rPr kumimoji="0" lang="en-GB" sz="1100" b="1" i="0" u="none" strike="noStrike" kern="1200" cap="none" spc="0" normalizeH="0" baseline="0" noProof="0" err="1">
                <a:ln>
                  <a:noFill/>
                </a:ln>
                <a:solidFill>
                  <a:schemeClr val="bg1"/>
                </a:solidFill>
                <a:effectLst/>
                <a:uLnTx/>
                <a:uFillTx/>
                <a:latin typeface="Scania Office" panose="00000500000000000000" pitchFamily="2" charset="0"/>
                <a:ea typeface="+mn-ea"/>
                <a:cs typeface="+mn-cs"/>
              </a:rPr>
              <a:t>ergonomia</a:t>
            </a:r>
            <a:r>
              <a:rPr kumimoji="0" lang="en-GB" sz="1100" b="1" i="0" u="none" strike="noStrike" kern="1200" cap="none" spc="0" normalizeH="0" baseline="0" noProof="0">
                <a:ln>
                  <a:noFill/>
                </a:ln>
                <a:solidFill>
                  <a:schemeClr val="bg1"/>
                </a:solidFill>
                <a:effectLst/>
                <a:uLnTx/>
                <a:uFillTx/>
                <a:latin typeface="Scania Office" panose="00000500000000000000" pitchFamily="2" charset="0"/>
                <a:ea typeface="+mn-ea"/>
                <a:cs typeface="+mn-cs"/>
              </a:rPr>
              <a:t> e </a:t>
            </a:r>
            <a:r>
              <a:rPr kumimoji="0" lang="en-GB" sz="1100" b="1" i="0" u="none" strike="noStrike" kern="1200" cap="none" spc="0" normalizeH="0" baseline="0" noProof="0" err="1">
                <a:ln>
                  <a:noFill/>
                </a:ln>
                <a:solidFill>
                  <a:schemeClr val="bg1"/>
                </a:solidFill>
                <a:effectLst/>
                <a:uLnTx/>
                <a:uFillTx/>
                <a:latin typeface="Scania Office" panose="00000500000000000000" pitchFamily="2" charset="0"/>
                <a:ea typeface="+mn-ea"/>
                <a:cs typeface="+mn-cs"/>
              </a:rPr>
              <a:t>acessibilidade</a:t>
            </a:r>
            <a:r>
              <a:rPr kumimoji="0" lang="en-GB" sz="1100" b="1" i="0" u="none" strike="noStrike" kern="1200" cap="none" spc="0" normalizeH="0" baseline="0" noProof="0">
                <a:ln>
                  <a:noFill/>
                </a:ln>
                <a:solidFill>
                  <a:schemeClr val="bg1"/>
                </a:solidFill>
                <a:effectLst/>
                <a:uLnTx/>
                <a:uFillTx/>
                <a:latin typeface="Scania Office" panose="00000500000000000000" pitchFamily="2" charset="0"/>
                <a:ea typeface="+mn-ea"/>
                <a:cs typeface="+mn-cs"/>
              </a:rPr>
              <a:t>.</a:t>
            </a:r>
          </a:p>
          <a:p>
            <a:pPr marL="342900" marR="0" lvl="1" indent="-342900" algn="l" defTabSz="914400" rtl="0" eaLnBrk="1" fontAlgn="auto" latinLnBrk="0" hangingPunct="1">
              <a:lnSpc>
                <a:spcPct val="100000"/>
              </a:lnSpc>
              <a:spcBef>
                <a:spcPts val="1200"/>
              </a:spcBef>
              <a:spcAft>
                <a:spcPts val="0"/>
              </a:spcAft>
              <a:buClr>
                <a:schemeClr val="bg1"/>
              </a:buClr>
              <a:buSzPct val="100000"/>
              <a:buFont typeface="Arial" panose="020B0604020202020204" pitchFamily="34" charset="0"/>
              <a:buChar char="•"/>
              <a:tabLst/>
              <a:defRPr/>
            </a:pPr>
            <a:r>
              <a:rPr kumimoji="0" lang="en-GB" sz="1100" b="1" i="0" u="none" strike="noStrike" kern="1200" cap="none" spc="0" normalizeH="0" baseline="0" noProof="0" err="1">
                <a:ln>
                  <a:noFill/>
                </a:ln>
                <a:solidFill>
                  <a:schemeClr val="bg1"/>
                </a:solidFill>
                <a:effectLst/>
                <a:uLnTx/>
                <a:uFillTx/>
                <a:latin typeface="Scania Office" panose="00000500000000000000" pitchFamily="2" charset="0"/>
                <a:ea typeface="+mn-ea"/>
                <a:cs typeface="+mn-cs"/>
              </a:rPr>
              <a:t>Melhoria</a:t>
            </a:r>
            <a:r>
              <a:rPr kumimoji="0" lang="en-GB" sz="1100" b="1" i="0" u="none" strike="noStrike" kern="1200" cap="none" spc="0" normalizeH="0" baseline="0" noProof="0">
                <a:ln>
                  <a:noFill/>
                </a:ln>
                <a:solidFill>
                  <a:schemeClr val="bg1"/>
                </a:solidFill>
                <a:effectLst/>
                <a:uLnTx/>
                <a:uFillTx/>
                <a:latin typeface="Scania Office" panose="00000500000000000000" pitchFamily="2" charset="0"/>
                <a:ea typeface="+mn-ea"/>
                <a:cs typeface="+mn-cs"/>
              </a:rPr>
              <a:t> </a:t>
            </a:r>
            <a:r>
              <a:rPr kumimoji="0" lang="en-GB" sz="1100" b="1" i="0" u="none" strike="noStrike" kern="1200" cap="none" spc="0" normalizeH="0" baseline="0" noProof="0" err="1">
                <a:ln>
                  <a:noFill/>
                </a:ln>
                <a:solidFill>
                  <a:schemeClr val="bg1"/>
                </a:solidFill>
                <a:effectLst/>
                <a:uLnTx/>
                <a:uFillTx/>
                <a:latin typeface="Scania Office" panose="00000500000000000000" pitchFamily="2" charset="0"/>
                <a:ea typeface="+mn-ea"/>
                <a:cs typeface="+mn-cs"/>
              </a:rPr>
              <a:t>na</a:t>
            </a:r>
            <a:r>
              <a:rPr kumimoji="0" lang="en-GB" sz="1100" b="1" i="0" u="none" strike="noStrike" kern="1200" cap="none" spc="0" normalizeH="0" baseline="0" noProof="0">
                <a:ln>
                  <a:noFill/>
                </a:ln>
                <a:solidFill>
                  <a:schemeClr val="bg1"/>
                </a:solidFill>
                <a:effectLst/>
                <a:uLnTx/>
                <a:uFillTx/>
                <a:latin typeface="Scania Office" panose="00000500000000000000" pitchFamily="2" charset="0"/>
                <a:ea typeface="+mn-ea"/>
                <a:cs typeface="+mn-cs"/>
              </a:rPr>
              <a:t> </a:t>
            </a:r>
            <a:r>
              <a:rPr kumimoji="0" lang="en-GB" sz="1100" b="1" i="0" u="none" strike="noStrike" kern="1200" cap="none" spc="0" normalizeH="0" baseline="0" noProof="0" err="1">
                <a:ln>
                  <a:noFill/>
                </a:ln>
                <a:solidFill>
                  <a:schemeClr val="bg1"/>
                </a:solidFill>
                <a:effectLst/>
                <a:uLnTx/>
                <a:uFillTx/>
                <a:latin typeface="Scania Office" panose="00000500000000000000" pitchFamily="2" charset="0"/>
                <a:ea typeface="+mn-ea"/>
                <a:cs typeface="+mn-cs"/>
              </a:rPr>
              <a:t>visibilidade</a:t>
            </a:r>
            <a:endParaRPr kumimoji="0" lang="en-GB" sz="1100" b="1" i="0" u="none" strike="noStrike" kern="1200" cap="none" spc="0" normalizeH="0" baseline="0" noProof="0">
              <a:ln>
                <a:noFill/>
              </a:ln>
              <a:solidFill>
                <a:schemeClr val="bg1"/>
              </a:solidFill>
              <a:effectLst/>
              <a:uLnTx/>
              <a:uFillTx/>
              <a:latin typeface="Scania Office" panose="00000500000000000000" pitchFamily="2" charset="0"/>
              <a:ea typeface="+mn-ea"/>
              <a:cs typeface="+mn-cs"/>
            </a:endParaRPr>
          </a:p>
          <a:p>
            <a:pPr marL="342900" marR="0" lvl="1" indent="-342900" algn="l" defTabSz="914400" rtl="0" eaLnBrk="1" fontAlgn="auto" latinLnBrk="0" hangingPunct="1">
              <a:lnSpc>
                <a:spcPct val="100000"/>
              </a:lnSpc>
              <a:spcBef>
                <a:spcPts val="1200"/>
              </a:spcBef>
              <a:spcAft>
                <a:spcPts val="0"/>
              </a:spcAft>
              <a:buClr>
                <a:schemeClr val="bg1"/>
              </a:buClr>
              <a:buSzPct val="100000"/>
              <a:buFont typeface="Arial" panose="020B0604020202020204" pitchFamily="34" charset="0"/>
              <a:buChar char="•"/>
              <a:tabLst/>
              <a:defRPr/>
            </a:pPr>
            <a:r>
              <a:rPr kumimoji="0" lang="en-GB" sz="1100" b="1" i="0" u="none" strike="noStrike" kern="1200" cap="none" spc="0" normalizeH="0" baseline="0" noProof="0" err="1">
                <a:ln>
                  <a:noFill/>
                </a:ln>
                <a:solidFill>
                  <a:schemeClr val="bg1"/>
                </a:solidFill>
                <a:effectLst/>
                <a:uLnTx/>
                <a:uFillTx/>
                <a:latin typeface="Scania Office" panose="00000500000000000000" pitchFamily="2" charset="0"/>
                <a:ea typeface="+mn-ea"/>
                <a:cs typeface="+mn-cs"/>
              </a:rPr>
              <a:t>Melhor</a:t>
            </a:r>
            <a:r>
              <a:rPr kumimoji="0" lang="en-GB" sz="1100" b="1" i="0" u="none" strike="noStrike" kern="1200" cap="none" spc="0" normalizeH="0" baseline="0" noProof="0">
                <a:ln>
                  <a:noFill/>
                </a:ln>
                <a:solidFill>
                  <a:schemeClr val="bg1"/>
                </a:solidFill>
                <a:effectLst/>
                <a:uLnTx/>
                <a:uFillTx/>
                <a:latin typeface="Scania Office" panose="00000500000000000000" pitchFamily="2" charset="0"/>
                <a:ea typeface="+mn-ea"/>
                <a:cs typeface="+mn-cs"/>
              </a:rPr>
              <a:t> </a:t>
            </a:r>
            <a:r>
              <a:rPr kumimoji="0" lang="en-GB" sz="1100" b="1" i="0" u="none" strike="noStrike" kern="1200" cap="none" spc="0" normalizeH="0" baseline="0" noProof="0" err="1">
                <a:ln>
                  <a:noFill/>
                </a:ln>
                <a:solidFill>
                  <a:schemeClr val="bg1"/>
                </a:solidFill>
                <a:effectLst/>
                <a:uLnTx/>
                <a:uFillTx/>
                <a:latin typeface="Scania Office" panose="00000500000000000000" pitchFamily="2" charset="0"/>
                <a:ea typeface="+mn-ea"/>
                <a:cs typeface="+mn-cs"/>
              </a:rPr>
              <a:t>conforto</a:t>
            </a:r>
            <a:endParaRPr kumimoji="0" lang="en-GB" sz="1100" b="1" i="0" u="none" strike="noStrike" kern="1200" cap="none" spc="0" normalizeH="0" baseline="0" noProof="0">
              <a:ln>
                <a:noFill/>
              </a:ln>
              <a:solidFill>
                <a:schemeClr val="bg1"/>
              </a:solidFill>
              <a:effectLst/>
              <a:uLnTx/>
              <a:uFillTx/>
              <a:latin typeface="Scania Office" panose="00000500000000000000" pitchFamily="2" charset="0"/>
              <a:ea typeface="+mn-ea"/>
              <a:cs typeface="+mn-cs"/>
            </a:endParaRPr>
          </a:p>
        </p:txBody>
      </p:sp>
    </p:spTree>
    <p:extLst>
      <p:ext uri="{BB962C8B-B14F-4D97-AF65-F5344CB8AC3E}">
        <p14:creationId xmlns:p14="http://schemas.microsoft.com/office/powerpoint/2010/main" val="28429125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EE967AE7-916A-45FD-A092-8318E4DEE1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5038"/>
            <a:ext cx="9144000" cy="4160303"/>
          </a:xfrm>
          <a:prstGeom prst="rect">
            <a:avLst/>
          </a:prstGeom>
        </p:spPr>
      </p:pic>
      <p:pic>
        <p:nvPicPr>
          <p:cNvPr id="12" name="Picture 11">
            <a:extLst>
              <a:ext uri="{FF2B5EF4-FFF2-40B4-BE49-F238E27FC236}">
                <a16:creationId xmlns:a16="http://schemas.microsoft.com/office/drawing/2014/main" id="{B770394E-9469-47F8-A9A1-599BDDE850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63331" y="89881"/>
            <a:ext cx="483564" cy="312526"/>
          </a:xfrm>
          <a:prstGeom prst="rect">
            <a:avLst/>
          </a:prstGeom>
        </p:spPr>
      </p:pic>
      <p:sp>
        <p:nvSpPr>
          <p:cNvPr id="9" name="Platshållare för bildnummer 8">
            <a:extLst>
              <a:ext uri="{FF2B5EF4-FFF2-40B4-BE49-F238E27FC236}">
                <a16:creationId xmlns:a16="http://schemas.microsoft.com/office/drawing/2014/main" id="{13EE17AA-FA2B-40DB-B758-BD6F783AE52C}"/>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110</a:t>
            </a:fld>
            <a:endParaRPr lang="en-US" kern="1200">
              <a:solidFill>
                <a:srgbClr val="041E42"/>
              </a:solidFill>
              <a:latin typeface="Scania Office"/>
              <a:ea typeface="+mn-ea"/>
              <a:cs typeface="+mn-cs"/>
            </a:endParaRPr>
          </a:p>
        </p:txBody>
      </p:sp>
      <p:sp>
        <p:nvSpPr>
          <p:cNvPr id="93" name="TextBox 92">
            <a:extLst>
              <a:ext uri="{FF2B5EF4-FFF2-40B4-BE49-F238E27FC236}">
                <a16:creationId xmlns:a16="http://schemas.microsoft.com/office/drawing/2014/main" id="{A219343A-B9AF-4C2B-B5C7-508D02853AD8}"/>
              </a:ext>
            </a:extLst>
          </p:cNvPr>
          <p:cNvSpPr txBox="1"/>
          <p:nvPr/>
        </p:nvSpPr>
        <p:spPr>
          <a:xfrm>
            <a:off x="3181264" y="4637109"/>
            <a:ext cx="2859848" cy="341632"/>
          </a:xfrm>
          <a:prstGeom prst="rect">
            <a:avLst/>
          </a:prstGeom>
          <a:noFill/>
        </p:spPr>
        <p:txBody>
          <a:bodyPr wrap="square" rtlCol="0">
            <a:spAutoFit/>
          </a:bodyPr>
          <a:lstStyle/>
          <a:p>
            <a:pPr defTabSz="685800">
              <a:lnSpc>
                <a:spcPct val="90000"/>
              </a:lnSpc>
              <a:spcBef>
                <a:spcPts val="900"/>
              </a:spcBef>
              <a:buClrTx/>
              <a:defRPr/>
            </a:pPr>
            <a:r>
              <a:rPr lang="sv-SE" sz="1800" u="sng" kern="1200">
                <a:solidFill>
                  <a:srgbClr val="041E42">
                    <a:lumMod val="50000"/>
                    <a:lumOff val="50000"/>
                  </a:srgbClr>
                </a:solidFill>
                <a:latin typeface="Scania Office"/>
                <a:ea typeface="+mn-ea"/>
                <a:cs typeface="+mn-cs"/>
              </a:rPr>
              <a:t>bodybuilder.scania.com</a:t>
            </a:r>
          </a:p>
        </p:txBody>
      </p:sp>
    </p:spTree>
    <p:extLst>
      <p:ext uri="{BB962C8B-B14F-4D97-AF65-F5344CB8AC3E}">
        <p14:creationId xmlns:p14="http://schemas.microsoft.com/office/powerpoint/2010/main" val="15300998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EE967AE7-916A-45FD-A092-8318E4DEE1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5038"/>
            <a:ext cx="9144000" cy="4160303"/>
          </a:xfrm>
          <a:prstGeom prst="rect">
            <a:avLst/>
          </a:prstGeom>
        </p:spPr>
      </p:pic>
      <p:pic>
        <p:nvPicPr>
          <p:cNvPr id="12" name="Picture 11">
            <a:extLst>
              <a:ext uri="{FF2B5EF4-FFF2-40B4-BE49-F238E27FC236}">
                <a16:creationId xmlns:a16="http://schemas.microsoft.com/office/drawing/2014/main" id="{B770394E-9469-47F8-A9A1-599BDDE850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63331" y="89881"/>
            <a:ext cx="483564" cy="312526"/>
          </a:xfrm>
          <a:prstGeom prst="rect">
            <a:avLst/>
          </a:prstGeom>
        </p:spPr>
      </p:pic>
      <p:sp>
        <p:nvSpPr>
          <p:cNvPr id="9" name="Platshållare för bildnummer 8">
            <a:extLst>
              <a:ext uri="{FF2B5EF4-FFF2-40B4-BE49-F238E27FC236}">
                <a16:creationId xmlns:a16="http://schemas.microsoft.com/office/drawing/2014/main" id="{13EE17AA-FA2B-40DB-B758-BD6F783AE52C}"/>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111</a:t>
            </a:fld>
            <a:endParaRPr lang="en-US" kern="1200">
              <a:solidFill>
                <a:srgbClr val="041E42"/>
              </a:solidFill>
              <a:latin typeface="Scania Office"/>
              <a:ea typeface="+mn-ea"/>
              <a:cs typeface="+mn-cs"/>
            </a:endParaRPr>
          </a:p>
        </p:txBody>
      </p:sp>
      <p:sp>
        <p:nvSpPr>
          <p:cNvPr id="93" name="TextBox 92">
            <a:extLst>
              <a:ext uri="{FF2B5EF4-FFF2-40B4-BE49-F238E27FC236}">
                <a16:creationId xmlns:a16="http://schemas.microsoft.com/office/drawing/2014/main" id="{A219343A-B9AF-4C2B-B5C7-508D02853AD8}"/>
              </a:ext>
            </a:extLst>
          </p:cNvPr>
          <p:cNvSpPr txBox="1"/>
          <p:nvPr/>
        </p:nvSpPr>
        <p:spPr>
          <a:xfrm>
            <a:off x="3181264" y="4637109"/>
            <a:ext cx="2859848" cy="341632"/>
          </a:xfrm>
          <a:prstGeom prst="rect">
            <a:avLst/>
          </a:prstGeom>
          <a:noFill/>
        </p:spPr>
        <p:txBody>
          <a:bodyPr wrap="square" rtlCol="0">
            <a:spAutoFit/>
          </a:bodyPr>
          <a:lstStyle/>
          <a:p>
            <a:pPr defTabSz="685800">
              <a:lnSpc>
                <a:spcPct val="90000"/>
              </a:lnSpc>
              <a:spcBef>
                <a:spcPts val="900"/>
              </a:spcBef>
              <a:buClrTx/>
              <a:defRPr/>
            </a:pPr>
            <a:r>
              <a:rPr lang="sv-SE" sz="1800" u="sng" kern="1200">
                <a:solidFill>
                  <a:srgbClr val="041E42">
                    <a:lumMod val="50000"/>
                    <a:lumOff val="50000"/>
                  </a:srgbClr>
                </a:solidFill>
                <a:latin typeface="Scania Office"/>
                <a:ea typeface="+mn-ea"/>
                <a:cs typeface="+mn-cs"/>
              </a:rPr>
              <a:t>bodybuilder.scania.com</a:t>
            </a:r>
          </a:p>
        </p:txBody>
      </p:sp>
      <p:grpSp>
        <p:nvGrpSpPr>
          <p:cNvPr id="98" name="Group 97">
            <a:extLst>
              <a:ext uri="{FF2B5EF4-FFF2-40B4-BE49-F238E27FC236}">
                <a16:creationId xmlns:a16="http://schemas.microsoft.com/office/drawing/2014/main" id="{B01A3A14-F588-4F1F-99D7-89A3622EEABE}"/>
              </a:ext>
            </a:extLst>
          </p:cNvPr>
          <p:cNvGrpSpPr/>
          <p:nvPr/>
        </p:nvGrpSpPr>
        <p:grpSpPr>
          <a:xfrm>
            <a:off x="274560" y="526597"/>
            <a:ext cx="4822433" cy="3702487"/>
            <a:chOff x="-2331671" y="395022"/>
            <a:chExt cx="6429910" cy="4936649"/>
          </a:xfrm>
        </p:grpSpPr>
        <p:grpSp>
          <p:nvGrpSpPr>
            <p:cNvPr id="17" name="Group 16">
              <a:extLst>
                <a:ext uri="{FF2B5EF4-FFF2-40B4-BE49-F238E27FC236}">
                  <a16:creationId xmlns:a16="http://schemas.microsoft.com/office/drawing/2014/main" id="{84FAC97B-D6EA-4CE0-ABE6-12853680C502}"/>
                </a:ext>
              </a:extLst>
            </p:cNvPr>
            <p:cNvGrpSpPr/>
            <p:nvPr/>
          </p:nvGrpSpPr>
          <p:grpSpPr>
            <a:xfrm>
              <a:off x="-2331671" y="395022"/>
              <a:ext cx="6429910" cy="4936649"/>
              <a:chOff x="372098" y="666524"/>
              <a:chExt cx="6429910" cy="4936649"/>
            </a:xfrm>
          </p:grpSpPr>
          <p:sp>
            <p:nvSpPr>
              <p:cNvPr id="50" name="Oval 49">
                <a:extLst>
                  <a:ext uri="{FF2B5EF4-FFF2-40B4-BE49-F238E27FC236}">
                    <a16:creationId xmlns:a16="http://schemas.microsoft.com/office/drawing/2014/main" id="{22A56B9E-8A81-4027-9C37-9F8725B4D44F}"/>
                  </a:ext>
                </a:extLst>
              </p:cNvPr>
              <p:cNvSpPr/>
              <p:nvPr/>
            </p:nvSpPr>
            <p:spPr>
              <a:xfrm>
                <a:off x="1201670" y="666524"/>
                <a:ext cx="1010194" cy="368439"/>
              </a:xfrm>
              <a:custGeom>
                <a:avLst/>
                <a:gdLst>
                  <a:gd name="connsiteX0" fmla="*/ 0 w 1010194"/>
                  <a:gd name="connsiteY0" fmla="*/ 184220 h 368439"/>
                  <a:gd name="connsiteX1" fmla="*/ 505097 w 1010194"/>
                  <a:gd name="connsiteY1" fmla="*/ 0 h 368439"/>
                  <a:gd name="connsiteX2" fmla="*/ 1010194 w 1010194"/>
                  <a:gd name="connsiteY2" fmla="*/ 184220 h 368439"/>
                  <a:gd name="connsiteX3" fmla="*/ 505097 w 1010194"/>
                  <a:gd name="connsiteY3" fmla="*/ 368440 h 368439"/>
                  <a:gd name="connsiteX4" fmla="*/ 0 w 1010194"/>
                  <a:gd name="connsiteY4" fmla="*/ 184220 h 36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194" h="368439" extrusionOk="0">
                    <a:moveTo>
                      <a:pt x="0" y="184220"/>
                    </a:moveTo>
                    <a:cubicBezTo>
                      <a:pt x="-20025" y="43520"/>
                      <a:pt x="221098" y="5398"/>
                      <a:pt x="505097" y="0"/>
                    </a:cubicBezTo>
                    <a:cubicBezTo>
                      <a:pt x="792666" y="5185"/>
                      <a:pt x="1008568" y="79392"/>
                      <a:pt x="1010194" y="184220"/>
                    </a:cubicBezTo>
                    <a:cubicBezTo>
                      <a:pt x="987425" y="281178"/>
                      <a:pt x="784701" y="363255"/>
                      <a:pt x="505097" y="368440"/>
                    </a:cubicBezTo>
                    <a:cubicBezTo>
                      <a:pt x="215779" y="354159"/>
                      <a:pt x="3734" y="280849"/>
                      <a:pt x="0" y="184220"/>
                    </a:cubicBezTo>
                    <a:close/>
                  </a:path>
                </a:pathLst>
              </a:custGeom>
              <a:noFill/>
              <a:ln w="38100">
                <a:solidFill>
                  <a:schemeClr val="accent1">
                    <a:lumMod val="50000"/>
                    <a:lumOff val="50000"/>
                  </a:schemeClr>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defRPr/>
                </a:pPr>
                <a:endParaRPr lang="sv-SE" sz="1800" kern="1200" err="1">
                  <a:solidFill>
                    <a:prstClr val="white"/>
                  </a:solidFill>
                  <a:latin typeface="Scania Office"/>
                </a:endParaRPr>
              </a:p>
            </p:txBody>
          </p:sp>
          <p:pic>
            <p:nvPicPr>
              <p:cNvPr id="16" name="Picture 15">
                <a:extLst>
                  <a:ext uri="{FF2B5EF4-FFF2-40B4-BE49-F238E27FC236}">
                    <a16:creationId xmlns:a16="http://schemas.microsoft.com/office/drawing/2014/main" id="{2BF4847C-1374-4ED1-A28D-F3652B3E4E5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2098" y="1745227"/>
                <a:ext cx="6429910" cy="3857946"/>
              </a:xfrm>
              <a:prstGeom prst="rect">
                <a:avLst/>
              </a:prstGeom>
            </p:spPr>
          </p:pic>
        </p:grpSp>
        <p:cxnSp>
          <p:nvCxnSpPr>
            <p:cNvPr id="96" name="Straight Arrow Connector 61">
              <a:extLst>
                <a:ext uri="{FF2B5EF4-FFF2-40B4-BE49-F238E27FC236}">
                  <a16:creationId xmlns:a16="http://schemas.microsoft.com/office/drawing/2014/main" id="{44AE4665-B828-41F8-A112-D89E128F2E47}"/>
                </a:ext>
              </a:extLst>
            </p:cNvPr>
            <p:cNvCxnSpPr>
              <a:cxnSpLocks/>
            </p:cNvCxnSpPr>
            <p:nvPr/>
          </p:nvCxnSpPr>
          <p:spPr>
            <a:xfrm>
              <a:off x="-982740" y="761446"/>
              <a:ext cx="241195" cy="764883"/>
            </a:xfrm>
            <a:prstGeom prst="straightConnector1">
              <a:avLst/>
            </a:prstGeom>
            <a:ln w="38100">
              <a:solidFill>
                <a:schemeClr val="accent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19162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EE967AE7-916A-45FD-A092-8318E4DEE1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5038"/>
            <a:ext cx="9144000" cy="4160303"/>
          </a:xfrm>
          <a:prstGeom prst="rect">
            <a:avLst/>
          </a:prstGeom>
        </p:spPr>
      </p:pic>
      <p:pic>
        <p:nvPicPr>
          <p:cNvPr id="12" name="Picture 11">
            <a:extLst>
              <a:ext uri="{FF2B5EF4-FFF2-40B4-BE49-F238E27FC236}">
                <a16:creationId xmlns:a16="http://schemas.microsoft.com/office/drawing/2014/main" id="{B770394E-9469-47F8-A9A1-599BDDE850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63331" y="89881"/>
            <a:ext cx="483564" cy="312526"/>
          </a:xfrm>
          <a:prstGeom prst="rect">
            <a:avLst/>
          </a:prstGeom>
        </p:spPr>
      </p:pic>
      <p:sp>
        <p:nvSpPr>
          <p:cNvPr id="9" name="Platshållare för bildnummer 8">
            <a:extLst>
              <a:ext uri="{FF2B5EF4-FFF2-40B4-BE49-F238E27FC236}">
                <a16:creationId xmlns:a16="http://schemas.microsoft.com/office/drawing/2014/main" id="{13EE17AA-FA2B-40DB-B758-BD6F783AE52C}"/>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112</a:t>
            </a:fld>
            <a:endParaRPr lang="en-US" kern="1200">
              <a:solidFill>
                <a:srgbClr val="041E42"/>
              </a:solidFill>
              <a:latin typeface="Scania Office"/>
              <a:ea typeface="+mn-ea"/>
              <a:cs typeface="+mn-cs"/>
            </a:endParaRPr>
          </a:p>
        </p:txBody>
      </p:sp>
      <p:sp>
        <p:nvSpPr>
          <p:cNvPr id="93" name="TextBox 92">
            <a:extLst>
              <a:ext uri="{FF2B5EF4-FFF2-40B4-BE49-F238E27FC236}">
                <a16:creationId xmlns:a16="http://schemas.microsoft.com/office/drawing/2014/main" id="{A219343A-B9AF-4C2B-B5C7-508D02853AD8}"/>
              </a:ext>
            </a:extLst>
          </p:cNvPr>
          <p:cNvSpPr txBox="1"/>
          <p:nvPr/>
        </p:nvSpPr>
        <p:spPr>
          <a:xfrm>
            <a:off x="3181264" y="4637109"/>
            <a:ext cx="2859848" cy="341632"/>
          </a:xfrm>
          <a:prstGeom prst="rect">
            <a:avLst/>
          </a:prstGeom>
          <a:noFill/>
        </p:spPr>
        <p:txBody>
          <a:bodyPr wrap="square" rtlCol="0">
            <a:spAutoFit/>
          </a:bodyPr>
          <a:lstStyle/>
          <a:p>
            <a:pPr defTabSz="685800">
              <a:lnSpc>
                <a:spcPct val="90000"/>
              </a:lnSpc>
              <a:spcBef>
                <a:spcPts val="900"/>
              </a:spcBef>
              <a:buClrTx/>
              <a:defRPr/>
            </a:pPr>
            <a:r>
              <a:rPr lang="sv-SE" sz="1800" u="sng" kern="1200">
                <a:solidFill>
                  <a:srgbClr val="041E42">
                    <a:lumMod val="50000"/>
                    <a:lumOff val="50000"/>
                  </a:srgbClr>
                </a:solidFill>
                <a:latin typeface="Scania Office"/>
                <a:ea typeface="+mn-ea"/>
                <a:cs typeface="+mn-cs"/>
              </a:rPr>
              <a:t>bodybuilder.scania.com</a:t>
            </a:r>
          </a:p>
        </p:txBody>
      </p:sp>
      <p:grpSp>
        <p:nvGrpSpPr>
          <p:cNvPr id="101" name="Group 100">
            <a:extLst>
              <a:ext uri="{FF2B5EF4-FFF2-40B4-BE49-F238E27FC236}">
                <a16:creationId xmlns:a16="http://schemas.microsoft.com/office/drawing/2014/main" id="{C7A1DD4C-B825-4905-B5FE-491BA07A41DD}"/>
              </a:ext>
            </a:extLst>
          </p:cNvPr>
          <p:cNvGrpSpPr/>
          <p:nvPr/>
        </p:nvGrpSpPr>
        <p:grpSpPr>
          <a:xfrm>
            <a:off x="1279133" y="476661"/>
            <a:ext cx="5419725" cy="3283091"/>
            <a:chOff x="-2294816" y="644858"/>
            <a:chExt cx="7226300" cy="4377454"/>
          </a:xfrm>
        </p:grpSpPr>
        <p:grpSp>
          <p:nvGrpSpPr>
            <p:cNvPr id="25" name="Group 24">
              <a:extLst>
                <a:ext uri="{FF2B5EF4-FFF2-40B4-BE49-F238E27FC236}">
                  <a16:creationId xmlns:a16="http://schemas.microsoft.com/office/drawing/2014/main" id="{03543FBB-7BA2-4150-B3B4-F353AF1E87A8}"/>
                </a:ext>
              </a:extLst>
            </p:cNvPr>
            <p:cNvGrpSpPr/>
            <p:nvPr/>
          </p:nvGrpSpPr>
          <p:grpSpPr>
            <a:xfrm>
              <a:off x="-2294816" y="644858"/>
              <a:ext cx="7226300" cy="4377454"/>
              <a:chOff x="1705511" y="657929"/>
              <a:chExt cx="7226300" cy="4377454"/>
            </a:xfrm>
          </p:grpSpPr>
          <p:pic>
            <p:nvPicPr>
              <p:cNvPr id="23" name="Picture 22">
                <a:extLst>
                  <a:ext uri="{FF2B5EF4-FFF2-40B4-BE49-F238E27FC236}">
                    <a16:creationId xmlns:a16="http://schemas.microsoft.com/office/drawing/2014/main" id="{ECA684F9-FD14-47B0-8EDA-11A76F29F7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05511" y="1554754"/>
                <a:ext cx="7226300" cy="3480629"/>
              </a:xfrm>
              <a:prstGeom prst="rect">
                <a:avLst/>
              </a:prstGeom>
            </p:spPr>
          </p:pic>
          <p:sp>
            <p:nvSpPr>
              <p:cNvPr id="61" name="Oval 60">
                <a:extLst>
                  <a:ext uri="{FF2B5EF4-FFF2-40B4-BE49-F238E27FC236}">
                    <a16:creationId xmlns:a16="http://schemas.microsoft.com/office/drawing/2014/main" id="{6A00D61D-5AC9-4AE7-98A7-09C18257DF1D}"/>
                  </a:ext>
                </a:extLst>
              </p:cNvPr>
              <p:cNvSpPr/>
              <p:nvPr/>
            </p:nvSpPr>
            <p:spPr>
              <a:xfrm>
                <a:off x="2169746" y="657929"/>
                <a:ext cx="1834358" cy="516871"/>
              </a:xfrm>
              <a:custGeom>
                <a:avLst/>
                <a:gdLst>
                  <a:gd name="connsiteX0" fmla="*/ 0 w 1834358"/>
                  <a:gd name="connsiteY0" fmla="*/ 258436 h 516871"/>
                  <a:gd name="connsiteX1" fmla="*/ 917179 w 1834358"/>
                  <a:gd name="connsiteY1" fmla="*/ 0 h 516871"/>
                  <a:gd name="connsiteX2" fmla="*/ 1834358 w 1834358"/>
                  <a:gd name="connsiteY2" fmla="*/ 258436 h 516871"/>
                  <a:gd name="connsiteX3" fmla="*/ 917179 w 1834358"/>
                  <a:gd name="connsiteY3" fmla="*/ 516872 h 516871"/>
                  <a:gd name="connsiteX4" fmla="*/ 0 w 1834358"/>
                  <a:gd name="connsiteY4" fmla="*/ 258436 h 516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4358" h="516871" extrusionOk="0">
                    <a:moveTo>
                      <a:pt x="0" y="258436"/>
                    </a:moveTo>
                    <a:cubicBezTo>
                      <a:pt x="-40111" y="37670"/>
                      <a:pt x="377191" y="35799"/>
                      <a:pt x="917179" y="0"/>
                    </a:cubicBezTo>
                    <a:cubicBezTo>
                      <a:pt x="1445596" y="13169"/>
                      <a:pt x="1822553" y="93302"/>
                      <a:pt x="1834358" y="258436"/>
                    </a:cubicBezTo>
                    <a:cubicBezTo>
                      <a:pt x="1783690" y="390520"/>
                      <a:pt x="1435806" y="420082"/>
                      <a:pt x="917179" y="516872"/>
                    </a:cubicBezTo>
                    <a:cubicBezTo>
                      <a:pt x="386511" y="483621"/>
                      <a:pt x="4253" y="395343"/>
                      <a:pt x="0" y="258436"/>
                    </a:cubicBezTo>
                    <a:close/>
                  </a:path>
                </a:pathLst>
              </a:custGeom>
              <a:noFill/>
              <a:ln w="38100">
                <a:solidFill>
                  <a:schemeClr val="accent1">
                    <a:lumMod val="50000"/>
                    <a:lumOff val="50000"/>
                  </a:schemeClr>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defRPr/>
                </a:pPr>
                <a:endParaRPr lang="sv-SE" sz="1800" kern="1200" err="1">
                  <a:solidFill>
                    <a:prstClr val="white"/>
                  </a:solidFill>
                  <a:latin typeface="Scania Office"/>
                </a:endParaRPr>
              </a:p>
            </p:txBody>
          </p:sp>
        </p:grpSp>
        <p:cxnSp>
          <p:nvCxnSpPr>
            <p:cNvPr id="99" name="Straight Arrow Connector 61">
              <a:extLst>
                <a:ext uri="{FF2B5EF4-FFF2-40B4-BE49-F238E27FC236}">
                  <a16:creationId xmlns:a16="http://schemas.microsoft.com/office/drawing/2014/main" id="{4F8CF84B-9280-4E1C-96BF-288180DA8EA0}"/>
                </a:ext>
              </a:extLst>
            </p:cNvPr>
            <p:cNvCxnSpPr>
              <a:cxnSpLocks/>
            </p:cNvCxnSpPr>
            <p:nvPr/>
          </p:nvCxnSpPr>
          <p:spPr>
            <a:xfrm>
              <a:off x="-870647" y="1132991"/>
              <a:ext cx="565441" cy="575652"/>
            </a:xfrm>
            <a:prstGeom prst="straightConnector1">
              <a:avLst/>
            </a:prstGeom>
            <a:ln w="38100">
              <a:solidFill>
                <a:schemeClr val="accent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98977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EE967AE7-916A-45FD-A092-8318E4DEE1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5038"/>
            <a:ext cx="9144000" cy="4160303"/>
          </a:xfrm>
          <a:prstGeom prst="rect">
            <a:avLst/>
          </a:prstGeom>
        </p:spPr>
      </p:pic>
      <p:pic>
        <p:nvPicPr>
          <p:cNvPr id="12" name="Picture 11">
            <a:extLst>
              <a:ext uri="{FF2B5EF4-FFF2-40B4-BE49-F238E27FC236}">
                <a16:creationId xmlns:a16="http://schemas.microsoft.com/office/drawing/2014/main" id="{B770394E-9469-47F8-A9A1-599BDDE850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63331" y="89881"/>
            <a:ext cx="483564" cy="312526"/>
          </a:xfrm>
          <a:prstGeom prst="rect">
            <a:avLst/>
          </a:prstGeom>
        </p:spPr>
      </p:pic>
      <p:sp>
        <p:nvSpPr>
          <p:cNvPr id="9" name="Platshållare för bildnummer 8">
            <a:extLst>
              <a:ext uri="{FF2B5EF4-FFF2-40B4-BE49-F238E27FC236}">
                <a16:creationId xmlns:a16="http://schemas.microsoft.com/office/drawing/2014/main" id="{13EE17AA-FA2B-40DB-B758-BD6F783AE52C}"/>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113</a:t>
            </a:fld>
            <a:endParaRPr lang="en-US" kern="1200">
              <a:solidFill>
                <a:srgbClr val="041E42"/>
              </a:solidFill>
              <a:latin typeface="Scania Office"/>
              <a:ea typeface="+mn-ea"/>
              <a:cs typeface="+mn-cs"/>
            </a:endParaRPr>
          </a:p>
        </p:txBody>
      </p:sp>
      <p:grpSp>
        <p:nvGrpSpPr>
          <p:cNvPr id="64" name="Group 58">
            <a:extLst>
              <a:ext uri="{FF2B5EF4-FFF2-40B4-BE49-F238E27FC236}">
                <a16:creationId xmlns:a16="http://schemas.microsoft.com/office/drawing/2014/main" id="{2A4F8E74-4133-4ADB-A41D-1480F49B5B74}"/>
              </a:ext>
            </a:extLst>
          </p:cNvPr>
          <p:cNvGrpSpPr/>
          <p:nvPr/>
        </p:nvGrpSpPr>
        <p:grpSpPr>
          <a:xfrm>
            <a:off x="2808777" y="472590"/>
            <a:ext cx="3355441" cy="3167675"/>
            <a:chOff x="2570609" y="966925"/>
            <a:chExt cx="4473921" cy="4223566"/>
          </a:xfrm>
        </p:grpSpPr>
        <p:sp>
          <p:nvSpPr>
            <p:cNvPr id="65" name="Oval 64">
              <a:extLst>
                <a:ext uri="{FF2B5EF4-FFF2-40B4-BE49-F238E27FC236}">
                  <a16:creationId xmlns:a16="http://schemas.microsoft.com/office/drawing/2014/main" id="{C69E993F-B174-4A28-9C3A-2CA03F3886F2}"/>
                </a:ext>
              </a:extLst>
            </p:cNvPr>
            <p:cNvSpPr/>
            <p:nvPr/>
          </p:nvSpPr>
          <p:spPr>
            <a:xfrm>
              <a:off x="2829413" y="966925"/>
              <a:ext cx="1152095" cy="427756"/>
            </a:xfrm>
            <a:custGeom>
              <a:avLst/>
              <a:gdLst>
                <a:gd name="connsiteX0" fmla="*/ 0 w 1152095"/>
                <a:gd name="connsiteY0" fmla="*/ 213878 h 427756"/>
                <a:gd name="connsiteX1" fmla="*/ 576048 w 1152095"/>
                <a:gd name="connsiteY1" fmla="*/ 0 h 427756"/>
                <a:gd name="connsiteX2" fmla="*/ 1152096 w 1152095"/>
                <a:gd name="connsiteY2" fmla="*/ 213878 h 427756"/>
                <a:gd name="connsiteX3" fmla="*/ 576048 w 1152095"/>
                <a:gd name="connsiteY3" fmla="*/ 427756 h 427756"/>
                <a:gd name="connsiteX4" fmla="*/ 0 w 1152095"/>
                <a:gd name="connsiteY4" fmla="*/ 213878 h 427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95" h="427756" extrusionOk="0">
                  <a:moveTo>
                    <a:pt x="0" y="213878"/>
                  </a:moveTo>
                  <a:cubicBezTo>
                    <a:pt x="-29912" y="37562"/>
                    <a:pt x="238830" y="20418"/>
                    <a:pt x="576048" y="0"/>
                  </a:cubicBezTo>
                  <a:cubicBezTo>
                    <a:pt x="903190" y="5418"/>
                    <a:pt x="1144607" y="81543"/>
                    <a:pt x="1152096" y="213878"/>
                  </a:cubicBezTo>
                  <a:cubicBezTo>
                    <a:pt x="1087357" y="318397"/>
                    <a:pt x="897048" y="404874"/>
                    <a:pt x="576048" y="427756"/>
                  </a:cubicBezTo>
                  <a:cubicBezTo>
                    <a:pt x="238603" y="401151"/>
                    <a:pt x="4207" y="326241"/>
                    <a:pt x="0" y="213878"/>
                  </a:cubicBezTo>
                  <a:close/>
                </a:path>
              </a:pathLst>
            </a:custGeom>
            <a:noFill/>
            <a:ln w="38100">
              <a:solidFill>
                <a:schemeClr val="accent1">
                  <a:lumMod val="50000"/>
                  <a:lumOff val="50000"/>
                </a:schemeClr>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defRPr/>
              </a:pPr>
              <a:endParaRPr lang="sv-SE" sz="1800" kern="1200">
                <a:solidFill>
                  <a:prstClr val="white"/>
                </a:solidFill>
                <a:latin typeface="Scania Office"/>
              </a:endParaRPr>
            </a:p>
          </p:txBody>
        </p:sp>
        <p:pic>
          <p:nvPicPr>
            <p:cNvPr id="66" name="Picture 60">
              <a:extLst>
                <a:ext uri="{FF2B5EF4-FFF2-40B4-BE49-F238E27FC236}">
                  <a16:creationId xmlns:a16="http://schemas.microsoft.com/office/drawing/2014/main" id="{ADD05E85-2EB6-4597-8BEA-6FD1C2CA04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70609" y="2017639"/>
              <a:ext cx="4473921" cy="3172852"/>
            </a:xfrm>
            <a:prstGeom prst="rect">
              <a:avLst/>
            </a:prstGeom>
          </p:spPr>
        </p:pic>
        <p:cxnSp>
          <p:nvCxnSpPr>
            <p:cNvPr id="67" name="Straight Arrow Connector 61">
              <a:extLst>
                <a:ext uri="{FF2B5EF4-FFF2-40B4-BE49-F238E27FC236}">
                  <a16:creationId xmlns:a16="http://schemas.microsoft.com/office/drawing/2014/main" id="{D7D73FAC-E0FA-4B84-A7CE-2CD934067EEC}"/>
                </a:ext>
              </a:extLst>
            </p:cNvPr>
            <p:cNvCxnSpPr>
              <a:cxnSpLocks/>
              <a:stCxn id="65" idx="4"/>
            </p:cNvCxnSpPr>
            <p:nvPr/>
          </p:nvCxnSpPr>
          <p:spPr>
            <a:xfrm>
              <a:off x="3405461" y="1394681"/>
              <a:ext cx="159293" cy="625408"/>
            </a:xfrm>
            <a:prstGeom prst="straightConnector1">
              <a:avLst/>
            </a:prstGeom>
            <a:ln w="38100">
              <a:solidFill>
                <a:schemeClr val="accent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93" name="TextBox 92">
            <a:extLst>
              <a:ext uri="{FF2B5EF4-FFF2-40B4-BE49-F238E27FC236}">
                <a16:creationId xmlns:a16="http://schemas.microsoft.com/office/drawing/2014/main" id="{A219343A-B9AF-4C2B-B5C7-508D02853AD8}"/>
              </a:ext>
            </a:extLst>
          </p:cNvPr>
          <p:cNvSpPr txBox="1"/>
          <p:nvPr/>
        </p:nvSpPr>
        <p:spPr>
          <a:xfrm>
            <a:off x="3181264" y="4637109"/>
            <a:ext cx="2859848" cy="341632"/>
          </a:xfrm>
          <a:prstGeom prst="rect">
            <a:avLst/>
          </a:prstGeom>
          <a:noFill/>
        </p:spPr>
        <p:txBody>
          <a:bodyPr wrap="square" rtlCol="0">
            <a:spAutoFit/>
          </a:bodyPr>
          <a:lstStyle/>
          <a:p>
            <a:pPr defTabSz="685800">
              <a:lnSpc>
                <a:spcPct val="90000"/>
              </a:lnSpc>
              <a:spcBef>
                <a:spcPts val="900"/>
              </a:spcBef>
              <a:buClrTx/>
              <a:defRPr/>
            </a:pPr>
            <a:r>
              <a:rPr lang="sv-SE" sz="1800" u="sng" kern="1200">
                <a:solidFill>
                  <a:srgbClr val="041E42">
                    <a:lumMod val="50000"/>
                    <a:lumOff val="50000"/>
                  </a:srgbClr>
                </a:solidFill>
                <a:latin typeface="Scania Office"/>
                <a:ea typeface="+mn-ea"/>
                <a:cs typeface="+mn-cs"/>
              </a:rPr>
              <a:t>bodybuilder.scania.com</a:t>
            </a:r>
          </a:p>
        </p:txBody>
      </p:sp>
    </p:spTree>
    <p:extLst>
      <p:ext uri="{BB962C8B-B14F-4D97-AF65-F5344CB8AC3E}">
        <p14:creationId xmlns:p14="http://schemas.microsoft.com/office/powerpoint/2010/main" val="21273063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EE967AE7-916A-45FD-A092-8318E4DEE1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5038"/>
            <a:ext cx="9144000" cy="4160303"/>
          </a:xfrm>
          <a:prstGeom prst="rect">
            <a:avLst/>
          </a:prstGeom>
        </p:spPr>
      </p:pic>
      <p:pic>
        <p:nvPicPr>
          <p:cNvPr id="12" name="Picture 11">
            <a:extLst>
              <a:ext uri="{FF2B5EF4-FFF2-40B4-BE49-F238E27FC236}">
                <a16:creationId xmlns:a16="http://schemas.microsoft.com/office/drawing/2014/main" id="{B770394E-9469-47F8-A9A1-599BDDE850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63331" y="89881"/>
            <a:ext cx="483564" cy="312526"/>
          </a:xfrm>
          <a:prstGeom prst="rect">
            <a:avLst/>
          </a:prstGeom>
        </p:spPr>
      </p:pic>
      <p:sp>
        <p:nvSpPr>
          <p:cNvPr id="9" name="Platshållare för bildnummer 8">
            <a:extLst>
              <a:ext uri="{FF2B5EF4-FFF2-40B4-BE49-F238E27FC236}">
                <a16:creationId xmlns:a16="http://schemas.microsoft.com/office/drawing/2014/main" id="{13EE17AA-FA2B-40DB-B758-BD6F783AE52C}"/>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114</a:t>
            </a:fld>
            <a:endParaRPr lang="en-US" kern="1200">
              <a:solidFill>
                <a:srgbClr val="041E42"/>
              </a:solidFill>
              <a:latin typeface="Scania Office"/>
              <a:ea typeface="+mn-ea"/>
              <a:cs typeface="+mn-cs"/>
            </a:endParaRPr>
          </a:p>
        </p:txBody>
      </p:sp>
      <p:grpSp>
        <p:nvGrpSpPr>
          <p:cNvPr id="73" name="Group 72">
            <a:extLst>
              <a:ext uri="{FF2B5EF4-FFF2-40B4-BE49-F238E27FC236}">
                <a16:creationId xmlns:a16="http://schemas.microsoft.com/office/drawing/2014/main" id="{32099DAB-5944-4E72-82B0-874B5D120F85}"/>
              </a:ext>
            </a:extLst>
          </p:cNvPr>
          <p:cNvGrpSpPr/>
          <p:nvPr/>
        </p:nvGrpSpPr>
        <p:grpSpPr>
          <a:xfrm>
            <a:off x="3665761" y="533864"/>
            <a:ext cx="3703283" cy="3208852"/>
            <a:chOff x="12559054" y="879203"/>
            <a:chExt cx="4937710" cy="4278469"/>
          </a:xfrm>
        </p:grpSpPr>
        <p:sp>
          <p:nvSpPr>
            <p:cNvPr id="69" name="Oval 68">
              <a:extLst>
                <a:ext uri="{FF2B5EF4-FFF2-40B4-BE49-F238E27FC236}">
                  <a16:creationId xmlns:a16="http://schemas.microsoft.com/office/drawing/2014/main" id="{2282AF43-65C8-4B6E-956F-949065F97848}"/>
                </a:ext>
              </a:extLst>
            </p:cNvPr>
            <p:cNvSpPr/>
            <p:nvPr/>
          </p:nvSpPr>
          <p:spPr>
            <a:xfrm>
              <a:off x="12772196" y="879203"/>
              <a:ext cx="1889734" cy="331384"/>
            </a:xfrm>
            <a:custGeom>
              <a:avLst/>
              <a:gdLst>
                <a:gd name="connsiteX0" fmla="*/ 0 w 1889734"/>
                <a:gd name="connsiteY0" fmla="*/ 165692 h 331384"/>
                <a:gd name="connsiteX1" fmla="*/ 944867 w 1889734"/>
                <a:gd name="connsiteY1" fmla="*/ 0 h 331384"/>
                <a:gd name="connsiteX2" fmla="*/ 1889734 w 1889734"/>
                <a:gd name="connsiteY2" fmla="*/ 165692 h 331384"/>
                <a:gd name="connsiteX3" fmla="*/ 944867 w 1889734"/>
                <a:gd name="connsiteY3" fmla="*/ 331384 h 331384"/>
                <a:gd name="connsiteX4" fmla="*/ 0 w 1889734"/>
                <a:gd name="connsiteY4" fmla="*/ 165692 h 331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734" h="331384" extrusionOk="0">
                  <a:moveTo>
                    <a:pt x="0" y="165692"/>
                  </a:moveTo>
                  <a:cubicBezTo>
                    <a:pt x="-28694" y="18359"/>
                    <a:pt x="375821" y="50535"/>
                    <a:pt x="944867" y="0"/>
                  </a:cubicBezTo>
                  <a:cubicBezTo>
                    <a:pt x="1485514" y="11325"/>
                    <a:pt x="1877934" y="51789"/>
                    <a:pt x="1889734" y="165692"/>
                  </a:cubicBezTo>
                  <a:cubicBezTo>
                    <a:pt x="1822213" y="243014"/>
                    <a:pt x="1468948" y="313402"/>
                    <a:pt x="944867" y="331384"/>
                  </a:cubicBezTo>
                  <a:cubicBezTo>
                    <a:pt x="414140" y="319130"/>
                    <a:pt x="3193" y="252830"/>
                    <a:pt x="0" y="165692"/>
                  </a:cubicBezTo>
                  <a:close/>
                </a:path>
              </a:pathLst>
            </a:custGeom>
            <a:noFill/>
            <a:ln w="38100">
              <a:solidFill>
                <a:schemeClr val="accent1">
                  <a:lumMod val="50000"/>
                  <a:lumOff val="50000"/>
                </a:schemeClr>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defRPr/>
              </a:pPr>
              <a:endParaRPr lang="sv-SE" sz="1800" kern="1200" err="1">
                <a:solidFill>
                  <a:prstClr val="white"/>
                </a:solidFill>
                <a:latin typeface="Scania Office"/>
              </a:endParaRPr>
            </a:p>
          </p:txBody>
        </p:sp>
        <p:cxnSp>
          <p:nvCxnSpPr>
            <p:cNvPr id="71" name="Straight Arrow Connector 69">
              <a:extLst>
                <a:ext uri="{FF2B5EF4-FFF2-40B4-BE49-F238E27FC236}">
                  <a16:creationId xmlns:a16="http://schemas.microsoft.com/office/drawing/2014/main" id="{5C42C47D-08F2-44A1-91A9-D234A7D0F833}"/>
                </a:ext>
              </a:extLst>
            </p:cNvPr>
            <p:cNvCxnSpPr>
              <a:cxnSpLocks/>
            </p:cNvCxnSpPr>
            <p:nvPr/>
          </p:nvCxnSpPr>
          <p:spPr>
            <a:xfrm>
              <a:off x="14100943" y="1166491"/>
              <a:ext cx="26592" cy="479821"/>
            </a:xfrm>
            <a:prstGeom prst="straightConnector1">
              <a:avLst/>
            </a:prstGeom>
            <a:ln w="38100">
              <a:solidFill>
                <a:schemeClr val="accent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2" name="Picture 71">
              <a:extLst>
                <a:ext uri="{FF2B5EF4-FFF2-40B4-BE49-F238E27FC236}">
                  <a16:creationId xmlns:a16="http://schemas.microsoft.com/office/drawing/2014/main" id="{7DC4856D-6209-42E7-BB9E-68521D27E5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559054" y="1669027"/>
              <a:ext cx="4937710" cy="3488645"/>
            </a:xfrm>
            <a:prstGeom prst="rect">
              <a:avLst/>
            </a:prstGeom>
          </p:spPr>
        </p:pic>
      </p:grpSp>
      <p:sp>
        <p:nvSpPr>
          <p:cNvPr id="93" name="TextBox 92">
            <a:extLst>
              <a:ext uri="{FF2B5EF4-FFF2-40B4-BE49-F238E27FC236}">
                <a16:creationId xmlns:a16="http://schemas.microsoft.com/office/drawing/2014/main" id="{A219343A-B9AF-4C2B-B5C7-508D02853AD8}"/>
              </a:ext>
            </a:extLst>
          </p:cNvPr>
          <p:cNvSpPr txBox="1"/>
          <p:nvPr/>
        </p:nvSpPr>
        <p:spPr>
          <a:xfrm>
            <a:off x="3181264" y="4637109"/>
            <a:ext cx="2859848" cy="341632"/>
          </a:xfrm>
          <a:prstGeom prst="rect">
            <a:avLst/>
          </a:prstGeom>
          <a:noFill/>
        </p:spPr>
        <p:txBody>
          <a:bodyPr wrap="square" rtlCol="0">
            <a:spAutoFit/>
          </a:bodyPr>
          <a:lstStyle/>
          <a:p>
            <a:pPr defTabSz="685800">
              <a:lnSpc>
                <a:spcPct val="90000"/>
              </a:lnSpc>
              <a:spcBef>
                <a:spcPts val="900"/>
              </a:spcBef>
              <a:buClrTx/>
              <a:defRPr/>
            </a:pPr>
            <a:r>
              <a:rPr lang="sv-SE" sz="1800" u="sng" kern="1200">
                <a:solidFill>
                  <a:srgbClr val="041E42">
                    <a:lumMod val="50000"/>
                    <a:lumOff val="50000"/>
                  </a:srgbClr>
                </a:solidFill>
                <a:latin typeface="Scania Office"/>
                <a:ea typeface="+mn-ea"/>
                <a:cs typeface="+mn-cs"/>
              </a:rPr>
              <a:t>bodybuilder.scania.com</a:t>
            </a:r>
          </a:p>
        </p:txBody>
      </p:sp>
    </p:spTree>
    <p:extLst>
      <p:ext uri="{BB962C8B-B14F-4D97-AF65-F5344CB8AC3E}">
        <p14:creationId xmlns:p14="http://schemas.microsoft.com/office/powerpoint/2010/main" val="169619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EE967AE7-916A-45FD-A092-8318E4DEE1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5038"/>
            <a:ext cx="9144000" cy="4160303"/>
          </a:xfrm>
          <a:prstGeom prst="rect">
            <a:avLst/>
          </a:prstGeom>
        </p:spPr>
      </p:pic>
      <p:pic>
        <p:nvPicPr>
          <p:cNvPr id="12" name="Picture 11">
            <a:extLst>
              <a:ext uri="{FF2B5EF4-FFF2-40B4-BE49-F238E27FC236}">
                <a16:creationId xmlns:a16="http://schemas.microsoft.com/office/drawing/2014/main" id="{B770394E-9469-47F8-A9A1-599BDDE850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63331" y="89881"/>
            <a:ext cx="483564" cy="312526"/>
          </a:xfrm>
          <a:prstGeom prst="rect">
            <a:avLst/>
          </a:prstGeom>
        </p:spPr>
      </p:pic>
      <p:sp>
        <p:nvSpPr>
          <p:cNvPr id="9" name="Platshållare för bildnummer 8">
            <a:extLst>
              <a:ext uri="{FF2B5EF4-FFF2-40B4-BE49-F238E27FC236}">
                <a16:creationId xmlns:a16="http://schemas.microsoft.com/office/drawing/2014/main" id="{13EE17AA-FA2B-40DB-B758-BD6F783AE52C}"/>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115</a:t>
            </a:fld>
            <a:endParaRPr lang="en-US" kern="1200">
              <a:solidFill>
                <a:srgbClr val="041E42"/>
              </a:solidFill>
              <a:latin typeface="Scania Office"/>
              <a:ea typeface="+mn-ea"/>
              <a:cs typeface="+mn-cs"/>
            </a:endParaRPr>
          </a:p>
        </p:txBody>
      </p:sp>
      <p:grpSp>
        <p:nvGrpSpPr>
          <p:cNvPr id="80" name="Group 79">
            <a:extLst>
              <a:ext uri="{FF2B5EF4-FFF2-40B4-BE49-F238E27FC236}">
                <a16:creationId xmlns:a16="http://schemas.microsoft.com/office/drawing/2014/main" id="{A3B36E5B-13AD-43CC-B78F-A8AD492E92DC}"/>
              </a:ext>
            </a:extLst>
          </p:cNvPr>
          <p:cNvGrpSpPr/>
          <p:nvPr/>
        </p:nvGrpSpPr>
        <p:grpSpPr>
          <a:xfrm>
            <a:off x="1877207" y="540610"/>
            <a:ext cx="5351631" cy="3472601"/>
            <a:chOff x="6648456" y="964349"/>
            <a:chExt cx="7135508" cy="4630135"/>
          </a:xfrm>
        </p:grpSpPr>
        <p:pic>
          <p:nvPicPr>
            <p:cNvPr id="74" name="Picture 73">
              <a:extLst>
                <a:ext uri="{FF2B5EF4-FFF2-40B4-BE49-F238E27FC236}">
                  <a16:creationId xmlns:a16="http://schemas.microsoft.com/office/drawing/2014/main" id="{6BB62C7C-467F-421A-9171-D69636DE49C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648456" y="2105839"/>
              <a:ext cx="7135508" cy="3488645"/>
            </a:xfrm>
            <a:prstGeom prst="rect">
              <a:avLst/>
            </a:prstGeom>
          </p:spPr>
        </p:pic>
        <p:cxnSp>
          <p:nvCxnSpPr>
            <p:cNvPr id="77" name="Straight Arrow Connector 9">
              <a:extLst>
                <a:ext uri="{FF2B5EF4-FFF2-40B4-BE49-F238E27FC236}">
                  <a16:creationId xmlns:a16="http://schemas.microsoft.com/office/drawing/2014/main" id="{601FE774-2AE1-406C-BBC4-7935BBA975F3}"/>
                </a:ext>
              </a:extLst>
            </p:cNvPr>
            <p:cNvCxnSpPr>
              <a:cxnSpLocks/>
            </p:cNvCxnSpPr>
            <p:nvPr/>
          </p:nvCxnSpPr>
          <p:spPr>
            <a:xfrm flipH="1">
              <a:off x="12393915" y="1263516"/>
              <a:ext cx="304092" cy="882161"/>
            </a:xfrm>
            <a:prstGeom prst="straightConnector1">
              <a:avLst/>
            </a:prstGeom>
            <a:ln w="38100">
              <a:solidFill>
                <a:schemeClr val="accent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B90FD5C0-DE32-4FC2-A99B-4FE48CBA236E}"/>
                </a:ext>
              </a:extLst>
            </p:cNvPr>
            <p:cNvSpPr/>
            <p:nvPr/>
          </p:nvSpPr>
          <p:spPr>
            <a:xfrm>
              <a:off x="11944704" y="964349"/>
              <a:ext cx="1132620" cy="351666"/>
            </a:xfrm>
            <a:custGeom>
              <a:avLst/>
              <a:gdLst>
                <a:gd name="connsiteX0" fmla="*/ 0 w 1132620"/>
                <a:gd name="connsiteY0" fmla="*/ 175833 h 351666"/>
                <a:gd name="connsiteX1" fmla="*/ 566310 w 1132620"/>
                <a:gd name="connsiteY1" fmla="*/ 0 h 351666"/>
                <a:gd name="connsiteX2" fmla="*/ 1132620 w 1132620"/>
                <a:gd name="connsiteY2" fmla="*/ 175833 h 351666"/>
                <a:gd name="connsiteX3" fmla="*/ 566310 w 1132620"/>
                <a:gd name="connsiteY3" fmla="*/ 351666 h 351666"/>
                <a:gd name="connsiteX4" fmla="*/ 0 w 1132620"/>
                <a:gd name="connsiteY4" fmla="*/ 175833 h 351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620" h="351666" extrusionOk="0">
                  <a:moveTo>
                    <a:pt x="0" y="175833"/>
                  </a:moveTo>
                  <a:cubicBezTo>
                    <a:pt x="-25884" y="28366"/>
                    <a:pt x="215045" y="41212"/>
                    <a:pt x="566310" y="0"/>
                  </a:cubicBezTo>
                  <a:cubicBezTo>
                    <a:pt x="891875" y="7707"/>
                    <a:pt x="1125188" y="64617"/>
                    <a:pt x="1132620" y="175833"/>
                  </a:cubicBezTo>
                  <a:cubicBezTo>
                    <a:pt x="1101703" y="266447"/>
                    <a:pt x="887791" y="281838"/>
                    <a:pt x="566310" y="351666"/>
                  </a:cubicBezTo>
                  <a:cubicBezTo>
                    <a:pt x="252048" y="349601"/>
                    <a:pt x="9180" y="260375"/>
                    <a:pt x="0" y="175833"/>
                  </a:cubicBezTo>
                  <a:close/>
                </a:path>
              </a:pathLst>
            </a:custGeom>
            <a:noFill/>
            <a:ln w="38100">
              <a:solidFill>
                <a:schemeClr val="accent1">
                  <a:lumMod val="50000"/>
                  <a:lumOff val="50000"/>
                </a:schemeClr>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defRPr/>
              </a:pPr>
              <a:endParaRPr lang="sv-SE" sz="1800" kern="1200">
                <a:solidFill>
                  <a:prstClr val="white"/>
                </a:solidFill>
                <a:latin typeface="Scania Office"/>
              </a:endParaRPr>
            </a:p>
          </p:txBody>
        </p:sp>
      </p:grpSp>
      <p:sp>
        <p:nvSpPr>
          <p:cNvPr id="93" name="TextBox 92">
            <a:extLst>
              <a:ext uri="{FF2B5EF4-FFF2-40B4-BE49-F238E27FC236}">
                <a16:creationId xmlns:a16="http://schemas.microsoft.com/office/drawing/2014/main" id="{A219343A-B9AF-4C2B-B5C7-508D02853AD8}"/>
              </a:ext>
            </a:extLst>
          </p:cNvPr>
          <p:cNvSpPr txBox="1"/>
          <p:nvPr/>
        </p:nvSpPr>
        <p:spPr>
          <a:xfrm>
            <a:off x="3181264" y="4637109"/>
            <a:ext cx="2859848" cy="341632"/>
          </a:xfrm>
          <a:prstGeom prst="rect">
            <a:avLst/>
          </a:prstGeom>
          <a:noFill/>
        </p:spPr>
        <p:txBody>
          <a:bodyPr wrap="square" rtlCol="0">
            <a:spAutoFit/>
          </a:bodyPr>
          <a:lstStyle/>
          <a:p>
            <a:pPr defTabSz="685800">
              <a:lnSpc>
                <a:spcPct val="90000"/>
              </a:lnSpc>
              <a:spcBef>
                <a:spcPts val="900"/>
              </a:spcBef>
              <a:buClrTx/>
              <a:defRPr/>
            </a:pPr>
            <a:r>
              <a:rPr lang="sv-SE" sz="1800" u="sng" kern="1200">
                <a:solidFill>
                  <a:srgbClr val="041E42">
                    <a:lumMod val="50000"/>
                    <a:lumOff val="50000"/>
                  </a:srgbClr>
                </a:solidFill>
                <a:latin typeface="Scania Office"/>
                <a:ea typeface="+mn-ea"/>
                <a:cs typeface="+mn-cs"/>
              </a:rPr>
              <a:t>bodybuilder.scania.com</a:t>
            </a:r>
          </a:p>
        </p:txBody>
      </p:sp>
    </p:spTree>
    <p:extLst>
      <p:ext uri="{BB962C8B-B14F-4D97-AF65-F5344CB8AC3E}">
        <p14:creationId xmlns:p14="http://schemas.microsoft.com/office/powerpoint/2010/main" val="33833764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EE967AE7-916A-45FD-A092-8318E4DEE1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5038"/>
            <a:ext cx="9144000" cy="4160303"/>
          </a:xfrm>
          <a:prstGeom prst="rect">
            <a:avLst/>
          </a:prstGeom>
        </p:spPr>
      </p:pic>
      <p:pic>
        <p:nvPicPr>
          <p:cNvPr id="12" name="Picture 11">
            <a:extLst>
              <a:ext uri="{FF2B5EF4-FFF2-40B4-BE49-F238E27FC236}">
                <a16:creationId xmlns:a16="http://schemas.microsoft.com/office/drawing/2014/main" id="{B770394E-9469-47F8-A9A1-599BDDE850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63331" y="89881"/>
            <a:ext cx="483564" cy="312526"/>
          </a:xfrm>
          <a:prstGeom prst="rect">
            <a:avLst/>
          </a:prstGeom>
        </p:spPr>
      </p:pic>
      <p:sp>
        <p:nvSpPr>
          <p:cNvPr id="9" name="Platshållare för bildnummer 8">
            <a:extLst>
              <a:ext uri="{FF2B5EF4-FFF2-40B4-BE49-F238E27FC236}">
                <a16:creationId xmlns:a16="http://schemas.microsoft.com/office/drawing/2014/main" id="{13EE17AA-FA2B-40DB-B758-BD6F783AE52C}"/>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116</a:t>
            </a:fld>
            <a:endParaRPr lang="en-US" kern="1200">
              <a:solidFill>
                <a:srgbClr val="041E42"/>
              </a:solidFill>
              <a:latin typeface="Scania Office"/>
              <a:ea typeface="+mn-ea"/>
              <a:cs typeface="+mn-cs"/>
            </a:endParaRPr>
          </a:p>
        </p:txBody>
      </p:sp>
      <p:grpSp>
        <p:nvGrpSpPr>
          <p:cNvPr id="92" name="Group 91">
            <a:extLst>
              <a:ext uri="{FF2B5EF4-FFF2-40B4-BE49-F238E27FC236}">
                <a16:creationId xmlns:a16="http://schemas.microsoft.com/office/drawing/2014/main" id="{296D24FC-0535-48B8-984D-2ECE848B0FEB}"/>
              </a:ext>
            </a:extLst>
          </p:cNvPr>
          <p:cNvGrpSpPr/>
          <p:nvPr/>
        </p:nvGrpSpPr>
        <p:grpSpPr>
          <a:xfrm>
            <a:off x="3074478" y="118410"/>
            <a:ext cx="5331017" cy="4143990"/>
            <a:chOff x="4099304" y="157880"/>
            <a:chExt cx="7108022" cy="5525320"/>
          </a:xfrm>
        </p:grpSpPr>
        <p:grpSp>
          <p:nvGrpSpPr>
            <p:cNvPr id="91" name="Group 90">
              <a:extLst>
                <a:ext uri="{FF2B5EF4-FFF2-40B4-BE49-F238E27FC236}">
                  <a16:creationId xmlns:a16="http://schemas.microsoft.com/office/drawing/2014/main" id="{CEBA5477-E622-4918-BB00-1346D7DC0238}"/>
                </a:ext>
              </a:extLst>
            </p:cNvPr>
            <p:cNvGrpSpPr/>
            <p:nvPr/>
          </p:nvGrpSpPr>
          <p:grpSpPr>
            <a:xfrm>
              <a:off x="4099304" y="711818"/>
              <a:ext cx="6768567" cy="4971382"/>
              <a:chOff x="8860237" y="1639346"/>
              <a:chExt cx="6768567" cy="4971382"/>
            </a:xfrm>
          </p:grpSpPr>
          <p:pic>
            <p:nvPicPr>
              <p:cNvPr id="83" name="Picture 82">
                <a:extLst>
                  <a:ext uri="{FF2B5EF4-FFF2-40B4-BE49-F238E27FC236}">
                    <a16:creationId xmlns:a16="http://schemas.microsoft.com/office/drawing/2014/main" id="{988FE0CB-7F52-4B39-A425-E1900BEA674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60237" y="2752782"/>
                <a:ext cx="6768567" cy="3857946"/>
              </a:xfrm>
              <a:prstGeom prst="rect">
                <a:avLst/>
              </a:prstGeom>
            </p:spPr>
          </p:pic>
          <p:sp>
            <p:nvSpPr>
              <p:cNvPr id="85" name="Oval 84">
                <a:extLst>
                  <a:ext uri="{FF2B5EF4-FFF2-40B4-BE49-F238E27FC236}">
                    <a16:creationId xmlns:a16="http://schemas.microsoft.com/office/drawing/2014/main" id="{0A64C999-B3EE-4551-8D86-B4B41B616771}"/>
                  </a:ext>
                </a:extLst>
              </p:cNvPr>
              <p:cNvSpPr/>
              <p:nvPr/>
            </p:nvSpPr>
            <p:spPr>
              <a:xfrm>
                <a:off x="13623946" y="1639346"/>
                <a:ext cx="630619" cy="323612"/>
              </a:xfrm>
              <a:custGeom>
                <a:avLst/>
                <a:gdLst>
                  <a:gd name="connsiteX0" fmla="*/ 0 w 630619"/>
                  <a:gd name="connsiteY0" fmla="*/ 161806 h 323612"/>
                  <a:gd name="connsiteX1" fmla="*/ 315310 w 630619"/>
                  <a:gd name="connsiteY1" fmla="*/ 0 h 323612"/>
                  <a:gd name="connsiteX2" fmla="*/ 630620 w 630619"/>
                  <a:gd name="connsiteY2" fmla="*/ 161806 h 323612"/>
                  <a:gd name="connsiteX3" fmla="*/ 315310 w 630619"/>
                  <a:gd name="connsiteY3" fmla="*/ 323612 h 323612"/>
                  <a:gd name="connsiteX4" fmla="*/ 0 w 630619"/>
                  <a:gd name="connsiteY4" fmla="*/ 161806 h 323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619" h="323612" extrusionOk="0">
                    <a:moveTo>
                      <a:pt x="0" y="161806"/>
                    </a:moveTo>
                    <a:cubicBezTo>
                      <a:pt x="-17014" y="39343"/>
                      <a:pt x="116664" y="26230"/>
                      <a:pt x="315310" y="0"/>
                    </a:cubicBezTo>
                    <a:cubicBezTo>
                      <a:pt x="493290" y="2311"/>
                      <a:pt x="623793" y="59486"/>
                      <a:pt x="630620" y="161806"/>
                    </a:cubicBezTo>
                    <a:cubicBezTo>
                      <a:pt x="606115" y="246020"/>
                      <a:pt x="493889" y="288061"/>
                      <a:pt x="315310" y="323612"/>
                    </a:cubicBezTo>
                    <a:cubicBezTo>
                      <a:pt x="127704" y="305053"/>
                      <a:pt x="15390" y="230099"/>
                      <a:pt x="0" y="161806"/>
                    </a:cubicBezTo>
                    <a:close/>
                  </a:path>
                </a:pathLst>
              </a:custGeom>
              <a:noFill/>
              <a:ln w="38100">
                <a:solidFill>
                  <a:schemeClr val="accent1">
                    <a:lumMod val="50000"/>
                    <a:lumOff val="50000"/>
                  </a:schemeClr>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defRPr/>
                </a:pPr>
                <a:endParaRPr lang="sv-SE" sz="1800" kern="1200" err="1">
                  <a:solidFill>
                    <a:prstClr val="white"/>
                  </a:solidFill>
                  <a:latin typeface="Scania Office"/>
                </a:endParaRPr>
              </a:p>
            </p:txBody>
          </p:sp>
          <p:cxnSp>
            <p:nvCxnSpPr>
              <p:cNvPr id="87" name="Straight Arrow Connector 77">
                <a:extLst>
                  <a:ext uri="{FF2B5EF4-FFF2-40B4-BE49-F238E27FC236}">
                    <a16:creationId xmlns:a16="http://schemas.microsoft.com/office/drawing/2014/main" id="{FF63A934-384A-41DB-AC78-E8EB1E080A5A}"/>
                  </a:ext>
                </a:extLst>
              </p:cNvPr>
              <p:cNvCxnSpPr>
                <a:cxnSpLocks/>
              </p:cNvCxnSpPr>
              <p:nvPr/>
            </p:nvCxnSpPr>
            <p:spPr>
              <a:xfrm flipH="1">
                <a:off x="13149040" y="1963904"/>
                <a:ext cx="695739" cy="920567"/>
              </a:xfrm>
              <a:prstGeom prst="straightConnector1">
                <a:avLst/>
              </a:prstGeom>
              <a:ln w="38100">
                <a:solidFill>
                  <a:schemeClr val="accent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88" name="Oval 87">
              <a:extLst>
                <a:ext uri="{FF2B5EF4-FFF2-40B4-BE49-F238E27FC236}">
                  <a16:creationId xmlns:a16="http://schemas.microsoft.com/office/drawing/2014/main" id="{51FCE232-A966-4F4E-B07E-458EA801FD40}"/>
                </a:ext>
              </a:extLst>
            </p:cNvPr>
            <p:cNvSpPr/>
            <p:nvPr/>
          </p:nvSpPr>
          <p:spPr>
            <a:xfrm>
              <a:off x="10283768" y="157880"/>
              <a:ext cx="923558" cy="416701"/>
            </a:xfrm>
            <a:custGeom>
              <a:avLst/>
              <a:gdLst>
                <a:gd name="connsiteX0" fmla="*/ 0 w 923558"/>
                <a:gd name="connsiteY0" fmla="*/ 208351 h 416701"/>
                <a:gd name="connsiteX1" fmla="*/ 461779 w 923558"/>
                <a:gd name="connsiteY1" fmla="*/ 0 h 416701"/>
                <a:gd name="connsiteX2" fmla="*/ 923558 w 923558"/>
                <a:gd name="connsiteY2" fmla="*/ 208351 h 416701"/>
                <a:gd name="connsiteX3" fmla="*/ 461779 w 923558"/>
                <a:gd name="connsiteY3" fmla="*/ 416702 h 416701"/>
                <a:gd name="connsiteX4" fmla="*/ 0 w 923558"/>
                <a:gd name="connsiteY4" fmla="*/ 208351 h 4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58" h="416701" extrusionOk="0">
                  <a:moveTo>
                    <a:pt x="0" y="208351"/>
                  </a:moveTo>
                  <a:cubicBezTo>
                    <a:pt x="-9239" y="75308"/>
                    <a:pt x="187293" y="20823"/>
                    <a:pt x="461779" y="0"/>
                  </a:cubicBezTo>
                  <a:cubicBezTo>
                    <a:pt x="742208" y="15289"/>
                    <a:pt x="910172" y="67878"/>
                    <a:pt x="923558" y="208351"/>
                  </a:cubicBezTo>
                  <a:cubicBezTo>
                    <a:pt x="910776" y="320734"/>
                    <a:pt x="720183" y="389699"/>
                    <a:pt x="461779" y="416702"/>
                  </a:cubicBezTo>
                  <a:cubicBezTo>
                    <a:pt x="196829" y="403032"/>
                    <a:pt x="4957" y="316633"/>
                    <a:pt x="0" y="208351"/>
                  </a:cubicBezTo>
                  <a:close/>
                </a:path>
              </a:pathLst>
            </a:custGeom>
            <a:noFill/>
            <a:ln w="38100">
              <a:solidFill>
                <a:schemeClr val="accent1">
                  <a:lumMod val="50000"/>
                  <a:lumOff val="50000"/>
                </a:schemeClr>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defRPr/>
              </a:pPr>
              <a:endParaRPr lang="sv-SE" sz="1800" kern="1200" err="1">
                <a:solidFill>
                  <a:prstClr val="white"/>
                </a:solidFill>
                <a:latin typeface="Scania Office"/>
              </a:endParaRPr>
            </a:p>
          </p:txBody>
        </p:sp>
      </p:grpSp>
      <p:sp>
        <p:nvSpPr>
          <p:cNvPr id="93" name="TextBox 92">
            <a:extLst>
              <a:ext uri="{FF2B5EF4-FFF2-40B4-BE49-F238E27FC236}">
                <a16:creationId xmlns:a16="http://schemas.microsoft.com/office/drawing/2014/main" id="{A219343A-B9AF-4C2B-B5C7-508D02853AD8}"/>
              </a:ext>
            </a:extLst>
          </p:cNvPr>
          <p:cNvSpPr txBox="1"/>
          <p:nvPr/>
        </p:nvSpPr>
        <p:spPr>
          <a:xfrm>
            <a:off x="3181264" y="4637109"/>
            <a:ext cx="2859848" cy="341632"/>
          </a:xfrm>
          <a:prstGeom prst="rect">
            <a:avLst/>
          </a:prstGeom>
          <a:noFill/>
        </p:spPr>
        <p:txBody>
          <a:bodyPr wrap="square" rtlCol="0">
            <a:spAutoFit/>
          </a:bodyPr>
          <a:lstStyle/>
          <a:p>
            <a:pPr defTabSz="685800">
              <a:lnSpc>
                <a:spcPct val="90000"/>
              </a:lnSpc>
              <a:spcBef>
                <a:spcPts val="900"/>
              </a:spcBef>
              <a:buClrTx/>
              <a:defRPr/>
            </a:pPr>
            <a:r>
              <a:rPr lang="sv-SE" sz="1800" u="sng" kern="1200">
                <a:solidFill>
                  <a:srgbClr val="041E42">
                    <a:lumMod val="50000"/>
                    <a:lumOff val="50000"/>
                  </a:srgbClr>
                </a:solidFill>
                <a:latin typeface="Scania Office"/>
                <a:ea typeface="+mn-ea"/>
                <a:cs typeface="+mn-cs"/>
              </a:rPr>
              <a:t>bodybuilder.scania.com</a:t>
            </a:r>
          </a:p>
        </p:txBody>
      </p:sp>
    </p:spTree>
    <p:extLst>
      <p:ext uri="{BB962C8B-B14F-4D97-AF65-F5344CB8AC3E}">
        <p14:creationId xmlns:p14="http://schemas.microsoft.com/office/powerpoint/2010/main" val="13330312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EE967AE7-916A-45FD-A092-8318E4DEE1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5038"/>
            <a:ext cx="9144000" cy="4160303"/>
          </a:xfrm>
          <a:prstGeom prst="rect">
            <a:avLst/>
          </a:prstGeom>
        </p:spPr>
      </p:pic>
      <p:pic>
        <p:nvPicPr>
          <p:cNvPr id="12" name="Picture 11">
            <a:extLst>
              <a:ext uri="{FF2B5EF4-FFF2-40B4-BE49-F238E27FC236}">
                <a16:creationId xmlns:a16="http://schemas.microsoft.com/office/drawing/2014/main" id="{B770394E-9469-47F8-A9A1-599BDDE850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63331" y="89881"/>
            <a:ext cx="483564" cy="312526"/>
          </a:xfrm>
          <a:prstGeom prst="rect">
            <a:avLst/>
          </a:prstGeom>
        </p:spPr>
      </p:pic>
      <p:sp>
        <p:nvSpPr>
          <p:cNvPr id="9" name="Platshållare för bildnummer 8">
            <a:extLst>
              <a:ext uri="{FF2B5EF4-FFF2-40B4-BE49-F238E27FC236}">
                <a16:creationId xmlns:a16="http://schemas.microsoft.com/office/drawing/2014/main" id="{13EE17AA-FA2B-40DB-B758-BD6F783AE52C}"/>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117</a:t>
            </a:fld>
            <a:endParaRPr lang="en-US" kern="1200">
              <a:solidFill>
                <a:srgbClr val="041E42"/>
              </a:solidFill>
              <a:latin typeface="Scania Office"/>
              <a:ea typeface="+mn-ea"/>
              <a:cs typeface="+mn-cs"/>
            </a:endParaRPr>
          </a:p>
        </p:txBody>
      </p:sp>
      <p:sp>
        <p:nvSpPr>
          <p:cNvPr id="93" name="TextBox 92">
            <a:extLst>
              <a:ext uri="{FF2B5EF4-FFF2-40B4-BE49-F238E27FC236}">
                <a16:creationId xmlns:a16="http://schemas.microsoft.com/office/drawing/2014/main" id="{A219343A-B9AF-4C2B-B5C7-508D02853AD8}"/>
              </a:ext>
            </a:extLst>
          </p:cNvPr>
          <p:cNvSpPr txBox="1"/>
          <p:nvPr/>
        </p:nvSpPr>
        <p:spPr>
          <a:xfrm>
            <a:off x="2573938" y="4397746"/>
            <a:ext cx="4563841" cy="480131"/>
          </a:xfrm>
          <a:prstGeom prst="rect">
            <a:avLst/>
          </a:prstGeom>
          <a:noFill/>
        </p:spPr>
        <p:txBody>
          <a:bodyPr wrap="square" rtlCol="0">
            <a:spAutoFit/>
          </a:bodyPr>
          <a:lstStyle/>
          <a:p>
            <a:pPr defTabSz="685800">
              <a:lnSpc>
                <a:spcPct val="90000"/>
              </a:lnSpc>
              <a:spcBef>
                <a:spcPts val="900"/>
              </a:spcBef>
              <a:buClrTx/>
              <a:defRPr/>
            </a:pPr>
            <a:r>
              <a:rPr lang="sv-SE" sz="2800" u="sng" kern="1200">
                <a:solidFill>
                  <a:srgbClr val="041E42">
                    <a:lumMod val="50000"/>
                    <a:lumOff val="50000"/>
                  </a:srgbClr>
                </a:solidFill>
                <a:latin typeface="Scania Office"/>
                <a:ea typeface="+mn-ea"/>
                <a:cs typeface="+mn-cs"/>
              </a:rPr>
              <a:t>bodybuilder.scania.com</a:t>
            </a:r>
          </a:p>
        </p:txBody>
      </p:sp>
    </p:spTree>
    <p:extLst>
      <p:ext uri="{BB962C8B-B14F-4D97-AF65-F5344CB8AC3E}">
        <p14:creationId xmlns:p14="http://schemas.microsoft.com/office/powerpoint/2010/main" val="11227026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2F33DCD-98B2-4A30-A950-233739897011}"/>
              </a:ext>
            </a:extLst>
          </p:cNvPr>
          <p:cNvGraphicFramePr>
            <a:graphicFrameLocks noChangeAspect="1"/>
          </p:cNvGraphicFramePr>
          <p:nvPr>
            <p:custDataLst>
              <p:tags r:id="rId2"/>
            </p:custDataLst>
            <p:extLst>
              <p:ext uri="{D42A27DB-BD31-4B8C-83A1-F6EECF244321}">
                <p14:modId xmlns:p14="http://schemas.microsoft.com/office/powerpoint/2010/main" val="18102986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42" name="think-cell Slide" r:id="rId6" imgW="396" imgH="396" progId="TCLayout.ActiveDocument.1">
                  <p:embed/>
                </p:oleObj>
              </mc:Choice>
              <mc:Fallback>
                <p:oleObj name="think-cell Slide" r:id="rId6" imgW="396" imgH="396" progId="TCLayout.ActiveDocument.1">
                  <p:embed/>
                  <p:pic>
                    <p:nvPicPr>
                      <p:cNvPr id="3" name="Object 2" hidden="1">
                        <a:extLst>
                          <a:ext uri="{FF2B5EF4-FFF2-40B4-BE49-F238E27FC236}">
                            <a16:creationId xmlns:a16="http://schemas.microsoft.com/office/drawing/2014/main" id="{12F33DCD-98B2-4A30-A950-23373989701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53E300C-6094-4270-B17D-009A82AB8A3F}"/>
              </a:ext>
            </a:extLst>
          </p:cNvPr>
          <p:cNvSpPr/>
          <p:nvPr>
            <p:custDataLst>
              <p:tags r:id="rId3"/>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lnSpc>
                <a:spcPct val="90000"/>
              </a:lnSpc>
              <a:spcBef>
                <a:spcPts val="1200"/>
              </a:spcBef>
            </a:pPr>
            <a:endParaRPr kumimoji="0" lang="sv-SE" sz="4500" u="none" strike="noStrike" kern="0" cap="none" spc="0" normalizeH="0" noProof="0">
              <a:ln>
                <a:noFill/>
              </a:ln>
              <a:solidFill>
                <a:prstClr val="white"/>
              </a:solidFill>
              <a:effectLst/>
              <a:uLnTx/>
              <a:uFillTx/>
              <a:latin typeface="Scania Office Headline Bold" panose="00000805000000000000" pitchFamily="2" charset="0"/>
              <a:ea typeface="+mj-ea"/>
              <a:cs typeface="+mj-cs"/>
              <a:sym typeface="Scania Office Headline Bold" panose="00000805000000000000" pitchFamily="2" charset="0"/>
            </a:endParaRPr>
          </a:p>
        </p:txBody>
      </p:sp>
      <p:sp>
        <p:nvSpPr>
          <p:cNvPr id="4" name="Title 3">
            <a:extLst>
              <a:ext uri="{FF2B5EF4-FFF2-40B4-BE49-F238E27FC236}">
                <a16:creationId xmlns:a16="http://schemas.microsoft.com/office/drawing/2014/main" id="{C3623F90-CC42-4E04-B2E3-3A770CE7C8D7}"/>
              </a:ext>
            </a:extLst>
          </p:cNvPr>
          <p:cNvSpPr>
            <a:spLocks noGrp="1"/>
          </p:cNvSpPr>
          <p:nvPr>
            <p:ph type="ctrTitle"/>
          </p:nvPr>
        </p:nvSpPr>
        <p:spPr>
          <a:xfrm>
            <a:off x="372948" y="298625"/>
            <a:ext cx="7614047" cy="1732548"/>
          </a:xfrm>
        </p:spPr>
        <p:txBody>
          <a:bodyPr/>
          <a:lstStyle/>
          <a:p>
            <a:r>
              <a:rPr lang="sv-SE">
                <a:effectLst>
                  <a:outerShdw blurRad="38100" dist="38100" dir="2700000" algn="tl">
                    <a:srgbClr val="000000">
                      <a:alpha val="43137"/>
                    </a:srgbClr>
                  </a:outerShdw>
                </a:effectLst>
              </a:rPr>
              <a:t>PERGUNTAS – bodybuilder portal</a:t>
            </a:r>
          </a:p>
        </p:txBody>
      </p:sp>
      <p:sp>
        <p:nvSpPr>
          <p:cNvPr id="5" name="Content Placeholder 10">
            <a:extLst>
              <a:ext uri="{FF2B5EF4-FFF2-40B4-BE49-F238E27FC236}">
                <a16:creationId xmlns:a16="http://schemas.microsoft.com/office/drawing/2014/main" id="{38435001-403D-4273-A031-3B159B2D7F54}"/>
              </a:ext>
            </a:extLst>
          </p:cNvPr>
          <p:cNvSpPr txBox="1">
            <a:spLocks/>
          </p:cNvSpPr>
          <p:nvPr/>
        </p:nvSpPr>
        <p:spPr>
          <a:xfrm>
            <a:off x="372947" y="2958099"/>
            <a:ext cx="4328885" cy="1886776"/>
          </a:xfrm>
          <a:prstGeom prst="rect">
            <a:avLst/>
          </a:prstGeom>
        </p:spPr>
        <p:txBody>
          <a:bodyPr vert="horz" lIns="0" tIns="0" rIns="0" bIns="0" rtlCol="0" anchor="t">
            <a:noAutofit/>
          </a:bodyPr>
          <a:lstStyle>
            <a:lvl1pPr marL="0" indent="0" algn="l" defTabSz="914400" rtl="0" eaLnBrk="1" latinLnBrk="0" hangingPunct="1">
              <a:lnSpc>
                <a:spcPct val="90000"/>
              </a:lnSpc>
              <a:spcBef>
                <a:spcPts val="1200"/>
              </a:spcBef>
              <a:buClr>
                <a:schemeClr val="accent1"/>
              </a:buClr>
              <a:buFont typeface="Arial" panose="020B0604020202020204" pitchFamily="34" charset="0"/>
              <a:buNone/>
              <a:defRPr sz="1500" kern="1200">
                <a:solidFill>
                  <a:schemeClr val="bg1"/>
                </a:solidFill>
                <a:latin typeface="Scania Office Headline" panose="00000505000000000000" pitchFamily="2" charset="0"/>
                <a:ea typeface="+mn-ea"/>
                <a:cs typeface="+mn-cs"/>
              </a:defRPr>
            </a:lvl1pPr>
            <a:lvl2pPr marL="457200" indent="0" algn="ctr" defTabSz="914400" rtl="0" eaLnBrk="1" latinLnBrk="0" hangingPunct="1">
              <a:lnSpc>
                <a:spcPct val="90000"/>
              </a:lnSpc>
              <a:spcBef>
                <a:spcPts val="1200"/>
              </a:spcBef>
              <a:buClr>
                <a:schemeClr val="accent1"/>
              </a:buClr>
              <a:buFontTx/>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Clr>
                <a:schemeClr val="accent1"/>
              </a:buClr>
              <a:buFontTx/>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Clr>
                <a:schemeClr val="accent1"/>
              </a:buClr>
              <a:buFontTx/>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Clr>
                <a:schemeClr val="accent1"/>
              </a:buClr>
              <a:buFontTx/>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Scania Office" panose="00000500000000000000" pitchFamily="2" charset="0"/>
              <a:buNone/>
              <a:defRPr sz="1600" kern="1200" baseline="0">
                <a:solidFill>
                  <a:schemeClr val="accent1"/>
                </a:solidFill>
                <a:latin typeface="+mn-lt"/>
                <a:ea typeface="+mn-ea"/>
                <a:cs typeface="+mn-cs"/>
              </a:defRPr>
            </a:lvl6pPr>
            <a:lvl7pPr marL="2743200" indent="0" algn="ctr" defTabSz="914400" rtl="0" eaLnBrk="1" latinLnBrk="0" hangingPunct="1">
              <a:lnSpc>
                <a:spcPct val="90000"/>
              </a:lnSpc>
              <a:spcBef>
                <a:spcPts val="500"/>
              </a:spcBef>
              <a:buFont typeface="Scania Office" panose="00000500000000000000" pitchFamily="2" charset="0"/>
              <a:buNone/>
              <a:defRPr sz="1600" kern="1200" baseline="0">
                <a:solidFill>
                  <a:schemeClr val="accent1"/>
                </a:solidFill>
                <a:latin typeface="+mn-lt"/>
                <a:ea typeface="+mn-ea"/>
                <a:cs typeface="+mn-cs"/>
              </a:defRPr>
            </a:lvl7pPr>
            <a:lvl8pPr marL="3200400" indent="0" algn="ctr" defTabSz="914400" rtl="0" eaLnBrk="1" latinLnBrk="0" hangingPunct="1">
              <a:lnSpc>
                <a:spcPct val="90000"/>
              </a:lnSpc>
              <a:spcBef>
                <a:spcPts val="500"/>
              </a:spcBef>
              <a:buFont typeface="Scania Office" panose="00000500000000000000" pitchFamily="2" charset="0"/>
              <a:buNone/>
              <a:defRPr sz="1600" kern="1200">
                <a:solidFill>
                  <a:schemeClr val="accent1"/>
                </a:solidFill>
                <a:latin typeface="+mn-lt"/>
                <a:ea typeface="+mn-ea"/>
                <a:cs typeface="+mn-cs"/>
              </a:defRPr>
            </a:lvl8pPr>
            <a:lvl9pPr marL="3657600" indent="0" algn="ctr" defTabSz="914400" rtl="0" eaLnBrk="1" latinLnBrk="0" hangingPunct="1">
              <a:lnSpc>
                <a:spcPct val="90000"/>
              </a:lnSpc>
              <a:spcBef>
                <a:spcPts val="500"/>
              </a:spcBef>
              <a:buFont typeface="Scania Office" panose="00000500000000000000" pitchFamily="2" charset="0"/>
              <a:buNone/>
              <a:defRPr sz="1600" kern="1200">
                <a:solidFill>
                  <a:schemeClr val="accent1"/>
                </a:solidFill>
                <a:latin typeface="+mn-lt"/>
                <a:ea typeface="+mn-ea"/>
                <a:cs typeface="+mn-cs"/>
              </a:defRPr>
            </a:lvl9pPr>
          </a:lstStyle>
          <a:p>
            <a:pPr marL="0" marR="0" lvl="0" indent="0" algn="l" defTabSz="685800" rtl="0" eaLnBrk="1" fontAlgn="auto" latinLnBrk="0" hangingPunct="1">
              <a:lnSpc>
                <a:spcPct val="90000"/>
              </a:lnSpc>
              <a:spcBef>
                <a:spcPts val="900"/>
              </a:spcBef>
              <a:spcAft>
                <a:spcPts val="0"/>
              </a:spcAft>
              <a:buClr>
                <a:srgbClr val="041E42"/>
              </a:buClr>
              <a:buSzTx/>
              <a:buFont typeface="Arial" panose="020B0604020202020204" pitchFamily="34" charset="0"/>
              <a:buNone/>
              <a:tabLst/>
              <a:defRPr/>
            </a:pPr>
            <a:r>
              <a:rPr kumimoji="0" lang="en-US" sz="2100" b="1" i="0" u="none" strike="noStrike" kern="1200" cap="none" spc="0" normalizeH="0" baseline="0" noProof="0" err="1">
                <a:ln>
                  <a:noFill/>
                </a:ln>
                <a:solidFill>
                  <a:prstClr val="white">
                    <a:lumMod val="50000"/>
                  </a:prstClr>
                </a:solidFill>
                <a:effectLst/>
                <a:uLnTx/>
                <a:uFillTx/>
                <a:latin typeface="Scania Office Headline Bold"/>
                <a:ea typeface="+mn-ea"/>
                <a:cs typeface="Arial"/>
                <a:sym typeface="Arial"/>
              </a:rPr>
              <a:t>principais</a:t>
            </a:r>
            <a:r>
              <a:rPr kumimoji="0" lang="en-US" sz="2100" b="1" i="0" u="none" strike="noStrike" kern="1200" cap="none" spc="0" normalizeH="0" baseline="0" noProof="0">
                <a:ln>
                  <a:noFill/>
                </a:ln>
                <a:solidFill>
                  <a:prstClr val="white">
                    <a:lumMod val="50000"/>
                  </a:prstClr>
                </a:solidFill>
                <a:effectLst/>
                <a:uLnTx/>
                <a:uFillTx/>
                <a:latin typeface="Scania Office Headline Bold"/>
                <a:ea typeface="+mn-ea"/>
                <a:cs typeface="Arial"/>
                <a:sym typeface="Arial"/>
              </a:rPr>
              <a:t> </a:t>
            </a:r>
            <a:r>
              <a:rPr kumimoji="0" lang="en-US" sz="2100" b="1" i="0" u="none" strike="noStrike" kern="1200" cap="none" spc="0" normalizeH="0" baseline="0" noProof="0" err="1">
                <a:ln>
                  <a:noFill/>
                </a:ln>
                <a:solidFill>
                  <a:prstClr val="white">
                    <a:lumMod val="50000"/>
                  </a:prstClr>
                </a:solidFill>
                <a:effectLst/>
                <a:uLnTx/>
                <a:uFillTx/>
                <a:latin typeface="Scania Office Headline Bold"/>
                <a:ea typeface="+mn-ea"/>
                <a:cs typeface="Arial"/>
                <a:sym typeface="Arial"/>
              </a:rPr>
              <a:t>conclusões</a:t>
            </a:r>
            <a:endParaRPr kumimoji="0" lang="en-US" sz="2100" b="1" i="0" u="none" strike="noStrike" kern="1200" cap="none" spc="0" normalizeH="0" baseline="0" noProof="0">
              <a:ln>
                <a:noFill/>
              </a:ln>
              <a:solidFill>
                <a:prstClr val="white">
                  <a:lumMod val="50000"/>
                </a:prstClr>
              </a:solidFill>
              <a:effectLst/>
              <a:uLnTx/>
              <a:uFillTx/>
              <a:latin typeface="Scania Office Headline Bold"/>
              <a:ea typeface="+mn-ea"/>
              <a:cs typeface="Arial"/>
              <a:sym typeface="Arial"/>
            </a:endParaRPr>
          </a:p>
          <a:p>
            <a:pPr marL="257175" indent="-257175" defTabSz="685800">
              <a:spcBef>
                <a:spcPts val="900"/>
              </a:spcBef>
              <a:buClr>
                <a:prstClr val="white">
                  <a:lumMod val="50000"/>
                </a:prstClr>
              </a:buClr>
              <a:buFont typeface="Arial" panose="020B0604020202020204" pitchFamily="34" charset="0"/>
              <a:buChar char="•"/>
            </a:pPr>
            <a:r>
              <a:rPr lang="en-US">
                <a:solidFill>
                  <a:prstClr val="white">
                    <a:lumMod val="50000"/>
                  </a:prstClr>
                </a:solidFill>
                <a:latin typeface="Scania Office"/>
                <a:cs typeface="Arial"/>
              </a:rPr>
              <a:t>Login e </a:t>
            </a:r>
            <a:r>
              <a:rPr lang="en-US" err="1">
                <a:solidFill>
                  <a:prstClr val="white">
                    <a:lumMod val="50000"/>
                  </a:prstClr>
                </a:solidFill>
                <a:latin typeface="Scania Office"/>
                <a:cs typeface="Arial"/>
              </a:rPr>
              <a:t>requisição</a:t>
            </a:r>
            <a:r>
              <a:rPr lang="en-US">
                <a:solidFill>
                  <a:prstClr val="white">
                    <a:lumMod val="50000"/>
                  </a:prstClr>
                </a:solidFill>
                <a:latin typeface="Scania Office"/>
                <a:cs typeface="Arial"/>
              </a:rPr>
              <a:t> de </a:t>
            </a:r>
            <a:r>
              <a:rPr lang="en-US" err="1">
                <a:solidFill>
                  <a:prstClr val="white">
                    <a:lumMod val="50000"/>
                  </a:prstClr>
                </a:solidFill>
                <a:latin typeface="Scania Office"/>
                <a:cs typeface="Arial"/>
              </a:rPr>
              <a:t>acesso</a:t>
            </a:r>
            <a:endParaRPr lang="en-US">
              <a:solidFill>
                <a:prstClr val="white">
                  <a:lumMod val="50000"/>
                </a:prstClr>
              </a:solidFill>
              <a:latin typeface="Scania Office"/>
              <a:cs typeface="Arial"/>
            </a:endParaRPr>
          </a:p>
          <a:p>
            <a:pPr marL="257175" indent="-257175" defTabSz="685800">
              <a:spcBef>
                <a:spcPts val="900"/>
              </a:spcBef>
              <a:buClr>
                <a:prstClr val="white">
                  <a:lumMod val="50000"/>
                </a:prstClr>
              </a:buClr>
              <a:buFont typeface="Arial" panose="020B0604020202020204" pitchFamily="34" charset="0"/>
              <a:buChar char="•"/>
            </a:pPr>
            <a:r>
              <a:rPr lang="en-US" err="1">
                <a:solidFill>
                  <a:prstClr val="white">
                    <a:lumMod val="50000"/>
                  </a:prstClr>
                </a:solidFill>
                <a:latin typeface="Scania Office"/>
                <a:cs typeface="Arial"/>
              </a:rPr>
              <a:t>Desenhos</a:t>
            </a:r>
            <a:r>
              <a:rPr lang="en-US">
                <a:solidFill>
                  <a:prstClr val="white">
                    <a:lumMod val="50000"/>
                  </a:prstClr>
                </a:solidFill>
                <a:latin typeface="Scania Office"/>
                <a:cs typeface="Arial"/>
              </a:rPr>
              <a:t> e </a:t>
            </a:r>
            <a:r>
              <a:rPr lang="en-US" err="1">
                <a:solidFill>
                  <a:prstClr val="white">
                    <a:lumMod val="50000"/>
                  </a:prstClr>
                </a:solidFill>
                <a:latin typeface="Scania Office"/>
                <a:cs typeface="Arial"/>
              </a:rPr>
              <a:t>modelos</a:t>
            </a:r>
            <a:r>
              <a:rPr lang="en-US">
                <a:solidFill>
                  <a:prstClr val="white">
                    <a:lumMod val="50000"/>
                  </a:prstClr>
                </a:solidFill>
                <a:latin typeface="Scania Office"/>
                <a:cs typeface="Arial"/>
              </a:rPr>
              <a:t> 3D</a:t>
            </a:r>
          </a:p>
          <a:p>
            <a:pPr marL="257175" indent="-257175" defTabSz="685800">
              <a:spcBef>
                <a:spcPts val="900"/>
              </a:spcBef>
              <a:buClr>
                <a:prstClr val="white">
                  <a:lumMod val="50000"/>
                </a:prstClr>
              </a:buClr>
              <a:buFont typeface="Arial" panose="020B0604020202020204" pitchFamily="34" charset="0"/>
              <a:buChar char="•"/>
            </a:pPr>
            <a:r>
              <a:rPr lang="en-US" err="1">
                <a:solidFill>
                  <a:prstClr val="white">
                    <a:lumMod val="50000"/>
                  </a:prstClr>
                </a:solidFill>
                <a:latin typeface="Scania Office"/>
                <a:cs typeface="Arial"/>
              </a:rPr>
              <a:t>Vídeos</a:t>
            </a:r>
            <a:r>
              <a:rPr lang="en-US">
                <a:solidFill>
                  <a:prstClr val="white">
                    <a:lumMod val="50000"/>
                  </a:prstClr>
                </a:solidFill>
                <a:latin typeface="Scania Office"/>
                <a:cs typeface="Arial"/>
              </a:rPr>
              <a:t> de </a:t>
            </a:r>
            <a:r>
              <a:rPr lang="en-US" err="1">
                <a:solidFill>
                  <a:prstClr val="white">
                    <a:lumMod val="50000"/>
                  </a:prstClr>
                </a:solidFill>
                <a:latin typeface="Scania Office"/>
                <a:cs typeface="Arial"/>
              </a:rPr>
              <a:t>treinamento</a:t>
            </a:r>
            <a:endParaRPr lang="en-US">
              <a:solidFill>
                <a:prstClr val="white">
                  <a:lumMod val="50000"/>
                </a:prstClr>
              </a:solidFill>
              <a:latin typeface="Scania Office"/>
              <a:cs typeface="Arial"/>
            </a:endParaRPr>
          </a:p>
        </p:txBody>
      </p:sp>
      <p:sp>
        <p:nvSpPr>
          <p:cNvPr id="10" name="Subtitle 2">
            <a:extLst>
              <a:ext uri="{FF2B5EF4-FFF2-40B4-BE49-F238E27FC236}">
                <a16:creationId xmlns:a16="http://schemas.microsoft.com/office/drawing/2014/main" id="{924DD543-5481-45BE-B50C-65F31A33D863}"/>
              </a:ext>
            </a:extLst>
          </p:cNvPr>
          <p:cNvSpPr>
            <a:spLocks noGrp="1"/>
          </p:cNvSpPr>
          <p:nvPr>
            <p:ph type="subTitle" idx="1"/>
          </p:nvPr>
        </p:nvSpPr>
        <p:spPr>
          <a:xfrm>
            <a:off x="372947" y="2168723"/>
            <a:ext cx="7614047" cy="806054"/>
          </a:xfrm>
        </p:spPr>
        <p:txBody>
          <a:bodyPr/>
          <a:lstStyle/>
          <a:p>
            <a:pPr>
              <a:lnSpc>
                <a:spcPct val="150000"/>
              </a:lnSpc>
            </a:pPr>
            <a:r>
              <a:rPr lang="sv-SE" err="1"/>
              <a:t>escreva</a:t>
            </a:r>
            <a:r>
              <a:rPr lang="sv-SE"/>
              <a:t> as </a:t>
            </a:r>
            <a:r>
              <a:rPr lang="sv-SE" err="1"/>
              <a:t>questões</a:t>
            </a:r>
            <a:r>
              <a:rPr lang="sv-SE"/>
              <a:t> no </a:t>
            </a:r>
            <a:r>
              <a:rPr lang="sv-SE" err="1"/>
              <a:t>chat</a:t>
            </a:r>
            <a:r>
              <a:rPr lang="sv-SE"/>
              <a:t> </a:t>
            </a:r>
            <a:r>
              <a:rPr lang="sv-SE" err="1"/>
              <a:t>ou</a:t>
            </a:r>
            <a:r>
              <a:rPr lang="sv-SE"/>
              <a:t> </a:t>
            </a:r>
            <a:r>
              <a:rPr lang="sv-SE" err="1"/>
              <a:t>mande</a:t>
            </a:r>
            <a:r>
              <a:rPr lang="sv-SE"/>
              <a:t> </a:t>
            </a:r>
            <a:r>
              <a:rPr lang="sv-SE" err="1"/>
              <a:t>um</a:t>
            </a:r>
            <a:r>
              <a:rPr lang="sv-SE"/>
              <a:t> e-mail para </a:t>
            </a:r>
            <a:r>
              <a:rPr lang="sv-SE">
                <a:solidFill>
                  <a:srgbClr val="101A4D"/>
                </a:solidFill>
                <a:highlight>
                  <a:srgbClr val="FFFF00"/>
                </a:highlight>
              </a:rPr>
              <a:t>busbuilderhelp.brazil@scania.com</a:t>
            </a:r>
          </a:p>
        </p:txBody>
      </p:sp>
    </p:spTree>
    <p:extLst>
      <p:ext uri="{BB962C8B-B14F-4D97-AF65-F5344CB8AC3E}">
        <p14:creationId xmlns:p14="http://schemas.microsoft.com/office/powerpoint/2010/main" val="133761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53565A"/>
        </a:solidFill>
        <a:effectLst/>
      </p:bgPr>
    </p:bg>
    <p:spTree>
      <p:nvGrpSpPr>
        <p:cNvPr id="1" name=""/>
        <p:cNvGrpSpPr/>
        <p:nvPr/>
      </p:nvGrpSpPr>
      <p:grpSpPr>
        <a:xfrm>
          <a:off x="0" y="0"/>
          <a:ext cx="0" cy="0"/>
          <a:chOff x="0" y="0"/>
          <a:chExt cx="0" cy="0"/>
        </a:xfrm>
      </p:grpSpPr>
      <p:pic>
        <p:nvPicPr>
          <p:cNvPr id="8" name="ScaniaSymbol">
            <a:extLst>
              <a:ext uri="{FF2B5EF4-FFF2-40B4-BE49-F238E27FC236}">
                <a16:creationId xmlns:a16="http://schemas.microsoft.com/office/drawing/2014/main" id="{44649F10-A960-4253-B9A3-3AF08C886A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3" name="Title 1">
            <a:extLst>
              <a:ext uri="{FF2B5EF4-FFF2-40B4-BE49-F238E27FC236}">
                <a16:creationId xmlns:a16="http://schemas.microsoft.com/office/drawing/2014/main" id="{4881CFE5-9F3F-433E-B107-483EB785574B}"/>
              </a:ext>
            </a:extLst>
          </p:cNvPr>
          <p:cNvSpPr txBox="1">
            <a:spLocks/>
          </p:cNvSpPr>
          <p:nvPr/>
        </p:nvSpPr>
        <p:spPr>
          <a:xfrm>
            <a:off x="362286" y="1684850"/>
            <a:ext cx="8101070" cy="886900"/>
          </a:xfrm>
          <a:prstGeom prst="rect">
            <a:avLst/>
          </a:prstGeom>
        </p:spPr>
        <p:txBody>
          <a:bodyPr anchor="b"/>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sv-SE" sz="4400" err="1">
                <a:solidFill>
                  <a:schemeClr val="bg1"/>
                </a:solidFill>
                <a:latin typeface="Scania Office Headline Bold" panose="00000805000000000000" pitchFamily="2" charset="0"/>
              </a:rPr>
              <a:t>sumário</a:t>
            </a:r>
            <a:endParaRPr lang="sv-SE" sz="4400">
              <a:solidFill>
                <a:schemeClr val="bg1"/>
              </a:solidFill>
              <a:latin typeface="Scania Office Headline Bold" panose="00000805000000000000" pitchFamily="2" charset="0"/>
            </a:endParaRPr>
          </a:p>
        </p:txBody>
      </p:sp>
      <p:sp>
        <p:nvSpPr>
          <p:cNvPr id="4" name="Subtitle 2">
            <a:extLst>
              <a:ext uri="{FF2B5EF4-FFF2-40B4-BE49-F238E27FC236}">
                <a16:creationId xmlns:a16="http://schemas.microsoft.com/office/drawing/2014/main" id="{6FF0F9EC-F8AC-40DF-BF65-808FBE839EB3}"/>
              </a:ext>
            </a:extLst>
          </p:cNvPr>
          <p:cNvSpPr txBox="1">
            <a:spLocks/>
          </p:cNvSpPr>
          <p:nvPr/>
        </p:nvSpPr>
        <p:spPr>
          <a:xfrm>
            <a:off x="362286" y="2571750"/>
            <a:ext cx="7434177" cy="107564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sv-SE" sz="1100" err="1">
                <a:solidFill>
                  <a:schemeClr val="bg1"/>
                </a:solidFill>
                <a:latin typeface="Scania Office Headline" panose="00000505000000000000" pitchFamily="2" charset="0"/>
              </a:rPr>
              <a:t>Hemmely</a:t>
            </a:r>
            <a:r>
              <a:rPr lang="sv-SE" sz="1100">
                <a:solidFill>
                  <a:schemeClr val="bg1"/>
                </a:solidFill>
                <a:latin typeface="Scania Office Headline" panose="00000505000000000000" pitchFamily="2" charset="0"/>
              </a:rPr>
              <a:t> </a:t>
            </a:r>
            <a:r>
              <a:rPr lang="sv-SE" sz="1100" err="1">
                <a:solidFill>
                  <a:schemeClr val="bg1"/>
                </a:solidFill>
                <a:latin typeface="Scania Office Headline" panose="00000505000000000000" pitchFamily="2" charset="0"/>
              </a:rPr>
              <a:t>helizabeth</a:t>
            </a:r>
            <a:r>
              <a:rPr lang="sv-SE" sz="1100">
                <a:solidFill>
                  <a:schemeClr val="bg1"/>
                </a:solidFill>
                <a:latin typeface="Scania Office Headline" panose="00000505000000000000" pitchFamily="2" charset="0"/>
              </a:rPr>
              <a:t> de </a:t>
            </a:r>
            <a:r>
              <a:rPr lang="sv-SE" sz="1100" err="1">
                <a:solidFill>
                  <a:schemeClr val="bg1"/>
                </a:solidFill>
                <a:latin typeface="Scania Office Headline" panose="00000505000000000000" pitchFamily="2" charset="0"/>
              </a:rPr>
              <a:t>borba</a:t>
            </a:r>
            <a:endParaRPr lang="sv-SE" sz="1100">
              <a:solidFill>
                <a:schemeClr val="bg1"/>
              </a:solidFill>
              <a:latin typeface="Scania Office Headline" panose="00000505000000000000" pitchFamily="2" charset="0"/>
            </a:endParaRPr>
          </a:p>
        </p:txBody>
      </p:sp>
      <p:pic>
        <p:nvPicPr>
          <p:cNvPr id="5" name="Picture 4" descr="A picture containing person, outdoor, posing&#10;&#10;Description automatically generated">
            <a:extLst>
              <a:ext uri="{FF2B5EF4-FFF2-40B4-BE49-F238E27FC236}">
                <a16:creationId xmlns:a16="http://schemas.microsoft.com/office/drawing/2014/main" id="{BCBDAD26-F25F-42C2-ACBC-4309FAB566CD}"/>
              </a:ext>
            </a:extLst>
          </p:cNvPr>
          <p:cNvPicPr>
            <a:picLocks noChangeAspect="1"/>
          </p:cNvPicPr>
          <p:nvPr/>
        </p:nvPicPr>
        <p:blipFill rotWithShape="1">
          <a:blip r:embed="rId4" cstate="email">
            <a:grayscl/>
            <a:extLst>
              <a:ext uri="{28A0092B-C50C-407E-A947-70E740481C1C}">
                <a14:useLocalDpi xmlns:a14="http://schemas.microsoft.com/office/drawing/2010/main"/>
              </a:ext>
            </a:extLst>
          </a:blip>
          <a:srcRect/>
          <a:stretch/>
        </p:blipFill>
        <p:spPr>
          <a:xfrm>
            <a:off x="458539" y="2960897"/>
            <a:ext cx="1470234" cy="1920917"/>
          </a:xfrm>
          <a:prstGeom prst="rect">
            <a:avLst/>
          </a:prstGeom>
        </p:spPr>
      </p:pic>
    </p:spTree>
    <p:extLst>
      <p:ext uri="{BB962C8B-B14F-4D97-AF65-F5344CB8AC3E}">
        <p14:creationId xmlns:p14="http://schemas.microsoft.com/office/powerpoint/2010/main" val="1870151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4C288EE-C5C4-4AE5-AA9D-D3E220C13C75}"/>
              </a:ext>
            </a:extLst>
          </p:cNvPr>
          <p:cNvGraphicFramePr>
            <a:graphicFrameLocks noChangeAspect="1"/>
          </p:cNvGraphicFramePr>
          <p:nvPr>
            <p:custDataLst>
              <p:tags r:id="rId2"/>
            </p:custDataLst>
            <p:extLst>
              <p:ext uri="{D42A27DB-BD31-4B8C-83A1-F6EECF244321}">
                <p14:modId xmlns:p14="http://schemas.microsoft.com/office/powerpoint/2010/main" val="42654325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2" name="think-cell Slide" r:id="rId5" imgW="396" imgH="396" progId="TCLayout.ActiveDocument.1">
                  <p:embed/>
                </p:oleObj>
              </mc:Choice>
              <mc:Fallback>
                <p:oleObj name="think-cell Slide" r:id="rId5" imgW="396" imgH="396" progId="TCLayout.ActiveDocument.1">
                  <p:embed/>
                  <p:pic>
                    <p:nvPicPr>
                      <p:cNvPr id="5" name="Object 4" hidden="1">
                        <a:extLst>
                          <a:ext uri="{FF2B5EF4-FFF2-40B4-BE49-F238E27FC236}">
                            <a16:creationId xmlns:a16="http://schemas.microsoft.com/office/drawing/2014/main" id="{44C288EE-C5C4-4AE5-AA9D-D3E220C13C7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Rounded Corners 1">
            <a:extLst>
              <a:ext uri="{FF2B5EF4-FFF2-40B4-BE49-F238E27FC236}">
                <a16:creationId xmlns:a16="http://schemas.microsoft.com/office/drawing/2014/main" id="{3FAC1726-9AEB-44F2-BADC-87BAD56CFA58}"/>
              </a:ext>
            </a:extLst>
          </p:cNvPr>
          <p:cNvSpPr/>
          <p:nvPr/>
        </p:nvSpPr>
        <p:spPr>
          <a:xfrm>
            <a:off x="-235324" y="2482145"/>
            <a:ext cx="4393273" cy="806824"/>
          </a:xfrm>
          <a:prstGeom prst="round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Picture 7">
            <a:extLst>
              <a:ext uri="{FF2B5EF4-FFF2-40B4-BE49-F238E27FC236}">
                <a16:creationId xmlns:a16="http://schemas.microsoft.com/office/drawing/2014/main" id="{ED33A24C-27A5-44FC-91E8-954DE1724DC5}"/>
              </a:ext>
            </a:extLst>
          </p:cNvPr>
          <p:cNvPicPr>
            <a:picLocks noChangeAspect="1"/>
          </p:cNvPicPr>
          <p:nvPr/>
        </p:nvPicPr>
        <p:blipFill rotWithShape="1">
          <a:blip r:embed="rId7" cstate="email">
            <a:alphaModFix/>
            <a:extLst>
              <a:ext uri="{28A0092B-C50C-407E-A947-70E740481C1C}">
                <a14:useLocalDpi xmlns:a14="http://schemas.microsoft.com/office/drawing/2010/main"/>
              </a:ext>
            </a:extLst>
          </a:blip>
          <a:srcRect/>
          <a:stretch/>
        </p:blipFill>
        <p:spPr>
          <a:xfrm>
            <a:off x="4296538" y="951361"/>
            <a:ext cx="4393273" cy="3750527"/>
          </a:xfrm>
          <a:prstGeom prst="ellipse">
            <a:avLst/>
          </a:prstGeom>
          <a:noFill/>
          <a:ln>
            <a:noFill/>
          </a:ln>
        </p:spPr>
      </p:pic>
      <p:sp>
        <p:nvSpPr>
          <p:cNvPr id="455" name="Google Shape;455;p45"/>
          <p:cNvSpPr txBox="1">
            <a:spLocks noGrp="1"/>
          </p:cNvSpPr>
          <p:nvPr>
            <p:ph type="title"/>
          </p:nvPr>
        </p:nvSpPr>
        <p:spPr>
          <a:xfrm>
            <a:off x="685800" y="2534220"/>
            <a:ext cx="3264326" cy="702674"/>
          </a:xfrm>
          <a:prstGeom prst="rect">
            <a:avLst/>
          </a:prstGeom>
          <a:noFill/>
        </p:spPr>
        <p:txBody>
          <a:bodyPr spcFirstLastPara="1" wrap="square" lIns="91425" tIns="91425" rIns="91425" bIns="91425" anchor="ctr" anchorCtr="0">
            <a:noAutofit/>
          </a:bodyPr>
          <a:lstStyle/>
          <a:p>
            <a:pPr marL="0" marR="0" lvl="0" indent="-179388" algn="ctr" defTabSz="914400" rtl="0" eaLnBrk="1" fontAlgn="auto" latinLnBrk="0" hangingPunct="1">
              <a:lnSpc>
                <a:spcPct val="100000"/>
              </a:lnSpc>
              <a:spcBef>
                <a:spcPts val="0"/>
              </a:spcBef>
              <a:spcAft>
                <a:spcPts val="0"/>
              </a:spcAft>
              <a:buClrTx/>
              <a:buSzTx/>
              <a:buFontTx/>
              <a:buNone/>
              <a:tabLst/>
              <a:defRPr/>
            </a:pPr>
            <a:r>
              <a:rPr lang="pt-BR" sz="1400">
                <a:latin typeface="Scania Office Condensed" panose="00000506000000000000" pitchFamily="2" charset="0"/>
              </a:rPr>
              <a:t>Melhoria na eficiência do motor e Caixa de câmbio, gerando economia de combustível.</a:t>
            </a:r>
          </a:p>
        </p:txBody>
      </p:sp>
      <p:sp>
        <p:nvSpPr>
          <p:cNvPr id="458" name="Google Shape;458;p45"/>
          <p:cNvSpPr/>
          <p:nvPr/>
        </p:nvSpPr>
        <p:spPr>
          <a:xfrm>
            <a:off x="3155375" y="-2008550"/>
            <a:ext cx="3337800" cy="3337800"/>
          </a:xfrm>
          <a:prstGeom prst="ellipse">
            <a:avLst/>
          </a:prstGeom>
          <a:noFill/>
          <a:ln w="2286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ScaniaSymbol">
            <a:extLst>
              <a:ext uri="{FF2B5EF4-FFF2-40B4-BE49-F238E27FC236}">
                <a16:creationId xmlns:a16="http://schemas.microsoft.com/office/drawing/2014/main" id="{B7B26D80-27E0-4E76-B641-AEA18A0FD6C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456" name="Google Shape;456;p45"/>
          <p:cNvSpPr txBox="1">
            <a:spLocks noGrp="1"/>
          </p:cNvSpPr>
          <p:nvPr>
            <p:ph type="title" idx="2"/>
          </p:nvPr>
        </p:nvSpPr>
        <p:spPr>
          <a:xfrm>
            <a:off x="454189" y="324033"/>
            <a:ext cx="4016958" cy="155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t-BR" sz="4000" b="1">
                <a:solidFill>
                  <a:srgbClr val="101A4D"/>
                </a:solidFill>
                <a:latin typeface="Scania Office Headline Bold" panose="00000805000000000000" pitchFamily="2" charset="0"/>
              </a:rPr>
              <a:t>Eficiência energética</a:t>
            </a:r>
            <a:endParaRPr sz="4000">
              <a:solidFill>
                <a:srgbClr val="101A4D"/>
              </a:solidFill>
              <a:latin typeface="Scania Office Headline Bold" panose="00000805000000000000" pitchFamily="2" charset="0"/>
            </a:endParaRPr>
          </a:p>
        </p:txBody>
      </p:sp>
    </p:spTree>
    <p:extLst>
      <p:ext uri="{BB962C8B-B14F-4D97-AF65-F5344CB8AC3E}">
        <p14:creationId xmlns:p14="http://schemas.microsoft.com/office/powerpoint/2010/main" val="34867953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4F835A6-8D89-4413-805E-0467DB1EA0D9}"/>
              </a:ext>
            </a:extLst>
          </p:cNvPr>
          <p:cNvGraphicFramePr>
            <a:graphicFrameLocks noChangeAspect="1"/>
          </p:cNvGraphicFramePr>
          <p:nvPr>
            <p:custDataLst>
              <p:tags r:id="rId2"/>
            </p:custDataLst>
            <p:extLst>
              <p:ext uri="{D42A27DB-BD31-4B8C-83A1-F6EECF244321}">
                <p14:modId xmlns:p14="http://schemas.microsoft.com/office/powerpoint/2010/main" val="10223682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0" name="think-cell Slide" r:id="rId5" imgW="396" imgH="396" progId="TCLayout.ActiveDocument.1">
                  <p:embed/>
                </p:oleObj>
              </mc:Choice>
              <mc:Fallback>
                <p:oleObj name="think-cell Slide" r:id="rId5" imgW="396" imgH="396" progId="TCLayout.ActiveDocument.1">
                  <p:embed/>
                  <p:pic>
                    <p:nvPicPr>
                      <p:cNvPr id="5" name="Object 4" hidden="1">
                        <a:extLst>
                          <a:ext uri="{FF2B5EF4-FFF2-40B4-BE49-F238E27FC236}">
                            <a16:creationId xmlns:a16="http://schemas.microsoft.com/office/drawing/2014/main" id="{64F835A6-8D89-4413-805E-0467DB1EA0D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416" name="Picture 415" descr="A road with cars on it and mountains in the back&#10;&#10;Description automatically generated with low confidence">
            <a:extLst>
              <a:ext uri="{FF2B5EF4-FFF2-40B4-BE49-F238E27FC236}">
                <a16:creationId xmlns:a16="http://schemas.microsoft.com/office/drawing/2014/main" id="{AB221570-268A-4A8B-8AAD-01753560C46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1673" y="-436098"/>
            <a:ext cx="9476510" cy="6302631"/>
          </a:xfrm>
          <a:prstGeom prst="rect">
            <a:avLst/>
          </a:prstGeom>
        </p:spPr>
      </p:pic>
      <p:sp>
        <p:nvSpPr>
          <p:cNvPr id="427" name="Google Shape;427;p43"/>
          <p:cNvSpPr/>
          <p:nvPr/>
        </p:nvSpPr>
        <p:spPr>
          <a:xfrm>
            <a:off x="1085970" y="1448848"/>
            <a:ext cx="976200" cy="976200"/>
          </a:xfrm>
          <a:prstGeom prst="ellipse">
            <a:avLst/>
          </a:prstGeom>
          <a:solidFill>
            <a:srgbClr val="8FA19B"/>
          </a:solidFill>
          <a:ln>
            <a:no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p:nvPr/>
        </p:nvSpPr>
        <p:spPr>
          <a:xfrm>
            <a:off x="5180589" y="1448848"/>
            <a:ext cx="976200" cy="976200"/>
          </a:xfrm>
          <a:prstGeom prst="ellipse">
            <a:avLst/>
          </a:prstGeom>
          <a:solidFill>
            <a:srgbClr val="8FA19B"/>
          </a:solidFill>
          <a:ln>
            <a:no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3"/>
          <p:cNvSpPr/>
          <p:nvPr/>
        </p:nvSpPr>
        <p:spPr>
          <a:xfrm>
            <a:off x="3147779" y="1489623"/>
            <a:ext cx="976200" cy="976200"/>
          </a:xfrm>
          <a:prstGeom prst="ellipse">
            <a:avLst/>
          </a:prstGeom>
          <a:solidFill>
            <a:srgbClr val="8FA19B"/>
          </a:solidFill>
          <a:ln>
            <a:no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3"/>
          <p:cNvSpPr/>
          <p:nvPr/>
        </p:nvSpPr>
        <p:spPr>
          <a:xfrm>
            <a:off x="7213399" y="1448848"/>
            <a:ext cx="976200" cy="976200"/>
          </a:xfrm>
          <a:prstGeom prst="ellipse">
            <a:avLst/>
          </a:prstGeom>
          <a:solidFill>
            <a:srgbClr val="8FA19B"/>
          </a:solidFill>
          <a:ln>
            <a:no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3"/>
          <p:cNvSpPr txBox="1">
            <a:spLocks noGrp="1"/>
          </p:cNvSpPr>
          <p:nvPr>
            <p:ph type="title"/>
          </p:nvPr>
        </p:nvSpPr>
        <p:spPr>
          <a:xfrm>
            <a:off x="1049970" y="1674335"/>
            <a:ext cx="1048200" cy="513600"/>
          </a:xfrm>
          <a:prstGeom prst="rect">
            <a:avLst/>
          </a:prstGeom>
        </p:spPr>
        <p:txBody>
          <a:bodyPr spcFirstLastPara="1" wrap="square" lIns="91425" tIns="91425" rIns="91425" bIns="91425" anchor="ctr" anchorCtr="0">
            <a:noAutofit/>
          </a:bodyPr>
          <a:lstStyle/>
          <a:p>
            <a:pPr algn="ctr"/>
            <a:r>
              <a:rPr lang="pt-BR" sz="900">
                <a:solidFill>
                  <a:schemeClr val="bg1"/>
                </a:solidFill>
                <a:latin typeface="Scania Office Headline Bold" panose="00000805000000000000" pitchFamily="2" charset="0"/>
              </a:rPr>
              <a:t>POSTO DO MOTORISTA</a:t>
            </a:r>
            <a:endParaRPr sz="900">
              <a:solidFill>
                <a:schemeClr val="bg1"/>
              </a:solidFill>
            </a:endParaRPr>
          </a:p>
        </p:txBody>
      </p:sp>
      <p:sp>
        <p:nvSpPr>
          <p:cNvPr id="435" name="Google Shape;435;p43"/>
          <p:cNvSpPr txBox="1">
            <a:spLocks noGrp="1"/>
          </p:cNvSpPr>
          <p:nvPr>
            <p:ph type="title" idx="2"/>
          </p:nvPr>
        </p:nvSpPr>
        <p:spPr>
          <a:xfrm>
            <a:off x="1288800" y="470995"/>
            <a:ext cx="6762076" cy="527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rgbClr val="101A4D"/>
                </a:solidFill>
                <a:latin typeface="Scania Office Headline Bold" panose="00000805000000000000" pitchFamily="2" charset="0"/>
              </a:rPr>
              <a:t>ÁREAS FOCO DE MELHORIA</a:t>
            </a:r>
            <a:endParaRPr sz="3200">
              <a:solidFill>
                <a:srgbClr val="101A4D"/>
              </a:solidFill>
              <a:latin typeface="Scania Office Headline Bold" panose="00000805000000000000" pitchFamily="2" charset="0"/>
            </a:endParaRPr>
          </a:p>
        </p:txBody>
      </p:sp>
      <p:sp>
        <p:nvSpPr>
          <p:cNvPr id="50" name="Google Shape;432;p43">
            <a:extLst>
              <a:ext uri="{FF2B5EF4-FFF2-40B4-BE49-F238E27FC236}">
                <a16:creationId xmlns:a16="http://schemas.microsoft.com/office/drawing/2014/main" id="{EC0C1333-05E6-4E9F-8363-C4BE01A1D662}"/>
              </a:ext>
            </a:extLst>
          </p:cNvPr>
          <p:cNvSpPr txBox="1">
            <a:spLocks/>
          </p:cNvSpPr>
          <p:nvPr/>
        </p:nvSpPr>
        <p:spPr>
          <a:xfrm>
            <a:off x="3111779" y="1720923"/>
            <a:ext cx="1048200" cy="51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Tajawal"/>
              <a:buNone/>
              <a:defRPr sz="3400" b="1" i="0" u="none" strike="noStrike" cap="none">
                <a:solidFill>
                  <a:schemeClr val="lt1"/>
                </a:solidFill>
                <a:latin typeface="Tajawal"/>
                <a:ea typeface="Tajawal"/>
                <a:cs typeface="Tajawal"/>
                <a:sym typeface="Tajawal"/>
              </a:defRPr>
            </a:lvl1pPr>
            <a:lvl2pPr marR="0" lvl="1"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2pPr>
            <a:lvl3pPr marR="0" lvl="2"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3pPr>
            <a:lvl4pPr marR="0" lvl="3"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4pPr>
            <a:lvl5pPr marR="0" lvl="4"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5pPr>
            <a:lvl6pPr marR="0" lvl="5"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6pPr>
            <a:lvl7pPr marR="0" lvl="6"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7pPr>
            <a:lvl8pPr marR="0" lvl="7"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8pPr>
            <a:lvl9pPr marR="0" lvl="8"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9pPr>
          </a:lstStyle>
          <a:p>
            <a:r>
              <a:rPr lang="pt-BR" sz="900">
                <a:solidFill>
                  <a:schemeClr val="bg1"/>
                </a:solidFill>
                <a:latin typeface="Scania Office Headline Bold" panose="00000805000000000000" pitchFamily="2" charset="0"/>
              </a:rPr>
              <a:t>EFICIÊNCIA ENERGÉTICA</a:t>
            </a:r>
            <a:endParaRPr lang="pt-BR" sz="900">
              <a:solidFill>
                <a:schemeClr val="bg1"/>
              </a:solidFill>
            </a:endParaRPr>
          </a:p>
        </p:txBody>
      </p:sp>
      <p:sp>
        <p:nvSpPr>
          <p:cNvPr id="51" name="Google Shape;432;p43">
            <a:extLst>
              <a:ext uri="{FF2B5EF4-FFF2-40B4-BE49-F238E27FC236}">
                <a16:creationId xmlns:a16="http://schemas.microsoft.com/office/drawing/2014/main" id="{BC069897-939C-4C72-9E8C-C1CC0EA1EC3A}"/>
              </a:ext>
            </a:extLst>
          </p:cNvPr>
          <p:cNvSpPr txBox="1">
            <a:spLocks/>
          </p:cNvSpPr>
          <p:nvPr/>
        </p:nvSpPr>
        <p:spPr>
          <a:xfrm>
            <a:off x="5043796" y="1723908"/>
            <a:ext cx="1249785" cy="51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Tajawal"/>
              <a:buNone/>
              <a:defRPr sz="3400" b="1" i="0" u="none" strike="noStrike" cap="none">
                <a:solidFill>
                  <a:schemeClr val="lt1"/>
                </a:solidFill>
                <a:latin typeface="Tajawal"/>
                <a:ea typeface="Tajawal"/>
                <a:cs typeface="Tajawal"/>
                <a:sym typeface="Tajawal"/>
              </a:defRPr>
            </a:lvl1pPr>
            <a:lvl2pPr marR="0" lvl="1"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2pPr>
            <a:lvl3pPr marR="0" lvl="2"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3pPr>
            <a:lvl4pPr marR="0" lvl="3"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4pPr>
            <a:lvl5pPr marR="0" lvl="4"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5pPr>
            <a:lvl6pPr marR="0" lvl="5"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6pPr>
            <a:lvl7pPr marR="0" lvl="6"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7pPr>
            <a:lvl8pPr marR="0" lvl="7"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8pPr>
            <a:lvl9pPr marR="0" lvl="8"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9pPr>
          </a:lstStyle>
          <a:p>
            <a:r>
              <a:rPr lang="pt-BR" sz="900">
                <a:solidFill>
                  <a:schemeClr val="bg1"/>
                </a:solidFill>
                <a:latin typeface="Scania Office Headline Bold" panose="00000805000000000000" pitchFamily="2" charset="0"/>
              </a:rPr>
              <a:t>CAPACIDADE DE CARGA</a:t>
            </a:r>
            <a:endParaRPr lang="pt-BR" sz="900">
              <a:solidFill>
                <a:schemeClr val="bg1"/>
              </a:solidFill>
            </a:endParaRPr>
          </a:p>
        </p:txBody>
      </p:sp>
      <p:sp>
        <p:nvSpPr>
          <p:cNvPr id="52" name="Google Shape;432;p43">
            <a:extLst>
              <a:ext uri="{FF2B5EF4-FFF2-40B4-BE49-F238E27FC236}">
                <a16:creationId xmlns:a16="http://schemas.microsoft.com/office/drawing/2014/main" id="{8420CD2B-2471-4173-814B-7B3E3C27BC93}"/>
              </a:ext>
            </a:extLst>
          </p:cNvPr>
          <p:cNvSpPr txBox="1">
            <a:spLocks/>
          </p:cNvSpPr>
          <p:nvPr/>
        </p:nvSpPr>
        <p:spPr>
          <a:xfrm>
            <a:off x="7123834" y="1677320"/>
            <a:ext cx="1155330" cy="51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Tajawal"/>
              <a:buNone/>
              <a:defRPr sz="3400" b="1" i="0" u="none" strike="noStrike" cap="none">
                <a:solidFill>
                  <a:schemeClr val="lt1"/>
                </a:solidFill>
                <a:latin typeface="Tajawal"/>
                <a:ea typeface="Tajawal"/>
                <a:cs typeface="Tajawal"/>
                <a:sym typeface="Tajawal"/>
              </a:defRPr>
            </a:lvl1pPr>
            <a:lvl2pPr marR="0" lvl="1"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2pPr>
            <a:lvl3pPr marR="0" lvl="2"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3pPr>
            <a:lvl4pPr marR="0" lvl="3"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4pPr>
            <a:lvl5pPr marR="0" lvl="4"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5pPr>
            <a:lvl6pPr marR="0" lvl="5"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6pPr>
            <a:lvl7pPr marR="0" lvl="6"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7pPr>
            <a:lvl8pPr marR="0" lvl="7"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8pPr>
            <a:lvl9pPr marR="0" lvl="8" algn="ctr" rtl="0">
              <a:lnSpc>
                <a:spcPct val="100000"/>
              </a:lnSpc>
              <a:spcBef>
                <a:spcPts val="0"/>
              </a:spcBef>
              <a:spcAft>
                <a:spcPts val="0"/>
              </a:spcAft>
              <a:buClr>
                <a:schemeClr val="dk1"/>
              </a:buClr>
              <a:buSzPts val="6000"/>
              <a:buFont typeface="Tajawal"/>
              <a:buNone/>
              <a:defRPr sz="6000" b="1" i="0" u="none" strike="noStrike" cap="none">
                <a:solidFill>
                  <a:schemeClr val="dk1"/>
                </a:solidFill>
                <a:latin typeface="Tajawal"/>
                <a:ea typeface="Tajawal"/>
                <a:cs typeface="Tajawal"/>
                <a:sym typeface="Tajawal"/>
              </a:defRPr>
            </a:lvl9pPr>
          </a:lstStyle>
          <a:p>
            <a:r>
              <a:rPr lang="pt-BR" sz="900">
                <a:solidFill>
                  <a:schemeClr val="bg1"/>
                </a:solidFill>
                <a:latin typeface="Scania Office Headline Bold" panose="00000805000000000000" pitchFamily="2" charset="0"/>
              </a:rPr>
              <a:t>interface chassi e carroceria</a:t>
            </a:r>
            <a:endParaRPr lang="pt-BR" sz="900">
              <a:solidFill>
                <a:schemeClr val="bg1"/>
              </a:solidFill>
            </a:endParaRPr>
          </a:p>
        </p:txBody>
      </p:sp>
      <p:pic>
        <p:nvPicPr>
          <p:cNvPr id="12" name="ScaniaSymbol">
            <a:extLst>
              <a:ext uri="{FF2B5EF4-FFF2-40B4-BE49-F238E27FC236}">
                <a16:creationId xmlns:a16="http://schemas.microsoft.com/office/drawing/2014/main" id="{85B658EF-165C-4C67-B588-82DB4E04647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0685061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F9BE24A-9E33-4EB6-BD06-B579FC62BE8A}"/>
              </a:ext>
            </a:extLst>
          </p:cNvPr>
          <p:cNvGraphicFramePr>
            <a:graphicFrameLocks noChangeAspect="1"/>
          </p:cNvGraphicFramePr>
          <p:nvPr>
            <p:custDataLst>
              <p:tags r:id="rId2"/>
            </p:custDataLst>
            <p:extLst>
              <p:ext uri="{D42A27DB-BD31-4B8C-83A1-F6EECF244321}">
                <p14:modId xmlns:p14="http://schemas.microsoft.com/office/powerpoint/2010/main" val="8701620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6" name="think-cell Slide" r:id="rId5" imgW="396" imgH="396" progId="TCLayout.ActiveDocument.1">
                  <p:embed/>
                </p:oleObj>
              </mc:Choice>
              <mc:Fallback>
                <p:oleObj name="think-cell Slide" r:id="rId5" imgW="396" imgH="396" progId="TCLayout.ActiveDocument.1">
                  <p:embed/>
                  <p:pic>
                    <p:nvPicPr>
                      <p:cNvPr id="2" name="Object 1" hidden="1">
                        <a:extLst>
                          <a:ext uri="{FF2B5EF4-FFF2-40B4-BE49-F238E27FC236}">
                            <a16:creationId xmlns:a16="http://schemas.microsoft.com/office/drawing/2014/main" id="{CF9BE24A-9E33-4EB6-BD06-B579FC62BE8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7" name="Picture 4" descr="E-PostmarknadsfÃ¶ring, MarknadsfÃ¶ring PÃ¥ NÃ¤tet, Online">
            <a:extLst>
              <a:ext uri="{FF2B5EF4-FFF2-40B4-BE49-F238E27FC236}">
                <a16:creationId xmlns:a16="http://schemas.microsoft.com/office/drawing/2014/main" id="{D7D69C92-F902-4549-86EB-ADD0A02B414E}"/>
              </a:ext>
            </a:extLst>
          </p:cNvPr>
          <p:cNvPicPr>
            <a:picLocks noChangeAspect="1" noChangeArrowheads="1"/>
          </p:cNvPicPr>
          <p:nvPr/>
        </p:nvPicPr>
        <p:blipFill rotWithShape="1">
          <a:blip r:embed="rId7" cstate="email">
            <a:alphaModFix/>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rcRect l="41865"/>
          <a:stretch/>
        </p:blipFill>
        <p:spPr bwMode="auto">
          <a:xfrm>
            <a:off x="4328905" y="954450"/>
            <a:ext cx="3716127" cy="3556559"/>
          </a:xfrm>
          <a:prstGeom prst="ellipse">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55" name="Google Shape;455;p45"/>
          <p:cNvSpPr txBox="1">
            <a:spLocks noGrp="1"/>
          </p:cNvSpPr>
          <p:nvPr>
            <p:ph type="title"/>
          </p:nvPr>
        </p:nvSpPr>
        <p:spPr>
          <a:xfrm>
            <a:off x="711533" y="1957079"/>
            <a:ext cx="3485700" cy="1551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4400" b="1" err="1">
                <a:solidFill>
                  <a:srgbClr val="101A4D"/>
                </a:solidFill>
                <a:latin typeface="Scania Office Headline Bold"/>
                <a:cs typeface="Arial" panose="020B0604020202020204" pitchFamily="34" charset="0"/>
              </a:rPr>
              <a:t>suporte</a:t>
            </a:r>
            <a:r>
              <a:rPr lang="en-GB" sz="4400" b="1">
                <a:solidFill>
                  <a:srgbClr val="101A4D"/>
                </a:solidFill>
                <a:latin typeface="Scania Office Headline Bold"/>
                <a:cs typeface="Arial" panose="020B0604020202020204" pitchFamily="34" charset="0"/>
              </a:rPr>
              <a:t> </a:t>
            </a:r>
            <a:r>
              <a:rPr lang="en-GB" sz="4400" b="1" err="1">
                <a:solidFill>
                  <a:srgbClr val="101A4D"/>
                </a:solidFill>
                <a:latin typeface="Scania Office Headline Bold"/>
                <a:cs typeface="Arial" panose="020B0604020202020204" pitchFamily="34" charset="0"/>
              </a:rPr>
              <a:t>técnico</a:t>
            </a:r>
            <a:endParaRPr sz="4400">
              <a:solidFill>
                <a:srgbClr val="101A4D"/>
              </a:solidFill>
            </a:endParaRPr>
          </a:p>
        </p:txBody>
      </p:sp>
      <p:sp>
        <p:nvSpPr>
          <p:cNvPr id="457" name="Google Shape;457;p45"/>
          <p:cNvSpPr txBox="1">
            <a:spLocks noGrp="1"/>
          </p:cNvSpPr>
          <p:nvPr>
            <p:ph type="subTitle" idx="1"/>
          </p:nvPr>
        </p:nvSpPr>
        <p:spPr>
          <a:xfrm>
            <a:off x="59267" y="3420090"/>
            <a:ext cx="4434808" cy="586800"/>
          </a:xfrm>
          <a:prstGeom prst="rect">
            <a:avLst/>
          </a:prstGeom>
        </p:spPr>
        <p:txBody>
          <a:bodyPr spcFirstLastPara="1" wrap="square" lIns="91425" tIns="91425" rIns="91425" bIns="91425" anchor="t" anchorCtr="0">
            <a:noAutofit/>
          </a:bodyPr>
          <a:lstStyle/>
          <a:p>
            <a:pPr algn="ctr">
              <a:lnSpc>
                <a:spcPct val="90000"/>
              </a:lnSpc>
              <a:spcBef>
                <a:spcPts val="900"/>
              </a:spcBef>
            </a:pPr>
            <a:r>
              <a:rPr lang="en-GB" sz="1800" u="sng">
                <a:solidFill>
                  <a:schemeClr val="tx2">
                    <a:lumMod val="75000"/>
                  </a:schemeClr>
                </a:solidFill>
                <a:latin typeface="Scania Office" panose="00000500000000000000" pitchFamily="2" charset="0"/>
              </a:rPr>
              <a:t>busbuilderhelp.brazil@scania.com </a:t>
            </a:r>
            <a:endParaRPr lang="en-GB" sz="1800">
              <a:solidFill>
                <a:schemeClr val="tx2">
                  <a:lumMod val="75000"/>
                </a:schemeClr>
              </a:solidFill>
              <a:latin typeface="Scania Office" panose="00000500000000000000" pitchFamily="2" charset="0"/>
            </a:endParaRPr>
          </a:p>
        </p:txBody>
      </p:sp>
      <p:sp>
        <p:nvSpPr>
          <p:cNvPr id="458" name="Google Shape;458;p45"/>
          <p:cNvSpPr/>
          <p:nvPr/>
        </p:nvSpPr>
        <p:spPr>
          <a:xfrm>
            <a:off x="3155375" y="-2008550"/>
            <a:ext cx="3337800" cy="3337800"/>
          </a:xfrm>
          <a:prstGeom prst="ellipse">
            <a:avLst/>
          </a:prstGeom>
          <a:noFill/>
          <a:ln w="2286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ScaniaSymbol">
            <a:extLst>
              <a:ext uri="{FF2B5EF4-FFF2-40B4-BE49-F238E27FC236}">
                <a16:creationId xmlns:a16="http://schemas.microsoft.com/office/drawing/2014/main" id="{EBA35B18-7F10-43C5-A704-F5091655479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3943335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E30178-2149-4641-A9D1-D6C3C838F8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04" y="0"/>
            <a:ext cx="9139391" cy="5143500"/>
          </a:xfrm>
          <a:prstGeom prst="rect">
            <a:avLst/>
          </a:prstGeom>
        </p:spPr>
      </p:pic>
    </p:spTree>
    <p:extLst>
      <p:ext uri="{BB962C8B-B14F-4D97-AF65-F5344CB8AC3E}">
        <p14:creationId xmlns:p14="http://schemas.microsoft.com/office/powerpoint/2010/main" val="17717367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65"/>
          <p:cNvSpPr txBox="1">
            <a:spLocks noGrp="1"/>
          </p:cNvSpPr>
          <p:nvPr>
            <p:ph type="title"/>
          </p:nvPr>
        </p:nvSpPr>
        <p:spPr>
          <a:xfrm>
            <a:off x="4411697" y="1035050"/>
            <a:ext cx="3810804" cy="948391"/>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pt-BR" sz="3600" b="1">
                <a:solidFill>
                  <a:srgbClr val="101A4D"/>
                </a:solidFill>
                <a:latin typeface="Scania Office Headline Bold" panose="00000805000000000000" pitchFamily="2" charset="0"/>
              </a:rPr>
              <a:t>Capacidade de carga</a:t>
            </a:r>
            <a:endParaRPr>
              <a:solidFill>
                <a:srgbClr val="101A4D"/>
              </a:solidFill>
              <a:latin typeface="Scania Office Headline Bold" panose="00000805000000000000" pitchFamily="2" charset="0"/>
            </a:endParaRPr>
          </a:p>
        </p:txBody>
      </p:sp>
      <p:sp>
        <p:nvSpPr>
          <p:cNvPr id="780" name="Google Shape;780;p65"/>
          <p:cNvSpPr txBox="1">
            <a:spLocks noGrp="1"/>
          </p:cNvSpPr>
          <p:nvPr>
            <p:ph type="subTitle" idx="1"/>
          </p:nvPr>
        </p:nvSpPr>
        <p:spPr>
          <a:xfrm>
            <a:off x="4885601" y="2837280"/>
            <a:ext cx="4010892" cy="1328400"/>
          </a:xfrm>
          <a:prstGeom prst="rect">
            <a:avLst/>
          </a:prstGeom>
        </p:spPr>
        <p:txBody>
          <a:bodyPr spcFirstLastPara="1" wrap="square" lIns="91425" tIns="91425" rIns="91425" bIns="91425" anchor="ctr" anchorCtr="0">
            <a:noAutofit/>
          </a:bodyPr>
          <a:lstStyle/>
          <a:p>
            <a:pPr marL="342900" lvl="0" indent="-342900" algn="l">
              <a:buClr>
                <a:srgbClr val="000000"/>
              </a:buClr>
              <a:buFont typeface="Arial"/>
              <a:buChar char="•"/>
              <a:defRPr/>
            </a:pPr>
            <a:r>
              <a:rPr lang="pt-BR" sz="1000">
                <a:solidFill>
                  <a:srgbClr val="000000"/>
                </a:solidFill>
                <a:latin typeface="Scania Office"/>
                <a:cs typeface="Arial"/>
                <a:sym typeface="Arial"/>
              </a:rPr>
              <a:t>Aumento capacidade de carga no eixo dianteiro</a:t>
            </a:r>
          </a:p>
          <a:p>
            <a:pPr marL="1068387" lvl="2" indent="-342900" algn="l">
              <a:spcBef>
                <a:spcPts val="0"/>
              </a:spcBef>
              <a:buClr>
                <a:srgbClr val="000000"/>
              </a:buClr>
              <a:buFont typeface="Arial"/>
              <a:buChar char="•"/>
              <a:defRPr/>
            </a:pPr>
            <a:r>
              <a:rPr lang="pt-BR" sz="1000">
                <a:solidFill>
                  <a:srgbClr val="000000"/>
                </a:solidFill>
                <a:latin typeface="Scania Office"/>
                <a:cs typeface="Arial"/>
                <a:sym typeface="Arial"/>
              </a:rPr>
              <a:t>8.2 tons no chassis piso baixo e entrada baixa. (chassis atual era 7.1 tons)</a:t>
            </a:r>
            <a:br>
              <a:rPr lang="pt-BR" sz="1000">
                <a:solidFill>
                  <a:srgbClr val="000000"/>
                </a:solidFill>
                <a:latin typeface="Scania Office"/>
                <a:cs typeface="Arial"/>
                <a:sym typeface="Arial"/>
              </a:rPr>
            </a:br>
            <a:endParaRPr lang="pt-BR" sz="1000">
              <a:solidFill>
                <a:srgbClr val="000000"/>
              </a:solidFill>
              <a:latin typeface="Scania Office"/>
              <a:cs typeface="Arial"/>
              <a:sym typeface="Arial"/>
            </a:endParaRPr>
          </a:p>
          <a:p>
            <a:pPr marL="1068387" lvl="2" indent="-342900" algn="l">
              <a:spcBef>
                <a:spcPts val="0"/>
              </a:spcBef>
              <a:buClr>
                <a:srgbClr val="000000"/>
              </a:buClr>
              <a:buFont typeface="Arial"/>
              <a:buChar char="•"/>
              <a:defRPr/>
            </a:pPr>
            <a:r>
              <a:rPr lang="pt-BR" sz="1000">
                <a:solidFill>
                  <a:srgbClr val="000000"/>
                </a:solidFill>
                <a:latin typeface="Scania Office"/>
                <a:cs typeface="Arial"/>
                <a:sym typeface="Arial"/>
              </a:rPr>
              <a:t>8.0 tons no chassis piso normal  (Chassis atual era 7.5 tons) </a:t>
            </a:r>
          </a:p>
        </p:txBody>
      </p:sp>
      <p:pic>
        <p:nvPicPr>
          <p:cNvPr id="5" name="Picture 4">
            <a:extLst>
              <a:ext uri="{FF2B5EF4-FFF2-40B4-BE49-F238E27FC236}">
                <a16:creationId xmlns:a16="http://schemas.microsoft.com/office/drawing/2014/main" id="{82E787E1-A898-477E-82BC-BE8CFA3B7191}"/>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879715" y="1035050"/>
            <a:ext cx="3692285" cy="3493800"/>
          </a:xfrm>
          <a:prstGeom prst="ellipse">
            <a:avLst/>
          </a:prstGeom>
          <a:noFill/>
          <a:ln>
            <a:noFill/>
          </a:ln>
        </p:spPr>
      </p:pic>
      <p:sp>
        <p:nvSpPr>
          <p:cNvPr id="2" name="TextBox 1">
            <a:extLst>
              <a:ext uri="{FF2B5EF4-FFF2-40B4-BE49-F238E27FC236}">
                <a16:creationId xmlns:a16="http://schemas.microsoft.com/office/drawing/2014/main" id="{A06ABAAD-5045-497B-9CA4-69ACF5D5137A}"/>
              </a:ext>
            </a:extLst>
          </p:cNvPr>
          <p:cNvSpPr txBox="1"/>
          <p:nvPr/>
        </p:nvSpPr>
        <p:spPr>
          <a:xfrm>
            <a:off x="5032435" y="2178322"/>
            <a:ext cx="3417171" cy="430887"/>
          </a:xfrm>
          <a:prstGeom prst="rect">
            <a:avLst/>
          </a:prstGeom>
          <a:noFill/>
        </p:spPr>
        <p:txBody>
          <a:bodyPr wrap="square" rtlCol="0">
            <a:spAutoFit/>
          </a:bodyPr>
          <a:lstStyle/>
          <a:p>
            <a:r>
              <a:rPr lang="pt-BR" sz="1100" b="1">
                <a:latin typeface="Scania Office"/>
              </a:rPr>
              <a:t>Aumento da capacidade de passageiros em decorrência do novo layout:</a:t>
            </a:r>
          </a:p>
        </p:txBody>
      </p:sp>
    </p:spTree>
    <p:extLst>
      <p:ext uri="{BB962C8B-B14F-4D97-AF65-F5344CB8AC3E}">
        <p14:creationId xmlns:p14="http://schemas.microsoft.com/office/powerpoint/2010/main" val="34943051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9" name="Rectangle 8">
            <a:extLst>
              <a:ext uri="{FF2B5EF4-FFF2-40B4-BE49-F238E27FC236}">
                <a16:creationId xmlns:a16="http://schemas.microsoft.com/office/drawing/2014/main" id="{7FDAF31F-19BC-43BE-97B1-5335C6A66E9F}"/>
              </a:ext>
            </a:extLst>
          </p:cNvPr>
          <p:cNvSpPr/>
          <p:nvPr/>
        </p:nvSpPr>
        <p:spPr>
          <a:xfrm>
            <a:off x="220006" y="1423164"/>
            <a:ext cx="4468871" cy="233069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TextBox 6">
            <a:extLst>
              <a:ext uri="{FF2B5EF4-FFF2-40B4-BE49-F238E27FC236}">
                <a16:creationId xmlns:a16="http://schemas.microsoft.com/office/drawing/2014/main" id="{3B9851C7-81E3-4534-9DEC-0844F1F048E7}"/>
              </a:ext>
            </a:extLst>
          </p:cNvPr>
          <p:cNvSpPr txBox="1"/>
          <p:nvPr/>
        </p:nvSpPr>
        <p:spPr>
          <a:xfrm>
            <a:off x="423562" y="1595043"/>
            <a:ext cx="3843230" cy="523220"/>
          </a:xfrm>
          <a:prstGeom prst="rect">
            <a:avLst/>
          </a:prstGeom>
          <a:noFill/>
        </p:spPr>
        <p:txBody>
          <a:bodyPr wrap="square" rtlCol="0">
            <a:spAutoFit/>
          </a:bodyPr>
          <a:lstStyle/>
          <a:p>
            <a:pPr algn="ctr"/>
            <a:r>
              <a:rPr lang="pt-BR" sz="1400">
                <a:solidFill>
                  <a:srgbClr val="101A4D"/>
                </a:solidFill>
                <a:latin typeface="Scania Office Headline Bold" panose="00000805000000000000" pitchFamily="2" charset="0"/>
              </a:rPr>
              <a:t>Interface do chassi com a carroceria</a:t>
            </a:r>
            <a:endParaRPr lang="pt-BR">
              <a:solidFill>
                <a:srgbClr val="101A4D"/>
              </a:solidFill>
              <a:latin typeface="Scania Office Headline Bold" panose="00000805000000000000" pitchFamily="2" charset="0"/>
            </a:endParaRPr>
          </a:p>
        </p:txBody>
      </p:sp>
      <p:sp>
        <p:nvSpPr>
          <p:cNvPr id="8" name="TextBox 7">
            <a:extLst>
              <a:ext uri="{FF2B5EF4-FFF2-40B4-BE49-F238E27FC236}">
                <a16:creationId xmlns:a16="http://schemas.microsoft.com/office/drawing/2014/main" id="{63282E75-6A7C-4DD9-A0A1-A2F2CB1C0109}"/>
              </a:ext>
            </a:extLst>
          </p:cNvPr>
          <p:cNvSpPr txBox="1"/>
          <p:nvPr/>
        </p:nvSpPr>
        <p:spPr>
          <a:xfrm>
            <a:off x="423562" y="2626323"/>
            <a:ext cx="4203440" cy="861774"/>
          </a:xfrm>
          <a:prstGeom prst="rect">
            <a:avLst/>
          </a:prstGeom>
          <a:noFill/>
        </p:spPr>
        <p:txBody>
          <a:bodyPr wrap="square" rtlCol="0">
            <a:spAutoFit/>
          </a:bodyPr>
          <a:lstStyle/>
          <a:p>
            <a:pPr marL="171450" indent="-171450">
              <a:buClrTx/>
              <a:buFont typeface="Arial" panose="020B0604020202020204" pitchFamily="34" charset="0"/>
              <a:buChar char="•"/>
              <a:defRPr/>
            </a:pPr>
            <a:r>
              <a:rPr lang="pt-BR" sz="1000" kern="1200">
                <a:solidFill>
                  <a:schemeClr val="tx1"/>
                </a:solidFill>
                <a:latin typeface="Scania Office" panose="00000500000000000000" pitchFamily="2" charset="0"/>
                <a:cs typeface="Arial" panose="020B0604020202020204" pitchFamily="34" charset="0"/>
                <a:sym typeface="Work Sans"/>
              </a:rPr>
              <a:t>Melhoria nos pontos de atracamento</a:t>
            </a:r>
          </a:p>
          <a:p>
            <a:pPr marL="171450" indent="-171450">
              <a:buClrTx/>
              <a:buFont typeface="Arial" panose="020B0604020202020204" pitchFamily="34" charset="0"/>
              <a:buChar char="•"/>
              <a:defRPr/>
            </a:pPr>
            <a:r>
              <a:rPr lang="pt-BR" sz="1000" kern="1200">
                <a:solidFill>
                  <a:schemeClr val="tx1"/>
                </a:solidFill>
                <a:latin typeface="Scania Office" panose="00000500000000000000" pitchFamily="2" charset="0"/>
                <a:cs typeface="Arial" panose="020B0604020202020204" pitchFamily="34" charset="0"/>
                <a:sym typeface="Work Sans"/>
              </a:rPr>
              <a:t>Novo ponto de interface elétrica no compartimento do motor</a:t>
            </a:r>
          </a:p>
          <a:p>
            <a:pPr marL="171450" indent="-171450">
              <a:buClrTx/>
              <a:buFont typeface="Arial" panose="020B0604020202020204" pitchFamily="34" charset="0"/>
              <a:buChar char="•"/>
              <a:defRPr/>
            </a:pPr>
            <a:r>
              <a:rPr lang="pt-BR" sz="1000" kern="1200">
                <a:solidFill>
                  <a:schemeClr val="tx1"/>
                </a:solidFill>
                <a:latin typeface="Scania Office" panose="00000500000000000000" pitchFamily="2" charset="0"/>
                <a:cs typeface="Arial" panose="020B0604020202020204" pitchFamily="34" charset="0"/>
                <a:sym typeface="Work Sans"/>
              </a:rPr>
              <a:t>Interface de suprimento elétrico integrado na central elétrica</a:t>
            </a:r>
          </a:p>
          <a:p>
            <a:pPr marL="171450" indent="-171450">
              <a:buClrTx/>
              <a:buFont typeface="Arial" panose="020B0604020202020204" pitchFamily="34" charset="0"/>
              <a:buChar char="•"/>
              <a:defRPr/>
            </a:pPr>
            <a:r>
              <a:rPr lang="pt-BR" sz="1000" kern="1200">
                <a:solidFill>
                  <a:schemeClr val="tx1"/>
                </a:solidFill>
                <a:latin typeface="Scania Office" panose="00000500000000000000" pitchFamily="2" charset="0"/>
                <a:cs typeface="Arial" panose="020B0604020202020204" pitchFamily="34" charset="0"/>
                <a:sym typeface="Work Sans"/>
              </a:rPr>
              <a:t>Introdução de uma nova página no portal de suporte aos encarroçadores</a:t>
            </a:r>
          </a:p>
        </p:txBody>
      </p:sp>
    </p:spTree>
    <p:extLst>
      <p:ext uri="{BB962C8B-B14F-4D97-AF65-F5344CB8AC3E}">
        <p14:creationId xmlns:p14="http://schemas.microsoft.com/office/powerpoint/2010/main" val="421932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28" name="TextBox 27">
            <a:extLst>
              <a:ext uri="{FF2B5EF4-FFF2-40B4-BE49-F238E27FC236}">
                <a16:creationId xmlns:a16="http://schemas.microsoft.com/office/drawing/2014/main" id="{56D37A68-7921-45A7-B4C1-E322FDB9474D}"/>
              </a:ext>
            </a:extLst>
          </p:cNvPr>
          <p:cNvSpPr txBox="1"/>
          <p:nvPr/>
        </p:nvSpPr>
        <p:spPr>
          <a:xfrm>
            <a:off x="4132864" y="4067671"/>
            <a:ext cx="5011136" cy="307777"/>
          </a:xfrm>
          <a:prstGeom prst="rect">
            <a:avLst/>
          </a:prstGeom>
          <a:solidFill>
            <a:srgbClr val="101A4D">
              <a:alpha val="27059"/>
            </a:srgbClr>
          </a:solidFill>
        </p:spPr>
        <p:txBody>
          <a:bodyPr wrap="square" rtlCol="0">
            <a:spAutoFit/>
          </a:bodyPr>
          <a:lstStyle/>
          <a:p>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        Portal do encarroçador</a:t>
            </a:r>
          </a:p>
        </p:txBody>
      </p:sp>
      <p:sp>
        <p:nvSpPr>
          <p:cNvPr id="27" name="TextBox 26">
            <a:extLst>
              <a:ext uri="{FF2B5EF4-FFF2-40B4-BE49-F238E27FC236}">
                <a16:creationId xmlns:a16="http://schemas.microsoft.com/office/drawing/2014/main" id="{722FAE60-DB3F-478A-B0FA-7E55E04E97A4}"/>
              </a:ext>
            </a:extLst>
          </p:cNvPr>
          <p:cNvSpPr txBox="1"/>
          <p:nvPr/>
        </p:nvSpPr>
        <p:spPr>
          <a:xfrm>
            <a:off x="4444322" y="3480973"/>
            <a:ext cx="5011136" cy="307777"/>
          </a:xfrm>
          <a:prstGeom prst="rect">
            <a:avLst/>
          </a:prstGeom>
          <a:solidFill>
            <a:srgbClr val="101A4D">
              <a:alpha val="27059"/>
            </a:srgbClr>
          </a:solidFill>
        </p:spPr>
        <p:txBody>
          <a:bodyPr wrap="square" rtlCol="0">
            <a:spAutoFit/>
          </a:bodyPr>
          <a:lstStyle/>
          <a:p>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       Sistema elétrico</a:t>
            </a:r>
          </a:p>
        </p:txBody>
      </p:sp>
      <p:sp>
        <p:nvSpPr>
          <p:cNvPr id="26" name="TextBox 25">
            <a:extLst>
              <a:ext uri="{FF2B5EF4-FFF2-40B4-BE49-F238E27FC236}">
                <a16:creationId xmlns:a16="http://schemas.microsoft.com/office/drawing/2014/main" id="{4C9F010C-BA01-4838-B56C-CF6F2E853E5B}"/>
              </a:ext>
            </a:extLst>
          </p:cNvPr>
          <p:cNvSpPr txBox="1"/>
          <p:nvPr/>
        </p:nvSpPr>
        <p:spPr>
          <a:xfrm>
            <a:off x="4621310" y="2889061"/>
            <a:ext cx="5011136" cy="307777"/>
          </a:xfrm>
          <a:prstGeom prst="rect">
            <a:avLst/>
          </a:prstGeom>
          <a:solidFill>
            <a:srgbClr val="101A4D">
              <a:alpha val="27059"/>
            </a:srgbClr>
          </a:solidFill>
        </p:spPr>
        <p:txBody>
          <a:bodyPr wrap="square" rtlCol="0">
            <a:spAutoFit/>
          </a:bodyPr>
          <a:lstStyle/>
          <a:p>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       Posto do motorista</a:t>
            </a:r>
          </a:p>
        </p:txBody>
      </p:sp>
      <p:sp>
        <p:nvSpPr>
          <p:cNvPr id="25" name="TextBox 24">
            <a:extLst>
              <a:ext uri="{FF2B5EF4-FFF2-40B4-BE49-F238E27FC236}">
                <a16:creationId xmlns:a16="http://schemas.microsoft.com/office/drawing/2014/main" id="{101E7824-8A64-4456-BDA8-8D590E3C928F}"/>
              </a:ext>
            </a:extLst>
          </p:cNvPr>
          <p:cNvSpPr txBox="1"/>
          <p:nvPr/>
        </p:nvSpPr>
        <p:spPr>
          <a:xfrm>
            <a:off x="4572000" y="2230413"/>
            <a:ext cx="5011136" cy="307777"/>
          </a:xfrm>
          <a:prstGeom prst="rect">
            <a:avLst/>
          </a:prstGeom>
          <a:solidFill>
            <a:srgbClr val="101A4D">
              <a:alpha val="27059"/>
            </a:srgbClr>
          </a:solidFill>
        </p:spPr>
        <p:txBody>
          <a:bodyPr wrap="square" rtlCol="0">
            <a:spAutoFit/>
          </a:bodyPr>
          <a:lstStyle/>
          <a:p>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        Chassis</a:t>
            </a:r>
          </a:p>
        </p:txBody>
      </p:sp>
      <p:sp>
        <p:nvSpPr>
          <p:cNvPr id="24" name="TextBox 23">
            <a:extLst>
              <a:ext uri="{FF2B5EF4-FFF2-40B4-BE49-F238E27FC236}">
                <a16:creationId xmlns:a16="http://schemas.microsoft.com/office/drawing/2014/main" id="{DDBB2F02-1999-4ACE-AAB1-BDF6A517C032}"/>
              </a:ext>
            </a:extLst>
          </p:cNvPr>
          <p:cNvSpPr txBox="1"/>
          <p:nvPr/>
        </p:nvSpPr>
        <p:spPr>
          <a:xfrm>
            <a:off x="4385722" y="1580246"/>
            <a:ext cx="5011136" cy="307777"/>
          </a:xfrm>
          <a:prstGeom prst="rect">
            <a:avLst/>
          </a:prstGeom>
          <a:solidFill>
            <a:srgbClr val="101A4D">
              <a:alpha val="27059"/>
            </a:srgbClr>
          </a:solidFill>
        </p:spPr>
        <p:txBody>
          <a:bodyPr wrap="square" rtlCol="0">
            <a:spAutoFit/>
          </a:bodyPr>
          <a:lstStyle/>
          <a:p>
            <a:r>
              <a:rPr lang="pt-BR">
                <a:solidFill>
                  <a:schemeClr val="bg1"/>
                </a:solidFill>
                <a:effectLst>
                  <a:outerShdw blurRad="38100" dist="38100" dir="2700000" algn="tl">
                    <a:srgbClr val="000000">
                      <a:alpha val="43137"/>
                    </a:srgbClr>
                  </a:outerShdw>
                </a:effectLst>
                <a:latin typeface="Scania Office Condensed Bold" panose="00000806000000000000" pitchFamily="2" charset="0"/>
              </a:rPr>
              <a:t>        </a:t>
            </a:r>
            <a:r>
              <a:rPr lang="pt-BR" noProof="0" err="1">
                <a:solidFill>
                  <a:schemeClr val="bg1"/>
                </a:solidFill>
                <a:effectLst>
                  <a:outerShdw blurRad="38100" dist="38100" dir="2700000" algn="tl">
                    <a:srgbClr val="000000">
                      <a:alpha val="43137"/>
                    </a:srgbClr>
                  </a:outerShdw>
                </a:effectLst>
                <a:latin typeface="Scania Office Condensed Bold" panose="00000806000000000000" pitchFamily="2" charset="0"/>
              </a:rPr>
              <a:t>Powertrain</a:t>
            </a:r>
            <a:endPar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endParaRPr>
          </a:p>
        </p:txBody>
      </p:sp>
      <p:sp>
        <p:nvSpPr>
          <p:cNvPr id="6" name="TextBox 5">
            <a:extLst>
              <a:ext uri="{FF2B5EF4-FFF2-40B4-BE49-F238E27FC236}">
                <a16:creationId xmlns:a16="http://schemas.microsoft.com/office/drawing/2014/main" id="{38FEE13E-BC0B-46B1-BF32-9B1DA14F1284}"/>
              </a:ext>
            </a:extLst>
          </p:cNvPr>
          <p:cNvSpPr txBox="1"/>
          <p:nvPr/>
        </p:nvSpPr>
        <p:spPr>
          <a:xfrm>
            <a:off x="4157515" y="1000139"/>
            <a:ext cx="5011136" cy="307777"/>
          </a:xfrm>
          <a:prstGeom prst="rect">
            <a:avLst/>
          </a:prstGeom>
          <a:solidFill>
            <a:srgbClr val="101A4D">
              <a:alpha val="27059"/>
            </a:srgbClr>
          </a:solidFill>
        </p:spPr>
        <p:txBody>
          <a:bodyPr wrap="square" rtlCol="0">
            <a:spAutoFit/>
          </a:bodyPr>
          <a:lstStyle/>
          <a:p>
            <a:r>
              <a:rPr lang="pt-BR">
                <a:solidFill>
                  <a:schemeClr val="bg1"/>
                </a:solidFill>
                <a:effectLst>
                  <a:outerShdw blurRad="38100" dist="38100" dir="2700000" algn="tl">
                    <a:srgbClr val="000000">
                      <a:alpha val="43137"/>
                    </a:srgbClr>
                  </a:outerShdw>
                </a:effectLst>
                <a:latin typeface="Scania Office Condensed Bold" panose="00000806000000000000" pitchFamily="2" charset="0"/>
              </a:rPr>
              <a:t>      </a:t>
            </a:r>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Introdução</a:t>
            </a:r>
          </a:p>
        </p:txBody>
      </p:sp>
      <p:sp>
        <p:nvSpPr>
          <p:cNvPr id="737" name="Google Shape;737;p62"/>
          <p:cNvSpPr txBox="1">
            <a:spLocks noGrp="1"/>
          </p:cNvSpPr>
          <p:nvPr>
            <p:ph type="title"/>
          </p:nvPr>
        </p:nvSpPr>
        <p:spPr>
          <a:xfrm>
            <a:off x="4678441" y="114303"/>
            <a:ext cx="3724429" cy="841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4400">
                <a:solidFill>
                  <a:srgbClr val="101A4D"/>
                </a:solidFill>
                <a:latin typeface="Scania Office Headline Bold" panose="00000805000000000000" pitchFamily="2" charset="0"/>
              </a:rPr>
              <a:t>AGENDA</a:t>
            </a:r>
            <a:endParaRPr sz="4400">
              <a:solidFill>
                <a:srgbClr val="101A4D"/>
              </a:solidFill>
              <a:latin typeface="Scania Office Headline Bold" panose="00000805000000000000" pitchFamily="2" charset="0"/>
            </a:endParaRPr>
          </a:p>
        </p:txBody>
      </p:sp>
      <p:sp>
        <p:nvSpPr>
          <p:cNvPr id="18" name="Google Shape;1316;p86">
            <a:extLst>
              <a:ext uri="{FF2B5EF4-FFF2-40B4-BE49-F238E27FC236}">
                <a16:creationId xmlns:a16="http://schemas.microsoft.com/office/drawing/2014/main" id="{5E1782EE-8194-4886-98CE-246DD3936973}"/>
              </a:ext>
            </a:extLst>
          </p:cNvPr>
          <p:cNvSpPr/>
          <p:nvPr/>
        </p:nvSpPr>
        <p:spPr>
          <a:xfrm>
            <a:off x="4444324" y="2205334"/>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sp>
        <p:nvSpPr>
          <p:cNvPr id="19" name="Google Shape;1316;p86">
            <a:extLst>
              <a:ext uri="{FF2B5EF4-FFF2-40B4-BE49-F238E27FC236}">
                <a16:creationId xmlns:a16="http://schemas.microsoft.com/office/drawing/2014/main" id="{5FFE14DC-66AC-41D9-85FF-9F9C0EBBF4E3}"/>
              </a:ext>
            </a:extLst>
          </p:cNvPr>
          <p:cNvSpPr/>
          <p:nvPr/>
        </p:nvSpPr>
        <p:spPr>
          <a:xfrm>
            <a:off x="4444323" y="2859741"/>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sp>
        <p:nvSpPr>
          <p:cNvPr id="20" name="Google Shape;1316;p86">
            <a:extLst>
              <a:ext uri="{FF2B5EF4-FFF2-40B4-BE49-F238E27FC236}">
                <a16:creationId xmlns:a16="http://schemas.microsoft.com/office/drawing/2014/main" id="{C557607B-D5A9-48D5-9541-3A6F6832E8D3}"/>
              </a:ext>
            </a:extLst>
          </p:cNvPr>
          <p:cNvSpPr/>
          <p:nvPr/>
        </p:nvSpPr>
        <p:spPr>
          <a:xfrm>
            <a:off x="4267335" y="3451654"/>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sp>
        <p:nvSpPr>
          <p:cNvPr id="21" name="Google Shape;1316;p86">
            <a:extLst>
              <a:ext uri="{FF2B5EF4-FFF2-40B4-BE49-F238E27FC236}">
                <a16:creationId xmlns:a16="http://schemas.microsoft.com/office/drawing/2014/main" id="{AB801347-158E-48BD-B1F0-F85BDE7A36AD}"/>
              </a:ext>
            </a:extLst>
          </p:cNvPr>
          <p:cNvSpPr/>
          <p:nvPr/>
        </p:nvSpPr>
        <p:spPr>
          <a:xfrm>
            <a:off x="3980528" y="4038352"/>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pic>
        <p:nvPicPr>
          <p:cNvPr id="29" name="ScaniaSymbol">
            <a:extLst>
              <a:ext uri="{FF2B5EF4-FFF2-40B4-BE49-F238E27FC236}">
                <a16:creationId xmlns:a16="http://schemas.microsoft.com/office/drawing/2014/main" id="{359603FC-EE9D-4E02-800A-77E792DD7B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22" name="Google Shape;1316;p86">
            <a:extLst>
              <a:ext uri="{FF2B5EF4-FFF2-40B4-BE49-F238E27FC236}">
                <a16:creationId xmlns:a16="http://schemas.microsoft.com/office/drawing/2014/main" id="{9507C3EC-50DF-462C-B923-EB0CF77D484A}"/>
              </a:ext>
            </a:extLst>
          </p:cNvPr>
          <p:cNvSpPr/>
          <p:nvPr/>
        </p:nvSpPr>
        <p:spPr>
          <a:xfrm>
            <a:off x="4267335" y="1557622"/>
            <a:ext cx="353975" cy="366416"/>
          </a:xfrm>
          <a:prstGeom prst="ellipse">
            <a:avLst/>
          </a:prstGeom>
          <a:solidFill>
            <a:schemeClr val="bg1">
              <a:lumMod val="6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sp>
        <p:nvSpPr>
          <p:cNvPr id="23" name="Google Shape;1316;p86">
            <a:extLst>
              <a:ext uri="{FF2B5EF4-FFF2-40B4-BE49-F238E27FC236}">
                <a16:creationId xmlns:a16="http://schemas.microsoft.com/office/drawing/2014/main" id="{58B93CA8-498E-46D0-B85F-7EDFDE922E95}"/>
              </a:ext>
            </a:extLst>
          </p:cNvPr>
          <p:cNvSpPr/>
          <p:nvPr/>
        </p:nvSpPr>
        <p:spPr>
          <a:xfrm>
            <a:off x="3980528" y="956103"/>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pic>
        <p:nvPicPr>
          <p:cNvPr id="17" name="Picture 16">
            <a:extLst>
              <a:ext uri="{FF2B5EF4-FFF2-40B4-BE49-F238E27FC236}">
                <a16:creationId xmlns:a16="http://schemas.microsoft.com/office/drawing/2014/main" id="{BC87452A-1A24-4C14-8210-4C280F4E51C0}"/>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1116038" y="287918"/>
            <a:ext cx="4853354" cy="4699080"/>
          </a:xfrm>
          <a:prstGeom prst="ellipse">
            <a:avLst/>
          </a:prstGeom>
          <a:noFill/>
          <a:ln>
            <a:noFill/>
          </a:ln>
        </p:spPr>
      </p:pic>
      <p:sp>
        <p:nvSpPr>
          <p:cNvPr id="30" name="TextBox 29">
            <a:extLst>
              <a:ext uri="{FF2B5EF4-FFF2-40B4-BE49-F238E27FC236}">
                <a16:creationId xmlns:a16="http://schemas.microsoft.com/office/drawing/2014/main" id="{AD5E12FC-ADF9-4286-B393-E1D12275D2A4}"/>
              </a:ext>
            </a:extLst>
          </p:cNvPr>
          <p:cNvSpPr txBox="1"/>
          <p:nvPr/>
        </p:nvSpPr>
        <p:spPr>
          <a:xfrm>
            <a:off x="5022887" y="4615121"/>
            <a:ext cx="4212553" cy="307777"/>
          </a:xfrm>
          <a:prstGeom prst="rect">
            <a:avLst/>
          </a:prstGeom>
          <a:solidFill>
            <a:srgbClr val="4D4D4D"/>
          </a:solidFill>
        </p:spPr>
        <p:txBody>
          <a:bodyPr wrap="square" rtlCol="0">
            <a:spAutoFit/>
          </a:bodyPr>
          <a:lstStyle/>
          <a:p>
            <a:r>
              <a:rPr lang="pt-BR">
                <a:solidFill>
                  <a:schemeClr val="bg1"/>
                </a:solidFill>
                <a:effectLst>
                  <a:outerShdw blurRad="38100" dist="38100" dir="2700000" algn="tl">
                    <a:srgbClr val="000000">
                      <a:alpha val="43137"/>
                    </a:srgbClr>
                  </a:outerShdw>
                </a:effectLst>
                <a:latin typeface="Scania Office Condensed Bold" panose="00000806000000000000" pitchFamily="2" charset="0"/>
              </a:rPr>
              <a:t>Sumário</a:t>
            </a:r>
            <a:endPar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endParaRPr>
          </a:p>
        </p:txBody>
      </p:sp>
    </p:spTree>
    <p:extLst>
      <p:ext uri="{BB962C8B-B14F-4D97-AF65-F5344CB8AC3E}">
        <p14:creationId xmlns:p14="http://schemas.microsoft.com/office/powerpoint/2010/main" val="36247010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3565A"/>
        </a:solidFill>
        <a:effectLst/>
      </p:bgPr>
    </p:bg>
    <p:spTree>
      <p:nvGrpSpPr>
        <p:cNvPr id="1" name=""/>
        <p:cNvGrpSpPr/>
        <p:nvPr/>
      </p:nvGrpSpPr>
      <p:grpSpPr>
        <a:xfrm>
          <a:off x="0" y="0"/>
          <a:ext cx="0" cy="0"/>
          <a:chOff x="0" y="0"/>
          <a:chExt cx="0" cy="0"/>
        </a:xfrm>
      </p:grpSpPr>
      <p:pic>
        <p:nvPicPr>
          <p:cNvPr id="8" name="ScaniaSymbol">
            <a:extLst>
              <a:ext uri="{FF2B5EF4-FFF2-40B4-BE49-F238E27FC236}">
                <a16:creationId xmlns:a16="http://schemas.microsoft.com/office/drawing/2014/main" id="{44649F10-A960-4253-B9A3-3AF08C886A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3" name="Title 1">
            <a:extLst>
              <a:ext uri="{FF2B5EF4-FFF2-40B4-BE49-F238E27FC236}">
                <a16:creationId xmlns:a16="http://schemas.microsoft.com/office/drawing/2014/main" id="{4881CFE5-9F3F-433E-B107-483EB785574B}"/>
              </a:ext>
            </a:extLst>
          </p:cNvPr>
          <p:cNvSpPr txBox="1">
            <a:spLocks/>
          </p:cNvSpPr>
          <p:nvPr/>
        </p:nvSpPr>
        <p:spPr>
          <a:xfrm>
            <a:off x="362286" y="1684850"/>
            <a:ext cx="8101070" cy="886900"/>
          </a:xfrm>
          <a:prstGeom prst="rect">
            <a:avLst/>
          </a:prstGeom>
        </p:spPr>
        <p:txBody>
          <a:bodyPr anchor="b"/>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sv-SE" sz="4400">
                <a:solidFill>
                  <a:schemeClr val="bg1"/>
                </a:solidFill>
                <a:latin typeface="Scania Office Headline Bold" panose="00000805000000000000" pitchFamily="2" charset="0"/>
              </a:rPr>
              <a:t>POWERTRAIN</a:t>
            </a:r>
          </a:p>
        </p:txBody>
      </p:sp>
      <p:sp>
        <p:nvSpPr>
          <p:cNvPr id="4" name="Subtitle 2">
            <a:extLst>
              <a:ext uri="{FF2B5EF4-FFF2-40B4-BE49-F238E27FC236}">
                <a16:creationId xmlns:a16="http://schemas.microsoft.com/office/drawing/2014/main" id="{6FF0F9EC-F8AC-40DF-BF65-808FBE839EB3}"/>
              </a:ext>
            </a:extLst>
          </p:cNvPr>
          <p:cNvSpPr txBox="1">
            <a:spLocks/>
          </p:cNvSpPr>
          <p:nvPr/>
        </p:nvSpPr>
        <p:spPr>
          <a:xfrm>
            <a:off x="362286" y="2571750"/>
            <a:ext cx="7434177" cy="107564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sv-SE" sz="1100">
                <a:solidFill>
                  <a:schemeClr val="bg1"/>
                </a:solidFill>
                <a:latin typeface="Scania Office Headline" panose="00000505000000000000" pitchFamily="2" charset="0"/>
              </a:rPr>
              <a:t>RICARDO DE NARDO</a:t>
            </a:r>
          </a:p>
        </p:txBody>
      </p:sp>
      <p:pic>
        <p:nvPicPr>
          <p:cNvPr id="6" name="Picture 4" descr="Image">
            <a:extLst>
              <a:ext uri="{FF2B5EF4-FFF2-40B4-BE49-F238E27FC236}">
                <a16:creationId xmlns:a16="http://schemas.microsoft.com/office/drawing/2014/main" id="{566F6793-0422-462B-A60A-B63E82155840}"/>
              </a:ext>
            </a:extLst>
          </p:cNvPr>
          <p:cNvPicPr>
            <a:picLocks noChangeAspect="1" noChangeArrowheads="1"/>
          </p:cNvPicPr>
          <p:nvPr/>
        </p:nvPicPr>
        <p:blipFill rotWithShape="1">
          <a:blip r:embed="rId4" cstate="email">
            <a:grayscl/>
            <a:extLst>
              <a:ext uri="{28A0092B-C50C-407E-A947-70E740481C1C}">
                <a14:useLocalDpi xmlns:a14="http://schemas.microsoft.com/office/drawing/2010/main"/>
              </a:ext>
            </a:extLst>
          </a:blip>
          <a:srcRect/>
          <a:stretch/>
        </p:blipFill>
        <p:spPr bwMode="auto">
          <a:xfrm>
            <a:off x="459876" y="2876250"/>
            <a:ext cx="1551713" cy="1998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3239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352385C-53F1-4ACD-ACA0-93CF37E99FD2}"/>
              </a:ext>
            </a:extLst>
          </p:cNvPr>
          <p:cNvGraphicFramePr>
            <a:graphicFrameLocks noChangeAspect="1"/>
          </p:cNvGraphicFramePr>
          <p:nvPr>
            <p:custDataLst>
              <p:tags r:id="rId2"/>
            </p:custDataLst>
            <p:extLst>
              <p:ext uri="{D42A27DB-BD31-4B8C-83A1-F6EECF244321}">
                <p14:modId xmlns:p14="http://schemas.microsoft.com/office/powerpoint/2010/main" val="75534467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3314" name="think-cell Slide" r:id="rId5" imgW="395" imgH="394" progId="TCLayout.ActiveDocument.1">
                  <p:embed/>
                </p:oleObj>
              </mc:Choice>
              <mc:Fallback>
                <p:oleObj name="think-cell Slide" r:id="rId5" imgW="395" imgH="394" progId="TCLayout.ActiveDocument.1">
                  <p:embed/>
                  <p:pic>
                    <p:nvPicPr>
                      <p:cNvPr id="4" name="Object 3" hidden="1">
                        <a:extLst>
                          <a:ext uri="{FF2B5EF4-FFF2-40B4-BE49-F238E27FC236}">
                            <a16:creationId xmlns:a16="http://schemas.microsoft.com/office/drawing/2014/main" id="{E352385C-53F1-4ACD-ACA0-93CF37E99FD2}"/>
                          </a:ext>
                        </a:extLst>
                      </p:cNvPr>
                      <p:cNvPicPr/>
                      <p:nvPr/>
                    </p:nvPicPr>
                    <p:blipFill>
                      <a:blip r:embed="rId6"/>
                      <a:stretch>
                        <a:fillRect/>
                      </a:stretch>
                    </p:blipFill>
                    <p:spPr>
                      <a:xfrm>
                        <a:off x="1191" y="1191"/>
                        <a:ext cx="1191" cy="1191"/>
                      </a:xfrm>
                      <a:prstGeom prst="rect">
                        <a:avLst/>
                      </a:prstGeom>
                    </p:spPr>
                  </p:pic>
                </p:oleObj>
              </mc:Fallback>
            </mc:AlternateContent>
          </a:graphicData>
        </a:graphic>
      </p:graphicFrame>
      <p:sp>
        <p:nvSpPr>
          <p:cNvPr id="2" name="Platshållare för innehåll 1">
            <a:extLst>
              <a:ext uri="{FF2B5EF4-FFF2-40B4-BE49-F238E27FC236}">
                <a16:creationId xmlns:a16="http://schemas.microsoft.com/office/drawing/2014/main" id="{A4CF2C0B-1BBA-4E43-8ED5-D56FEAA801B7}"/>
              </a:ext>
            </a:extLst>
          </p:cNvPr>
          <p:cNvSpPr>
            <a:spLocks noGrp="1"/>
          </p:cNvSpPr>
          <p:nvPr>
            <p:ph idx="1"/>
          </p:nvPr>
        </p:nvSpPr>
        <p:spPr/>
        <p:txBody>
          <a:bodyPr vert="horz" lIns="0" tIns="0" rIns="0" bIns="0" rtlCol="0" anchor="t">
            <a:noAutofit/>
          </a:bodyPr>
          <a:lstStyle/>
          <a:p>
            <a:pPr marL="0" indent="0">
              <a:lnSpc>
                <a:spcPct val="150000"/>
              </a:lnSpc>
              <a:buNone/>
            </a:pPr>
            <a:r>
              <a:rPr lang="pt-BR">
                <a:ea typeface="+mn-lt"/>
                <a:cs typeface="+mn-lt"/>
              </a:rPr>
              <a:t>• Chassis K piso baixo e entrada baixa</a:t>
            </a:r>
          </a:p>
          <a:p>
            <a:pPr marL="0" indent="0">
              <a:lnSpc>
                <a:spcPct val="150000"/>
              </a:lnSpc>
              <a:buNone/>
            </a:pPr>
            <a:r>
              <a:rPr lang="pt-BR">
                <a:ea typeface="+mn-lt"/>
                <a:cs typeface="+mn-lt"/>
              </a:rPr>
              <a:t>• Portifólio de motores e emissões</a:t>
            </a:r>
            <a:endParaRPr lang="pt-BR"/>
          </a:p>
          <a:p>
            <a:pPr marL="0" indent="0">
              <a:lnSpc>
                <a:spcPct val="150000"/>
              </a:lnSpc>
              <a:buNone/>
            </a:pPr>
            <a:r>
              <a:rPr lang="pt-BR">
                <a:ea typeface="+mn-lt"/>
                <a:cs typeface="+mn-lt"/>
              </a:rPr>
              <a:t>• Conexões da carroceria</a:t>
            </a:r>
          </a:p>
          <a:p>
            <a:pPr marL="0" indent="0">
              <a:lnSpc>
                <a:spcPct val="150000"/>
              </a:lnSpc>
              <a:buNone/>
            </a:pPr>
            <a:r>
              <a:rPr lang="pt-BR">
                <a:ea typeface="+mn-lt"/>
                <a:cs typeface="+mn-lt"/>
              </a:rPr>
              <a:t>• Encapsulamento de Ruído </a:t>
            </a:r>
            <a:endParaRPr lang="pt-BR"/>
          </a:p>
          <a:p>
            <a:pPr marL="198835" indent="-198835">
              <a:lnSpc>
                <a:spcPct val="150000"/>
              </a:lnSpc>
              <a:buNone/>
            </a:pPr>
            <a:r>
              <a:rPr lang="pt-BR">
                <a:ea typeface="+mn-lt"/>
                <a:cs typeface="+mn-lt"/>
              </a:rPr>
              <a:t>• Isolação e ventilação do compartimento do motor</a:t>
            </a:r>
            <a:endParaRPr lang="pt-BR"/>
          </a:p>
          <a:p>
            <a:pPr marL="0" indent="0">
              <a:lnSpc>
                <a:spcPct val="150000"/>
              </a:lnSpc>
              <a:buNone/>
            </a:pPr>
            <a:r>
              <a:rPr lang="pt-BR">
                <a:ea typeface="+mn-lt"/>
                <a:cs typeface="+mn-lt"/>
              </a:rPr>
              <a:t>• Sistema de arrefecimento</a:t>
            </a:r>
            <a:endParaRPr lang="pt-BR"/>
          </a:p>
        </p:txBody>
      </p:sp>
      <p:sp>
        <p:nvSpPr>
          <p:cNvPr id="5" name="Platshållare för bildnummer 4">
            <a:extLst>
              <a:ext uri="{FF2B5EF4-FFF2-40B4-BE49-F238E27FC236}">
                <a16:creationId xmlns:a16="http://schemas.microsoft.com/office/drawing/2014/main" id="{6A665C3E-74EE-4885-8F7D-E699E1431886}"/>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17</a:t>
            </a:fld>
            <a:endParaRPr lang="en-US" kern="1200">
              <a:solidFill>
                <a:srgbClr val="041E42"/>
              </a:solidFill>
              <a:latin typeface="Scania Office"/>
              <a:ea typeface="+mn-ea"/>
              <a:cs typeface="+mn-cs"/>
            </a:endParaRPr>
          </a:p>
        </p:txBody>
      </p:sp>
      <p:sp>
        <p:nvSpPr>
          <p:cNvPr id="6" name="Rubrik 5">
            <a:extLst>
              <a:ext uri="{FF2B5EF4-FFF2-40B4-BE49-F238E27FC236}">
                <a16:creationId xmlns:a16="http://schemas.microsoft.com/office/drawing/2014/main" id="{A8DD5FC4-5A9A-4315-A6EF-1D29A6133EF7}"/>
              </a:ext>
            </a:extLst>
          </p:cNvPr>
          <p:cNvSpPr>
            <a:spLocks noGrp="1"/>
          </p:cNvSpPr>
          <p:nvPr>
            <p:ph type="title"/>
          </p:nvPr>
        </p:nvSpPr>
        <p:spPr/>
        <p:txBody>
          <a:bodyPr/>
          <a:lstStyle/>
          <a:p>
            <a:r>
              <a:rPr lang="sv-SE" b="1">
                <a:latin typeface="Scania Office Bold"/>
              </a:rPr>
              <a:t>Agenda</a:t>
            </a:r>
            <a:endParaRPr lang="sv-SE" b="1"/>
          </a:p>
        </p:txBody>
      </p:sp>
      <p:pic>
        <p:nvPicPr>
          <p:cNvPr id="7" name="Bildobjekt 7" descr="En bild som visar leksak, LEGO, inomhus&#10;&#10;Automatiskt genererad beskrivning">
            <a:extLst>
              <a:ext uri="{FF2B5EF4-FFF2-40B4-BE49-F238E27FC236}">
                <a16:creationId xmlns:a16="http://schemas.microsoft.com/office/drawing/2014/main" id="{68090018-A09E-4B20-9E5F-AA34AAD7AAD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22537" y="929337"/>
            <a:ext cx="3434509" cy="2467166"/>
          </a:xfrm>
          <a:prstGeom prst="rect">
            <a:avLst/>
          </a:prstGeom>
        </p:spPr>
      </p:pic>
    </p:spTree>
    <p:extLst>
      <p:ext uri="{BB962C8B-B14F-4D97-AF65-F5344CB8AC3E}">
        <p14:creationId xmlns:p14="http://schemas.microsoft.com/office/powerpoint/2010/main" val="20112990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C951181-EE2D-4073-95C2-16D60D3E8388}"/>
              </a:ext>
            </a:extLst>
          </p:cNvPr>
          <p:cNvGraphicFramePr>
            <a:graphicFrameLocks noChangeAspect="1"/>
          </p:cNvGraphicFramePr>
          <p:nvPr>
            <p:custDataLst>
              <p:tags r:id="rId2"/>
            </p:custDataLst>
            <p:extLst>
              <p:ext uri="{D42A27DB-BD31-4B8C-83A1-F6EECF244321}">
                <p14:modId xmlns:p14="http://schemas.microsoft.com/office/powerpoint/2010/main" val="202501266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4338"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CC951181-EE2D-4073-95C2-16D60D3E8388}"/>
                          </a:ext>
                        </a:extLst>
                      </p:cNvPr>
                      <p:cNvPicPr/>
                      <p:nvPr/>
                    </p:nvPicPr>
                    <p:blipFill>
                      <a:blip r:embed="rId7"/>
                      <a:stretch>
                        <a:fillRect/>
                      </a:stretch>
                    </p:blipFill>
                    <p:spPr>
                      <a:xfrm>
                        <a:off x="1191" y="1191"/>
                        <a:ext cx="1191" cy="1191"/>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9947B942-911A-4B3C-9826-B2478BC38343}"/>
              </a:ext>
            </a:extLst>
          </p:cNvPr>
          <p:cNvSpPr/>
          <p:nvPr>
            <p:custDataLst>
              <p:tags r:id="rId3"/>
            </p:custDataLst>
          </p:nvPr>
        </p:nvSpPr>
        <p:spPr>
          <a:xfrm>
            <a:off x="0" y="0"/>
            <a:ext cx="119063" cy="1190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685800">
              <a:lnSpc>
                <a:spcPct val="90000"/>
              </a:lnSpc>
              <a:spcBef>
                <a:spcPts val="900"/>
              </a:spcBef>
              <a:buClrTx/>
            </a:pPr>
            <a:endParaRPr lang="pt-BR" sz="2700" kern="1200">
              <a:solidFill>
                <a:prstClr val="white"/>
              </a:solidFill>
              <a:latin typeface="Scania Office Bold" panose="00000800000000000000" pitchFamily="2" charset="0"/>
              <a:ea typeface="+mj-ea"/>
              <a:cs typeface="+mj-cs"/>
              <a:sym typeface="Scania Office Bold" panose="00000800000000000000" pitchFamily="2" charset="0"/>
            </a:endParaRPr>
          </a:p>
        </p:txBody>
      </p:sp>
      <p:graphicFrame>
        <p:nvGraphicFramePr>
          <p:cNvPr id="8" name="Platshållare för innehåll 7">
            <a:extLst>
              <a:ext uri="{FF2B5EF4-FFF2-40B4-BE49-F238E27FC236}">
                <a16:creationId xmlns:a16="http://schemas.microsoft.com/office/drawing/2014/main" id="{95BCC807-CD2A-4607-83F6-0EDBF49E34D8}"/>
              </a:ext>
            </a:extLst>
          </p:cNvPr>
          <p:cNvGraphicFramePr>
            <a:graphicFrameLocks noGrp="1"/>
          </p:cNvGraphicFramePr>
          <p:nvPr>
            <p:ph idx="1"/>
          </p:nvPr>
        </p:nvGraphicFramePr>
        <p:xfrm>
          <a:off x="386603" y="2807073"/>
          <a:ext cx="8370092" cy="1638240"/>
        </p:xfrm>
        <a:graphic>
          <a:graphicData uri="http://schemas.openxmlformats.org/drawingml/2006/table">
            <a:tbl>
              <a:tblPr firstRow="1" bandRow="1">
                <a:tableStyleId>{5C22544A-7EE6-4342-B048-85BDC9FD1C3A}</a:tableStyleId>
              </a:tblPr>
              <a:tblGrid>
                <a:gridCol w="2092523">
                  <a:extLst>
                    <a:ext uri="{9D8B030D-6E8A-4147-A177-3AD203B41FA5}">
                      <a16:colId xmlns:a16="http://schemas.microsoft.com/office/drawing/2014/main" val="2125252568"/>
                    </a:ext>
                  </a:extLst>
                </a:gridCol>
                <a:gridCol w="2092523">
                  <a:extLst>
                    <a:ext uri="{9D8B030D-6E8A-4147-A177-3AD203B41FA5}">
                      <a16:colId xmlns:a16="http://schemas.microsoft.com/office/drawing/2014/main" val="945031600"/>
                    </a:ext>
                  </a:extLst>
                </a:gridCol>
                <a:gridCol w="2092523">
                  <a:extLst>
                    <a:ext uri="{9D8B030D-6E8A-4147-A177-3AD203B41FA5}">
                      <a16:colId xmlns:a16="http://schemas.microsoft.com/office/drawing/2014/main" val="3408603774"/>
                    </a:ext>
                  </a:extLst>
                </a:gridCol>
                <a:gridCol w="2092523">
                  <a:extLst>
                    <a:ext uri="{9D8B030D-6E8A-4147-A177-3AD203B41FA5}">
                      <a16:colId xmlns:a16="http://schemas.microsoft.com/office/drawing/2014/main" val="2226615915"/>
                    </a:ext>
                  </a:extLst>
                </a:gridCol>
              </a:tblGrid>
              <a:tr h="327648">
                <a:tc>
                  <a:txBody>
                    <a:bodyPr/>
                    <a:lstStyle/>
                    <a:p>
                      <a:pPr marL="0" algn="ctr" rtl="0" latinLnBrk="0">
                        <a:spcBef>
                          <a:spcPts val="0"/>
                        </a:spcBef>
                        <a:spcAft>
                          <a:spcPts val="0"/>
                        </a:spcAft>
                      </a:pPr>
                      <a:r>
                        <a:rPr lang="sv-SE" sz="1400" kern="1200">
                          <a:effectLst/>
                        </a:rPr>
                        <a:t>Motor</a:t>
                      </a:r>
                      <a:endParaRPr lang="sv-SE" sz="1000">
                        <a:effectLst/>
                      </a:endParaRPr>
                    </a:p>
                  </a:txBody>
                  <a:tcPr marL="0" marR="0" marT="0" marB="0" anchor="ctr"/>
                </a:tc>
                <a:tc>
                  <a:txBody>
                    <a:bodyPr/>
                    <a:lstStyle/>
                    <a:p>
                      <a:pPr marL="0" algn="ctr" rtl="0" latinLnBrk="0">
                        <a:spcBef>
                          <a:spcPts val="0"/>
                        </a:spcBef>
                        <a:spcAft>
                          <a:spcPts val="0"/>
                        </a:spcAft>
                      </a:pPr>
                      <a:r>
                        <a:rPr lang="sv-SE" sz="1400" kern="1200">
                          <a:effectLst/>
                        </a:rPr>
                        <a:t>Euro 3</a:t>
                      </a:r>
                      <a:endParaRPr lang="sv-SE" sz="1000">
                        <a:effectLst/>
                      </a:endParaRPr>
                    </a:p>
                  </a:txBody>
                  <a:tcPr marL="0" marR="0" marT="0" marB="0" anchor="ctr"/>
                </a:tc>
                <a:tc>
                  <a:txBody>
                    <a:bodyPr/>
                    <a:lstStyle/>
                    <a:p>
                      <a:pPr marL="0" algn="ctr" rtl="0" latinLnBrk="0">
                        <a:spcBef>
                          <a:spcPts val="0"/>
                        </a:spcBef>
                        <a:spcAft>
                          <a:spcPts val="0"/>
                        </a:spcAft>
                      </a:pPr>
                      <a:r>
                        <a:rPr lang="sv-SE" sz="1400" kern="1200">
                          <a:effectLst/>
                        </a:rPr>
                        <a:t>Euro 5</a:t>
                      </a:r>
                      <a:endParaRPr lang="sv-SE" sz="1000">
                        <a:effectLst/>
                      </a:endParaRPr>
                    </a:p>
                  </a:txBody>
                  <a:tcPr marL="0" marR="0" marT="0" marB="0" anchor="ctr"/>
                </a:tc>
                <a:tc>
                  <a:txBody>
                    <a:bodyPr/>
                    <a:lstStyle/>
                    <a:p>
                      <a:pPr marL="0" algn="ctr" rtl="0" latinLnBrk="0">
                        <a:spcBef>
                          <a:spcPts val="0"/>
                        </a:spcBef>
                        <a:spcAft>
                          <a:spcPts val="0"/>
                        </a:spcAft>
                      </a:pPr>
                      <a:r>
                        <a:rPr lang="sv-SE" sz="1400" kern="1200">
                          <a:effectLst/>
                        </a:rPr>
                        <a:t>Euro 6/ Proconve P8</a:t>
                      </a:r>
                      <a:endParaRPr lang="sv-SE" sz="1000">
                        <a:effectLst/>
                      </a:endParaRPr>
                    </a:p>
                  </a:txBody>
                  <a:tcPr marL="0" marR="0" marT="0" marB="0" anchor="ctr"/>
                </a:tc>
                <a:extLst>
                  <a:ext uri="{0D108BD9-81ED-4DB2-BD59-A6C34878D82A}">
                    <a16:rowId xmlns:a16="http://schemas.microsoft.com/office/drawing/2014/main" val="1810451044"/>
                  </a:ext>
                </a:extLst>
              </a:tr>
              <a:tr h="327648">
                <a:tc>
                  <a:txBody>
                    <a:bodyPr/>
                    <a:lstStyle/>
                    <a:p>
                      <a:pPr marL="0" algn="ctr" rtl="0" latinLnBrk="0">
                        <a:spcBef>
                          <a:spcPts val="0"/>
                        </a:spcBef>
                        <a:spcAft>
                          <a:spcPts val="0"/>
                        </a:spcAft>
                      </a:pPr>
                      <a:r>
                        <a:rPr lang="sv-SE" sz="1400">
                          <a:effectLst/>
                        </a:rPr>
                        <a:t>D9</a:t>
                      </a:r>
                      <a:endParaRPr lang="sv-SE" sz="1000">
                        <a:effectLst/>
                      </a:endParaRPr>
                    </a:p>
                  </a:txBody>
                  <a:tcPr marL="0" marR="0" marT="0" marB="0" anchor="ctr"/>
                </a:tc>
                <a:tc>
                  <a:txBody>
                    <a:bodyPr/>
                    <a:lstStyle/>
                    <a:p>
                      <a:pPr marL="0" algn="ctr" rtl="0" latinLnBrk="0">
                        <a:spcBef>
                          <a:spcPts val="0"/>
                        </a:spcBef>
                        <a:spcAft>
                          <a:spcPts val="0"/>
                        </a:spcAft>
                      </a:pPr>
                      <a:r>
                        <a:rPr lang="sv-SE" sz="1400">
                          <a:effectLst/>
                        </a:rPr>
                        <a:t>250, 310</a:t>
                      </a:r>
                      <a:endParaRPr lang="sv-SE" sz="1000">
                        <a:effectLst/>
                      </a:endParaRPr>
                    </a:p>
                  </a:txBody>
                  <a:tcPr marL="0" marR="0" marT="0" marB="0" anchor="ctr"/>
                </a:tc>
                <a:tc>
                  <a:txBody>
                    <a:bodyPr/>
                    <a:lstStyle/>
                    <a:p>
                      <a:pPr marL="0" algn="ctr" rtl="0" latinLnBrk="0">
                        <a:spcBef>
                          <a:spcPts val="0"/>
                        </a:spcBef>
                        <a:spcAft>
                          <a:spcPts val="0"/>
                        </a:spcAft>
                      </a:pPr>
                      <a:r>
                        <a:rPr lang="sv-SE" sz="1400">
                          <a:effectLst/>
                        </a:rPr>
                        <a:t>280, 320, 360</a:t>
                      </a:r>
                      <a:endParaRPr lang="sv-SE" sz="1000">
                        <a:effectLst/>
                      </a:endParaRPr>
                    </a:p>
                  </a:txBody>
                  <a:tcPr marL="0" marR="0" marT="0" marB="0" anchor="ctr"/>
                </a:tc>
                <a:tc>
                  <a:txBody>
                    <a:bodyPr/>
                    <a:lstStyle/>
                    <a:p>
                      <a:pPr marL="0" algn="ctr" rtl="0" latinLnBrk="0">
                        <a:spcBef>
                          <a:spcPts val="0"/>
                        </a:spcBef>
                        <a:spcAft>
                          <a:spcPts val="0"/>
                        </a:spcAft>
                      </a:pPr>
                      <a:r>
                        <a:rPr lang="sv-SE" sz="1400">
                          <a:effectLst/>
                        </a:rPr>
                        <a:t>280, 320. 360</a:t>
                      </a:r>
                      <a:endParaRPr lang="sv-SE" sz="1000">
                        <a:effectLst/>
                      </a:endParaRPr>
                    </a:p>
                  </a:txBody>
                  <a:tcPr marL="0" marR="0" marT="0" marB="0" anchor="ctr"/>
                </a:tc>
                <a:extLst>
                  <a:ext uri="{0D108BD9-81ED-4DB2-BD59-A6C34878D82A}">
                    <a16:rowId xmlns:a16="http://schemas.microsoft.com/office/drawing/2014/main" val="1588412718"/>
                  </a:ext>
                </a:extLst>
              </a:tr>
              <a:tr h="327648">
                <a:tc>
                  <a:txBody>
                    <a:bodyPr/>
                    <a:lstStyle/>
                    <a:p>
                      <a:pPr marL="0" algn="ctr" rtl="0" latinLnBrk="0">
                        <a:spcBef>
                          <a:spcPts val="0"/>
                        </a:spcBef>
                        <a:spcAft>
                          <a:spcPts val="0"/>
                        </a:spcAft>
                      </a:pPr>
                      <a:r>
                        <a:rPr lang="sv-SE" sz="1400">
                          <a:effectLst/>
                        </a:rPr>
                        <a:t>OC9 </a:t>
                      </a:r>
                      <a:endParaRPr lang="sv-SE" sz="1000">
                        <a:effectLst/>
                      </a:endParaRPr>
                    </a:p>
                  </a:txBody>
                  <a:tcPr marL="0" marR="0" marT="0" marB="0" anchor="ctr"/>
                </a:tc>
                <a:tc>
                  <a:txBody>
                    <a:bodyPr/>
                    <a:lstStyle/>
                    <a:p>
                      <a:pPr marL="0" algn="ctr" rtl="0" latinLnBrk="0">
                        <a:spcBef>
                          <a:spcPts val="0"/>
                        </a:spcBef>
                        <a:spcAft>
                          <a:spcPts val="0"/>
                        </a:spcAft>
                      </a:pPr>
                      <a:endParaRPr lang="sv-SE" sz="1000">
                        <a:effectLst/>
                      </a:endParaRPr>
                    </a:p>
                  </a:txBody>
                  <a:tcPr marL="0" marR="0" marT="0" marB="0" anchor="ctr"/>
                </a:tc>
                <a:tc>
                  <a:txBody>
                    <a:bodyPr/>
                    <a:lstStyle/>
                    <a:p>
                      <a:pPr marL="0" algn="ctr" rtl="0" latinLnBrk="0">
                        <a:spcBef>
                          <a:spcPts val="0"/>
                        </a:spcBef>
                        <a:spcAft>
                          <a:spcPts val="0"/>
                        </a:spcAft>
                      </a:pPr>
                      <a:endParaRPr lang="sv-SE" sz="1000">
                        <a:effectLst/>
                      </a:endParaRPr>
                    </a:p>
                  </a:txBody>
                  <a:tcPr marL="0" marR="0" marT="0" marB="0" anchor="ctr"/>
                </a:tc>
                <a:tc>
                  <a:txBody>
                    <a:bodyPr/>
                    <a:lstStyle/>
                    <a:p>
                      <a:pPr marL="0" algn="ctr" rtl="0" latinLnBrk="0">
                        <a:spcBef>
                          <a:spcPts val="0"/>
                        </a:spcBef>
                        <a:spcAft>
                          <a:spcPts val="0"/>
                        </a:spcAft>
                      </a:pPr>
                      <a:r>
                        <a:rPr lang="sv-SE" sz="1400">
                          <a:effectLst/>
                        </a:rPr>
                        <a:t>280, 340</a:t>
                      </a:r>
                      <a:endParaRPr lang="sv-SE" sz="1000">
                        <a:effectLst/>
                      </a:endParaRPr>
                    </a:p>
                  </a:txBody>
                  <a:tcPr marL="0" marR="0" marT="0" marB="0" anchor="ctr"/>
                </a:tc>
                <a:extLst>
                  <a:ext uri="{0D108BD9-81ED-4DB2-BD59-A6C34878D82A}">
                    <a16:rowId xmlns:a16="http://schemas.microsoft.com/office/drawing/2014/main" val="1541660340"/>
                  </a:ext>
                </a:extLst>
              </a:tr>
              <a:tr h="327648">
                <a:tc>
                  <a:txBody>
                    <a:bodyPr/>
                    <a:lstStyle/>
                    <a:p>
                      <a:pPr marL="0" algn="ctr" rtl="0" latinLnBrk="0">
                        <a:spcBef>
                          <a:spcPts val="0"/>
                        </a:spcBef>
                        <a:spcAft>
                          <a:spcPts val="0"/>
                        </a:spcAft>
                      </a:pPr>
                      <a:r>
                        <a:rPr lang="sv-SE" sz="1400">
                          <a:effectLst/>
                        </a:rPr>
                        <a:t>D13</a:t>
                      </a:r>
                      <a:endParaRPr lang="sv-SE" sz="1000">
                        <a:effectLst/>
                      </a:endParaRPr>
                    </a:p>
                  </a:txBody>
                  <a:tcPr marL="0" marR="0" marT="0" marB="0" anchor="ctr"/>
                </a:tc>
                <a:tc>
                  <a:txBody>
                    <a:bodyPr/>
                    <a:lstStyle/>
                    <a:p>
                      <a:pPr marL="0" algn="ctr" rtl="0" latinLnBrk="0">
                        <a:spcBef>
                          <a:spcPts val="0"/>
                        </a:spcBef>
                        <a:spcAft>
                          <a:spcPts val="0"/>
                        </a:spcAft>
                      </a:pPr>
                      <a:r>
                        <a:rPr lang="sv-SE" sz="1400">
                          <a:effectLst/>
                        </a:rPr>
                        <a:t>360, 410</a:t>
                      </a:r>
                      <a:endParaRPr lang="sv-SE" sz="1000">
                        <a:effectLst/>
                      </a:endParaRPr>
                    </a:p>
                  </a:txBody>
                  <a:tcPr marL="0" marR="0" marT="0" marB="0" anchor="ctr"/>
                </a:tc>
                <a:tc>
                  <a:txBody>
                    <a:bodyPr/>
                    <a:lstStyle/>
                    <a:p>
                      <a:pPr marL="0" algn="ctr" rtl="0" latinLnBrk="0">
                        <a:spcBef>
                          <a:spcPts val="0"/>
                        </a:spcBef>
                        <a:spcAft>
                          <a:spcPts val="0"/>
                        </a:spcAft>
                      </a:pPr>
                      <a:r>
                        <a:rPr lang="sv-SE" sz="1400">
                          <a:effectLst/>
                        </a:rPr>
                        <a:t>410. 450</a:t>
                      </a:r>
                      <a:endParaRPr lang="sv-SE" sz="1000">
                        <a:effectLst/>
                      </a:endParaRPr>
                    </a:p>
                  </a:txBody>
                  <a:tcPr marL="0" marR="0" marT="0" marB="0" anchor="ctr"/>
                </a:tc>
                <a:tc>
                  <a:txBody>
                    <a:bodyPr/>
                    <a:lstStyle/>
                    <a:p>
                      <a:pPr marL="0" algn="ctr" rtl="0" latinLnBrk="0">
                        <a:spcBef>
                          <a:spcPts val="0"/>
                        </a:spcBef>
                        <a:spcAft>
                          <a:spcPts val="0"/>
                        </a:spcAft>
                      </a:pPr>
                      <a:r>
                        <a:rPr lang="sv-SE" sz="1400">
                          <a:effectLst/>
                        </a:rPr>
                        <a:t>370, 410, 450, 500</a:t>
                      </a:r>
                      <a:endParaRPr lang="sv-SE" sz="1000">
                        <a:effectLst/>
                      </a:endParaRPr>
                    </a:p>
                  </a:txBody>
                  <a:tcPr marL="0" marR="0" marT="0" marB="0" anchor="ctr"/>
                </a:tc>
                <a:extLst>
                  <a:ext uri="{0D108BD9-81ED-4DB2-BD59-A6C34878D82A}">
                    <a16:rowId xmlns:a16="http://schemas.microsoft.com/office/drawing/2014/main" val="4178723635"/>
                  </a:ext>
                </a:extLst>
              </a:tr>
              <a:tr h="327648">
                <a:tc>
                  <a:txBody>
                    <a:bodyPr/>
                    <a:lstStyle/>
                    <a:p>
                      <a:pPr marL="0" algn="ctr" rtl="0" latinLnBrk="0">
                        <a:spcBef>
                          <a:spcPts val="0"/>
                        </a:spcBef>
                        <a:spcAft>
                          <a:spcPts val="0"/>
                        </a:spcAft>
                      </a:pPr>
                      <a:r>
                        <a:rPr lang="sv-SE" sz="1400">
                          <a:effectLst/>
                        </a:rPr>
                        <a:t>OC13</a:t>
                      </a:r>
                      <a:endParaRPr lang="sv-SE" sz="1000">
                        <a:effectLst/>
                      </a:endParaRPr>
                    </a:p>
                  </a:txBody>
                  <a:tcPr marL="0" marR="0" marT="0" marB="0" anchor="ctr"/>
                </a:tc>
                <a:tc>
                  <a:txBody>
                    <a:bodyPr/>
                    <a:lstStyle/>
                    <a:p>
                      <a:pPr marL="0" algn="ctr" rtl="0" latinLnBrk="0">
                        <a:spcBef>
                          <a:spcPts val="0"/>
                        </a:spcBef>
                        <a:spcAft>
                          <a:spcPts val="0"/>
                        </a:spcAft>
                      </a:pPr>
                      <a:endParaRPr lang="sv-SE" sz="1000">
                        <a:effectLst/>
                      </a:endParaRPr>
                    </a:p>
                  </a:txBody>
                  <a:tcPr marL="0" marR="0" marT="0" marB="0" anchor="ctr"/>
                </a:tc>
                <a:tc>
                  <a:txBody>
                    <a:bodyPr/>
                    <a:lstStyle/>
                    <a:p>
                      <a:pPr marL="0" algn="ctr" rtl="0" latinLnBrk="0">
                        <a:spcBef>
                          <a:spcPts val="0"/>
                        </a:spcBef>
                        <a:spcAft>
                          <a:spcPts val="0"/>
                        </a:spcAft>
                      </a:pPr>
                      <a:endParaRPr lang="sv-SE" sz="1000">
                        <a:effectLst/>
                      </a:endParaRPr>
                    </a:p>
                  </a:txBody>
                  <a:tcPr marL="0" marR="0" marT="0" marB="0" anchor="ctr"/>
                </a:tc>
                <a:tc>
                  <a:txBody>
                    <a:bodyPr/>
                    <a:lstStyle/>
                    <a:p>
                      <a:pPr marL="0" algn="ctr" rtl="0" latinLnBrk="0">
                        <a:spcBef>
                          <a:spcPts val="0"/>
                        </a:spcBef>
                        <a:spcAft>
                          <a:spcPts val="0"/>
                        </a:spcAft>
                      </a:pPr>
                      <a:r>
                        <a:rPr lang="sv-SE" sz="1400">
                          <a:effectLst/>
                        </a:rPr>
                        <a:t>410</a:t>
                      </a:r>
                      <a:endParaRPr lang="sv-SE" sz="1000">
                        <a:effectLst/>
                      </a:endParaRPr>
                    </a:p>
                  </a:txBody>
                  <a:tcPr marL="0" marR="0" marT="0" marB="0" anchor="ctr"/>
                </a:tc>
                <a:extLst>
                  <a:ext uri="{0D108BD9-81ED-4DB2-BD59-A6C34878D82A}">
                    <a16:rowId xmlns:a16="http://schemas.microsoft.com/office/drawing/2014/main" val="795387709"/>
                  </a:ext>
                </a:extLst>
              </a:tr>
            </a:tbl>
          </a:graphicData>
        </a:graphic>
      </p:graphicFrame>
      <p:sp>
        <p:nvSpPr>
          <p:cNvPr id="5" name="Platshållare för bildnummer 4">
            <a:extLst>
              <a:ext uri="{FF2B5EF4-FFF2-40B4-BE49-F238E27FC236}">
                <a16:creationId xmlns:a16="http://schemas.microsoft.com/office/drawing/2014/main" id="{2DE7A880-DA70-42B2-AE3C-3D305A2F6428}"/>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18</a:t>
            </a:fld>
            <a:endParaRPr lang="en-US" kern="1200">
              <a:solidFill>
                <a:srgbClr val="041E42"/>
              </a:solidFill>
              <a:latin typeface="Scania Office"/>
              <a:ea typeface="+mn-ea"/>
              <a:cs typeface="+mn-cs"/>
            </a:endParaRPr>
          </a:p>
        </p:txBody>
      </p:sp>
      <p:sp>
        <p:nvSpPr>
          <p:cNvPr id="6" name="Rubrik 5">
            <a:extLst>
              <a:ext uri="{FF2B5EF4-FFF2-40B4-BE49-F238E27FC236}">
                <a16:creationId xmlns:a16="http://schemas.microsoft.com/office/drawing/2014/main" id="{3DEBDB84-F7FC-4965-821A-2596964B653F}"/>
              </a:ext>
            </a:extLst>
          </p:cNvPr>
          <p:cNvSpPr>
            <a:spLocks noGrp="1"/>
          </p:cNvSpPr>
          <p:nvPr>
            <p:ph type="title"/>
          </p:nvPr>
        </p:nvSpPr>
        <p:spPr/>
        <p:txBody>
          <a:bodyPr/>
          <a:lstStyle/>
          <a:p>
            <a:r>
              <a:rPr lang="pt-BR"/>
              <a:t>Portifólio de motores, níveis de emissões e potência.</a:t>
            </a:r>
          </a:p>
        </p:txBody>
      </p:sp>
      <p:pic>
        <p:nvPicPr>
          <p:cNvPr id="9" name="Bildobjekt 9" descr="En bild som visar skatebordåkning, hoppar, luft, transport&#10;&#10;Automatiskt genererad beskrivning">
            <a:extLst>
              <a:ext uri="{FF2B5EF4-FFF2-40B4-BE49-F238E27FC236}">
                <a16:creationId xmlns:a16="http://schemas.microsoft.com/office/drawing/2014/main" id="{E380AC6B-AB17-4044-83D3-4E7B3D6AEDB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369414" y="1016428"/>
            <a:ext cx="2388744" cy="1664159"/>
          </a:xfrm>
          <a:prstGeom prst="rect">
            <a:avLst/>
          </a:prstGeom>
        </p:spPr>
      </p:pic>
      <p:pic>
        <p:nvPicPr>
          <p:cNvPr id="10" name="Bildobjekt 10" descr="En bild som visar hoppar, person, luft, gör&#10;&#10;Automatiskt genererad beskrivning">
            <a:extLst>
              <a:ext uri="{FF2B5EF4-FFF2-40B4-BE49-F238E27FC236}">
                <a16:creationId xmlns:a16="http://schemas.microsoft.com/office/drawing/2014/main" id="{30EA901B-E42D-41F1-BEEB-1333CB4B269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46283" y="1059656"/>
            <a:ext cx="2200733" cy="1664159"/>
          </a:xfrm>
          <a:prstGeom prst="rect">
            <a:avLst/>
          </a:prstGeom>
        </p:spPr>
      </p:pic>
      <p:pic>
        <p:nvPicPr>
          <p:cNvPr id="11" name="Bildobjekt 11" descr="En bild som visar leksak&#10;&#10;Automatiskt genererad beskrivning">
            <a:extLst>
              <a:ext uri="{FF2B5EF4-FFF2-40B4-BE49-F238E27FC236}">
                <a16:creationId xmlns:a16="http://schemas.microsoft.com/office/drawing/2014/main" id="{F79B1DED-906F-4712-B676-950A0ACD2D0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566454">
            <a:off x="6758943" y="1083404"/>
            <a:ext cx="2012017" cy="1530864"/>
          </a:xfrm>
          <a:prstGeom prst="rect">
            <a:avLst/>
          </a:prstGeom>
        </p:spPr>
      </p:pic>
    </p:spTree>
    <p:extLst>
      <p:ext uri="{BB962C8B-B14F-4D97-AF65-F5344CB8AC3E}">
        <p14:creationId xmlns:p14="http://schemas.microsoft.com/office/powerpoint/2010/main" val="12690810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8">
            <a:extLst>
              <a:ext uri="{FF2B5EF4-FFF2-40B4-BE49-F238E27FC236}">
                <a16:creationId xmlns:a16="http://schemas.microsoft.com/office/drawing/2014/main" id="{319E2944-C0B9-41BE-8F58-91716BD345D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932878" y="281872"/>
            <a:ext cx="3572369" cy="4049225"/>
          </a:xfrm>
          <a:prstGeom prst="rect">
            <a:avLst/>
          </a:prstGeom>
        </p:spPr>
      </p:pic>
      <p:pic>
        <p:nvPicPr>
          <p:cNvPr id="7" name="Bildobjekt 7">
            <a:extLst>
              <a:ext uri="{FF2B5EF4-FFF2-40B4-BE49-F238E27FC236}">
                <a16:creationId xmlns:a16="http://schemas.microsoft.com/office/drawing/2014/main" id="{3F338523-E5F6-4116-BD4F-2DC5D9DBD71E}"/>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rcRect/>
          <a:stretch/>
        </p:blipFill>
        <p:spPr>
          <a:xfrm>
            <a:off x="311576" y="1223359"/>
            <a:ext cx="4566198" cy="3278513"/>
          </a:xfrm>
        </p:spPr>
      </p:pic>
      <p:sp>
        <p:nvSpPr>
          <p:cNvPr id="5" name="Platshållare för bildnummer 4">
            <a:extLst>
              <a:ext uri="{FF2B5EF4-FFF2-40B4-BE49-F238E27FC236}">
                <a16:creationId xmlns:a16="http://schemas.microsoft.com/office/drawing/2014/main" id="{C8A83F1F-962C-4FAD-84FB-BDB206AD5E0B}"/>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19</a:t>
            </a:fld>
            <a:endParaRPr lang="en-US" kern="1200">
              <a:solidFill>
                <a:srgbClr val="041E42"/>
              </a:solidFill>
              <a:latin typeface="Scania Office"/>
              <a:ea typeface="+mn-ea"/>
              <a:cs typeface="+mn-cs"/>
            </a:endParaRPr>
          </a:p>
        </p:txBody>
      </p:sp>
      <p:sp>
        <p:nvSpPr>
          <p:cNvPr id="6" name="Rubrik 5">
            <a:extLst>
              <a:ext uri="{FF2B5EF4-FFF2-40B4-BE49-F238E27FC236}">
                <a16:creationId xmlns:a16="http://schemas.microsoft.com/office/drawing/2014/main" id="{62B74C53-2D80-49CC-BA95-A5FD2F9054A5}"/>
              </a:ext>
            </a:extLst>
          </p:cNvPr>
          <p:cNvSpPr>
            <a:spLocks noGrp="1"/>
          </p:cNvSpPr>
          <p:nvPr>
            <p:ph type="title"/>
          </p:nvPr>
        </p:nvSpPr>
        <p:spPr/>
        <p:txBody>
          <a:bodyPr/>
          <a:lstStyle/>
          <a:p>
            <a:r>
              <a:rPr lang="sv-SE" err="1"/>
              <a:t>Conexões</a:t>
            </a:r>
            <a:r>
              <a:rPr lang="sv-SE"/>
              <a:t> </a:t>
            </a:r>
            <a:r>
              <a:rPr lang="sv-SE" err="1"/>
              <a:t>com</a:t>
            </a:r>
            <a:r>
              <a:rPr lang="sv-SE"/>
              <a:t> a </a:t>
            </a:r>
            <a:r>
              <a:rPr lang="sv-SE" err="1"/>
              <a:t>carroceria</a:t>
            </a:r>
            <a:endParaRPr lang="sv-SE"/>
          </a:p>
        </p:txBody>
      </p:sp>
      <p:sp>
        <p:nvSpPr>
          <p:cNvPr id="10" name="textruta 9">
            <a:extLst>
              <a:ext uri="{FF2B5EF4-FFF2-40B4-BE49-F238E27FC236}">
                <a16:creationId xmlns:a16="http://schemas.microsoft.com/office/drawing/2014/main" id="{7AA6C269-1188-495E-8AB5-DB0C48BCD5B6}"/>
              </a:ext>
            </a:extLst>
          </p:cNvPr>
          <p:cNvSpPr txBox="1"/>
          <p:nvPr/>
        </p:nvSpPr>
        <p:spPr>
          <a:xfrm>
            <a:off x="3543301" y="2400300"/>
            <a:ext cx="138564" cy="207749"/>
          </a:xfrm>
          <a:prstGeom prst="rect">
            <a:avLst/>
          </a:prstGeom>
          <a:noFill/>
        </p:spPr>
        <p:txBody>
          <a:bodyPr rot="0" spcFirstLastPara="0" vertOverflow="overflow" horzOverflow="overflow" vert="horz" wrap="none" lIns="68580" tIns="34290" rIns="68580" bIns="34290" numCol="1" spcCol="0" rtlCol="0" fromWordArt="0" anchor="t" anchorCtr="0" forceAA="0" compatLnSpc="1">
            <a:prstTxWarp prst="textNoShape">
              <a:avLst/>
            </a:prstTxWarp>
            <a:spAutoFit/>
          </a:bodyPr>
          <a:lstStyle/>
          <a:p>
            <a:pPr defTabSz="685800">
              <a:buClrTx/>
            </a:pPr>
            <a:endParaRPr lang="sv-SE" sz="900" kern="1200">
              <a:solidFill>
                <a:prstClr val="black"/>
              </a:solidFill>
              <a:latin typeface="Calibri"/>
              <a:ea typeface="+mn-ea"/>
              <a:cs typeface="Calibri"/>
            </a:endParaRPr>
          </a:p>
        </p:txBody>
      </p:sp>
      <p:sp>
        <p:nvSpPr>
          <p:cNvPr id="2" name="TextBox 1">
            <a:extLst>
              <a:ext uri="{FF2B5EF4-FFF2-40B4-BE49-F238E27FC236}">
                <a16:creationId xmlns:a16="http://schemas.microsoft.com/office/drawing/2014/main" id="{AF70E82D-3F07-4B93-ADC3-E772CD4A5A7E}"/>
              </a:ext>
            </a:extLst>
          </p:cNvPr>
          <p:cNvSpPr txBox="1"/>
          <p:nvPr/>
        </p:nvSpPr>
        <p:spPr>
          <a:xfrm>
            <a:off x="311576" y="4524081"/>
            <a:ext cx="1376659" cy="457048"/>
          </a:xfrm>
          <a:prstGeom prst="rect">
            <a:avLst/>
          </a:prstGeom>
          <a:noFill/>
        </p:spPr>
        <p:txBody>
          <a:bodyPr wrap="none" rtlCol="0">
            <a:spAutoFit/>
          </a:bodyPr>
          <a:lstStyle/>
          <a:p>
            <a:pPr marL="135731" indent="-135731" defTabSz="685800">
              <a:lnSpc>
                <a:spcPct val="90000"/>
              </a:lnSpc>
              <a:spcBef>
                <a:spcPts val="900"/>
              </a:spcBef>
              <a:buClrTx/>
              <a:buFontTx/>
              <a:buAutoNum type="arabicPeriod"/>
            </a:pPr>
            <a:r>
              <a:rPr lang="sv-SE" sz="900" kern="1200">
                <a:solidFill>
                  <a:srgbClr val="041E42"/>
                </a:solidFill>
                <a:latin typeface="Scania Office"/>
                <a:ea typeface="+mn-ea"/>
                <a:cs typeface="+mn-cs"/>
              </a:rPr>
              <a:t>Viga de </a:t>
            </a:r>
            <a:r>
              <a:rPr lang="sv-SE" sz="900" kern="1200" err="1">
                <a:solidFill>
                  <a:srgbClr val="041E42"/>
                </a:solidFill>
                <a:latin typeface="Scania Office"/>
                <a:ea typeface="+mn-ea"/>
                <a:cs typeface="+mn-cs"/>
              </a:rPr>
              <a:t>transporte</a:t>
            </a:r>
            <a:endParaRPr lang="sv-SE" sz="900" kern="1200">
              <a:solidFill>
                <a:srgbClr val="041E42"/>
              </a:solidFill>
              <a:latin typeface="Scania Office"/>
              <a:ea typeface="+mn-ea"/>
              <a:cs typeface="+mn-cs"/>
            </a:endParaRPr>
          </a:p>
          <a:p>
            <a:pPr marL="135731" indent="-135731" defTabSz="685800">
              <a:lnSpc>
                <a:spcPct val="90000"/>
              </a:lnSpc>
              <a:spcBef>
                <a:spcPts val="900"/>
              </a:spcBef>
              <a:buClrTx/>
              <a:buFontTx/>
              <a:buAutoNum type="arabicPeriod"/>
            </a:pPr>
            <a:r>
              <a:rPr lang="sv-SE" sz="900" kern="1200">
                <a:solidFill>
                  <a:srgbClr val="041E42"/>
                </a:solidFill>
                <a:latin typeface="Scania Office"/>
                <a:ea typeface="+mn-ea"/>
                <a:cs typeface="+mn-cs"/>
              </a:rPr>
              <a:t>Viga de </a:t>
            </a:r>
            <a:r>
              <a:rPr lang="sv-SE" sz="900" kern="1200" err="1">
                <a:solidFill>
                  <a:srgbClr val="041E42"/>
                </a:solidFill>
                <a:latin typeface="Scania Office"/>
                <a:ea typeface="+mn-ea"/>
                <a:cs typeface="+mn-cs"/>
              </a:rPr>
              <a:t>transporte</a:t>
            </a:r>
            <a:endParaRPr lang="sv-SE" sz="900" kern="1200">
              <a:solidFill>
                <a:srgbClr val="041E42"/>
              </a:solidFill>
              <a:latin typeface="Scania Office"/>
              <a:ea typeface="+mn-ea"/>
              <a:cs typeface="+mn-cs"/>
            </a:endParaRPr>
          </a:p>
        </p:txBody>
      </p:sp>
      <p:sp>
        <p:nvSpPr>
          <p:cNvPr id="3" name="TextBox 2">
            <a:extLst>
              <a:ext uri="{FF2B5EF4-FFF2-40B4-BE49-F238E27FC236}">
                <a16:creationId xmlns:a16="http://schemas.microsoft.com/office/drawing/2014/main" id="{4D0F30E6-D43F-4198-A787-299AA2FB50B4}"/>
              </a:ext>
            </a:extLst>
          </p:cNvPr>
          <p:cNvSpPr txBox="1"/>
          <p:nvPr/>
        </p:nvSpPr>
        <p:spPr>
          <a:xfrm>
            <a:off x="311576" y="4279051"/>
            <a:ext cx="1241045" cy="216982"/>
          </a:xfrm>
          <a:prstGeom prst="rect">
            <a:avLst/>
          </a:prstGeom>
          <a:noFill/>
        </p:spPr>
        <p:txBody>
          <a:bodyPr wrap="none" rtlCol="0">
            <a:spAutoFit/>
          </a:bodyPr>
          <a:lstStyle/>
          <a:p>
            <a:pPr defTabSz="685800">
              <a:lnSpc>
                <a:spcPct val="90000"/>
              </a:lnSpc>
              <a:spcBef>
                <a:spcPts val="900"/>
              </a:spcBef>
              <a:buClrTx/>
            </a:pPr>
            <a:r>
              <a:rPr lang="sv-SE" sz="900" kern="1200" err="1">
                <a:solidFill>
                  <a:srgbClr val="041E42"/>
                </a:solidFill>
                <a:latin typeface="Scania Office"/>
                <a:ea typeface="+mn-ea"/>
                <a:cs typeface="+mn-cs"/>
              </a:rPr>
              <a:t>Quadro</a:t>
            </a:r>
            <a:r>
              <a:rPr lang="sv-SE" sz="900" kern="1200">
                <a:solidFill>
                  <a:srgbClr val="041E42"/>
                </a:solidFill>
                <a:latin typeface="Scania Office"/>
                <a:ea typeface="+mn-ea"/>
                <a:cs typeface="+mn-cs"/>
              </a:rPr>
              <a:t>, Chassis-K</a:t>
            </a:r>
          </a:p>
        </p:txBody>
      </p:sp>
      <p:sp>
        <p:nvSpPr>
          <p:cNvPr id="11" name="TextBox 10">
            <a:extLst>
              <a:ext uri="{FF2B5EF4-FFF2-40B4-BE49-F238E27FC236}">
                <a16:creationId xmlns:a16="http://schemas.microsoft.com/office/drawing/2014/main" id="{52A1FED3-E876-4AC7-80DD-B5DD12DA2644}"/>
              </a:ext>
            </a:extLst>
          </p:cNvPr>
          <p:cNvSpPr txBox="1"/>
          <p:nvPr/>
        </p:nvSpPr>
        <p:spPr>
          <a:xfrm>
            <a:off x="5120879" y="4279051"/>
            <a:ext cx="2917786" cy="216982"/>
          </a:xfrm>
          <a:prstGeom prst="rect">
            <a:avLst/>
          </a:prstGeom>
          <a:noFill/>
        </p:spPr>
        <p:txBody>
          <a:bodyPr wrap="none" rtlCol="0">
            <a:spAutoFit/>
          </a:bodyPr>
          <a:lstStyle/>
          <a:p>
            <a:pPr defTabSz="685800">
              <a:lnSpc>
                <a:spcPct val="90000"/>
              </a:lnSpc>
              <a:spcBef>
                <a:spcPts val="900"/>
              </a:spcBef>
              <a:buClrTx/>
            </a:pPr>
            <a:r>
              <a:rPr lang="sv-SE" sz="900" kern="1200">
                <a:solidFill>
                  <a:srgbClr val="041E42"/>
                </a:solidFill>
                <a:latin typeface="Scania Office"/>
                <a:ea typeface="+mn-ea"/>
                <a:cs typeface="+mn-cs"/>
              </a:rPr>
              <a:t>Como </a:t>
            </a:r>
            <a:r>
              <a:rPr lang="sv-SE" sz="900" kern="1200" err="1">
                <a:solidFill>
                  <a:srgbClr val="041E42"/>
                </a:solidFill>
                <a:latin typeface="Scania Office"/>
                <a:ea typeface="+mn-ea"/>
                <a:cs typeface="+mn-cs"/>
              </a:rPr>
              <a:t>atracar</a:t>
            </a:r>
            <a:r>
              <a:rPr lang="sv-SE" sz="900" kern="1200">
                <a:solidFill>
                  <a:srgbClr val="041E42"/>
                </a:solidFill>
                <a:latin typeface="Scania Office"/>
                <a:ea typeface="+mn-ea"/>
                <a:cs typeface="+mn-cs"/>
              </a:rPr>
              <a:t> o </a:t>
            </a:r>
            <a:r>
              <a:rPr lang="sv-SE" sz="900" kern="1200" err="1">
                <a:solidFill>
                  <a:srgbClr val="041E42"/>
                </a:solidFill>
                <a:latin typeface="Scania Office"/>
                <a:ea typeface="+mn-ea"/>
                <a:cs typeface="+mn-cs"/>
              </a:rPr>
              <a:t>quadro</a:t>
            </a:r>
            <a:r>
              <a:rPr lang="sv-SE" sz="900" kern="1200">
                <a:solidFill>
                  <a:srgbClr val="041E42"/>
                </a:solidFill>
                <a:latin typeface="Scania Office"/>
                <a:ea typeface="+mn-ea"/>
                <a:cs typeface="+mn-cs"/>
              </a:rPr>
              <a:t> </a:t>
            </a:r>
            <a:r>
              <a:rPr lang="sv-SE" sz="900" kern="1200" err="1">
                <a:solidFill>
                  <a:srgbClr val="041E42"/>
                </a:solidFill>
                <a:latin typeface="Scania Office"/>
                <a:ea typeface="+mn-ea"/>
                <a:cs typeface="+mn-cs"/>
              </a:rPr>
              <a:t>na</a:t>
            </a:r>
            <a:r>
              <a:rPr lang="sv-SE" sz="900" kern="1200">
                <a:solidFill>
                  <a:srgbClr val="041E42"/>
                </a:solidFill>
                <a:latin typeface="Scania Office"/>
                <a:ea typeface="+mn-ea"/>
                <a:cs typeface="+mn-cs"/>
              </a:rPr>
              <a:t> </a:t>
            </a:r>
            <a:r>
              <a:rPr lang="sv-SE" sz="900" kern="1200" err="1">
                <a:solidFill>
                  <a:srgbClr val="041E42"/>
                </a:solidFill>
                <a:latin typeface="Scania Office"/>
                <a:ea typeface="+mn-ea"/>
                <a:cs typeface="+mn-cs"/>
              </a:rPr>
              <a:t>carroceria</a:t>
            </a:r>
            <a:r>
              <a:rPr lang="sv-SE" sz="900" kern="1200">
                <a:solidFill>
                  <a:srgbClr val="041E42"/>
                </a:solidFill>
                <a:latin typeface="Scania Office"/>
                <a:ea typeface="+mn-ea"/>
                <a:cs typeface="+mn-cs"/>
              </a:rPr>
              <a:t>, Chassis-K</a:t>
            </a:r>
          </a:p>
        </p:txBody>
      </p:sp>
      <p:sp>
        <p:nvSpPr>
          <p:cNvPr id="12" name="TextBox 11">
            <a:extLst>
              <a:ext uri="{FF2B5EF4-FFF2-40B4-BE49-F238E27FC236}">
                <a16:creationId xmlns:a16="http://schemas.microsoft.com/office/drawing/2014/main" id="{2965FB01-1577-44E4-AFD1-32ECB4FD1D11}"/>
              </a:ext>
            </a:extLst>
          </p:cNvPr>
          <p:cNvSpPr txBox="1"/>
          <p:nvPr/>
        </p:nvSpPr>
        <p:spPr>
          <a:xfrm>
            <a:off x="5120880" y="4505443"/>
            <a:ext cx="1261243" cy="484748"/>
          </a:xfrm>
          <a:prstGeom prst="rect">
            <a:avLst/>
          </a:prstGeom>
          <a:noFill/>
        </p:spPr>
        <p:txBody>
          <a:bodyPr wrap="none" rtlCol="0">
            <a:spAutoFit/>
          </a:bodyPr>
          <a:lstStyle/>
          <a:p>
            <a:pPr marL="135731" indent="-135731" defTabSz="685800">
              <a:spcBef>
                <a:spcPts val="900"/>
              </a:spcBef>
              <a:buClrTx/>
              <a:buFontTx/>
              <a:buAutoNum type="arabicPeriod"/>
            </a:pPr>
            <a:r>
              <a:rPr lang="sv-SE" sz="900" kern="1200" err="1">
                <a:solidFill>
                  <a:srgbClr val="041E42"/>
                </a:solidFill>
                <a:latin typeface="Scania Office"/>
                <a:ea typeface="+mn-ea"/>
                <a:cs typeface="+mn-cs"/>
              </a:rPr>
              <a:t>Parafusos</a:t>
            </a:r>
            <a:endParaRPr lang="sv-SE" sz="900" kern="1200">
              <a:solidFill>
                <a:srgbClr val="041E42"/>
              </a:solidFill>
              <a:latin typeface="Scania Office"/>
              <a:ea typeface="+mn-ea"/>
              <a:cs typeface="+mn-cs"/>
            </a:endParaRPr>
          </a:p>
          <a:p>
            <a:pPr marL="135731" indent="-135731" defTabSz="685800">
              <a:spcBef>
                <a:spcPts val="900"/>
              </a:spcBef>
              <a:buClrTx/>
              <a:buFontTx/>
              <a:buAutoNum type="arabicPeriod"/>
            </a:pPr>
            <a:r>
              <a:rPr lang="sv-SE" sz="900" kern="1200" err="1">
                <a:solidFill>
                  <a:srgbClr val="041E42"/>
                </a:solidFill>
                <a:latin typeface="Scania Office"/>
                <a:ea typeface="+mn-ea"/>
                <a:cs typeface="+mn-cs"/>
              </a:rPr>
              <a:t>Suporte</a:t>
            </a:r>
            <a:r>
              <a:rPr lang="sv-SE" sz="900" kern="1200">
                <a:solidFill>
                  <a:srgbClr val="041E42"/>
                </a:solidFill>
                <a:latin typeface="Scania Office"/>
                <a:ea typeface="+mn-ea"/>
                <a:cs typeface="+mn-cs"/>
              </a:rPr>
              <a:t> </a:t>
            </a:r>
            <a:r>
              <a:rPr lang="sv-SE" sz="900" kern="1200" err="1">
                <a:solidFill>
                  <a:srgbClr val="041E42"/>
                </a:solidFill>
                <a:latin typeface="Scania Office"/>
                <a:ea typeface="+mn-ea"/>
                <a:cs typeface="+mn-cs"/>
              </a:rPr>
              <a:t>soldado</a:t>
            </a:r>
            <a:endParaRPr lang="sv-SE" sz="900" kern="1200">
              <a:solidFill>
                <a:srgbClr val="041E42"/>
              </a:solidFill>
              <a:latin typeface="Scania Office"/>
              <a:ea typeface="+mn-ea"/>
              <a:cs typeface="+mn-cs"/>
            </a:endParaRPr>
          </a:p>
        </p:txBody>
      </p:sp>
    </p:spTree>
    <p:extLst>
      <p:ext uri="{BB962C8B-B14F-4D97-AF65-F5344CB8AC3E}">
        <p14:creationId xmlns:p14="http://schemas.microsoft.com/office/powerpoint/2010/main" val="19499936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9D44E77-2C67-4155-98B9-DD9AAE1300BB}"/>
              </a:ext>
            </a:extLst>
          </p:cNvPr>
          <p:cNvGraphicFramePr>
            <a:graphicFrameLocks noChangeAspect="1"/>
          </p:cNvGraphicFramePr>
          <p:nvPr>
            <p:custDataLst>
              <p:tags r:id="rId2"/>
            </p:custDataLst>
            <p:extLst>
              <p:ext uri="{D42A27DB-BD31-4B8C-83A1-F6EECF244321}">
                <p14:modId xmlns:p14="http://schemas.microsoft.com/office/powerpoint/2010/main" val="2496806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5" name="think-cell Slide" r:id="rId5" imgW="359" imgH="360" progId="TCLayout.ActiveDocument.1">
                  <p:embed/>
                </p:oleObj>
              </mc:Choice>
              <mc:Fallback>
                <p:oleObj name="think-cell Slide" r:id="rId5" imgW="359" imgH="360" progId="TCLayout.ActiveDocument.1">
                  <p:embed/>
                  <p:pic>
                    <p:nvPicPr>
                      <p:cNvPr id="2" name="Object 1" hidden="1">
                        <a:extLst>
                          <a:ext uri="{FF2B5EF4-FFF2-40B4-BE49-F238E27FC236}">
                            <a16:creationId xmlns:a16="http://schemas.microsoft.com/office/drawing/2014/main" id="{B9D44E77-2C67-4155-98B9-DD9AAE1300B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95" name="Google Shape;1395;p90"/>
          <p:cNvSpPr txBox="1">
            <a:spLocks noGrp="1"/>
          </p:cNvSpPr>
          <p:nvPr>
            <p:ph type="title"/>
          </p:nvPr>
        </p:nvSpPr>
        <p:spPr>
          <a:xfrm>
            <a:off x="713100" y="365705"/>
            <a:ext cx="4723294" cy="87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sz="4800">
                <a:solidFill>
                  <a:srgbClr val="1F2875"/>
                </a:solidFill>
                <a:effectLst>
                  <a:outerShdw blurRad="38100" dist="38100" dir="2700000" algn="tl">
                    <a:srgbClr val="000000">
                      <a:alpha val="43137"/>
                    </a:srgbClr>
                  </a:outerShdw>
                </a:effectLst>
                <a:latin typeface="Scania Office Headline Bold" panose="00000805000000000000" pitchFamily="2" charset="0"/>
              </a:rPr>
              <a:t>BEM VINDOS</a:t>
            </a:r>
          </a:p>
        </p:txBody>
      </p:sp>
      <p:sp>
        <p:nvSpPr>
          <p:cNvPr id="7" name="TextBox 6">
            <a:extLst>
              <a:ext uri="{FF2B5EF4-FFF2-40B4-BE49-F238E27FC236}">
                <a16:creationId xmlns:a16="http://schemas.microsoft.com/office/drawing/2014/main" id="{04514836-2724-4541-8FEB-778F91654596}"/>
              </a:ext>
            </a:extLst>
          </p:cNvPr>
          <p:cNvSpPr txBox="1"/>
          <p:nvPr/>
        </p:nvSpPr>
        <p:spPr>
          <a:xfrm>
            <a:off x="713100" y="1408592"/>
            <a:ext cx="4213200" cy="600164"/>
          </a:xfrm>
          <a:prstGeom prst="rect">
            <a:avLst/>
          </a:prstGeom>
          <a:noFill/>
        </p:spPr>
        <p:txBody>
          <a:bodyPr wrap="square" rtlCol="0">
            <a:spAutoFit/>
          </a:bodyPr>
          <a:lstStyle/>
          <a:p>
            <a:pPr lvl="1" algn="ctr"/>
            <a:r>
              <a:rPr lang="sv-SE" sz="1100">
                <a:latin typeface="Scania Office" panose="00000500000000000000" pitchFamily="2" charset="0"/>
                <a:cs typeface="Arial" panose="020B0604020202020204" pitchFamily="34" charset="0"/>
              </a:rPr>
              <a:t>     Antes de </a:t>
            </a:r>
            <a:r>
              <a:rPr lang="sv-SE" sz="1100" err="1">
                <a:latin typeface="Scania Office" panose="00000500000000000000" pitchFamily="2" charset="0"/>
                <a:cs typeface="Arial" panose="020B0604020202020204" pitchFamily="34" charset="0"/>
              </a:rPr>
              <a:t>começarmos</a:t>
            </a:r>
            <a:r>
              <a:rPr lang="sv-SE" sz="1100">
                <a:latin typeface="Scania Office" panose="00000500000000000000" pitchFamily="2" charset="0"/>
                <a:cs typeface="Arial" panose="020B0604020202020204" pitchFamily="34" charset="0"/>
              </a:rPr>
              <a:t>, </a:t>
            </a:r>
            <a:r>
              <a:rPr lang="sv-SE" sz="1100" err="1">
                <a:latin typeface="Scania Office" panose="00000500000000000000" pitchFamily="2" charset="0"/>
                <a:cs typeface="Arial" panose="020B0604020202020204" pitchFamily="34" charset="0"/>
              </a:rPr>
              <a:t>aqui</a:t>
            </a:r>
            <a:r>
              <a:rPr lang="sv-SE" sz="1100">
                <a:latin typeface="Scania Office" panose="00000500000000000000" pitchFamily="2" charset="0"/>
                <a:cs typeface="Arial" panose="020B0604020202020204" pitchFamily="34" charset="0"/>
              </a:rPr>
              <a:t> </a:t>
            </a:r>
            <a:r>
              <a:rPr lang="sv-SE" sz="1100" err="1">
                <a:latin typeface="Scania Office" panose="00000500000000000000" pitchFamily="2" charset="0"/>
                <a:cs typeface="Arial" panose="020B0604020202020204" pitchFamily="34" charset="0"/>
              </a:rPr>
              <a:t>estão</a:t>
            </a:r>
            <a:r>
              <a:rPr lang="sv-SE" sz="1100">
                <a:latin typeface="Scania Office" panose="00000500000000000000" pitchFamily="2" charset="0"/>
                <a:cs typeface="Arial" panose="020B0604020202020204" pitchFamily="34" charset="0"/>
              </a:rPr>
              <a:t> </a:t>
            </a:r>
            <a:r>
              <a:rPr lang="sv-SE" sz="1100" err="1">
                <a:latin typeface="Scania Office" panose="00000500000000000000" pitchFamily="2" charset="0"/>
                <a:cs typeface="Arial" panose="020B0604020202020204" pitchFamily="34" charset="0"/>
              </a:rPr>
              <a:t>algumas</a:t>
            </a:r>
            <a:r>
              <a:rPr lang="sv-SE" sz="1100">
                <a:latin typeface="Scania Office" panose="00000500000000000000" pitchFamily="2" charset="0"/>
                <a:cs typeface="Arial" panose="020B0604020202020204" pitchFamily="34" charset="0"/>
              </a:rPr>
              <a:t> </a:t>
            </a:r>
            <a:r>
              <a:rPr lang="sv-SE" sz="1100" err="1">
                <a:latin typeface="Scania Office" panose="00000500000000000000" pitchFamily="2" charset="0"/>
                <a:cs typeface="Arial" panose="020B0604020202020204" pitchFamily="34" charset="0"/>
              </a:rPr>
              <a:t>dicas</a:t>
            </a:r>
            <a:r>
              <a:rPr lang="sv-SE" sz="1100">
                <a:latin typeface="Scania Office" panose="00000500000000000000" pitchFamily="2" charset="0"/>
                <a:cs typeface="Arial" panose="020B0604020202020204" pitchFamily="34" charset="0"/>
              </a:rPr>
              <a:t> para </a:t>
            </a:r>
            <a:r>
              <a:rPr lang="sv-SE" sz="1100" err="1">
                <a:latin typeface="Scania Office" panose="00000500000000000000" pitchFamily="2" charset="0"/>
                <a:cs typeface="Arial" panose="020B0604020202020204" pitchFamily="34" charset="0"/>
              </a:rPr>
              <a:t>uma</a:t>
            </a:r>
            <a:r>
              <a:rPr lang="sv-SE" sz="1100">
                <a:latin typeface="Scania Office" panose="00000500000000000000" pitchFamily="2" charset="0"/>
                <a:cs typeface="Arial" panose="020B0604020202020204" pitchFamily="34" charset="0"/>
              </a:rPr>
              <a:t> </a:t>
            </a:r>
            <a:r>
              <a:rPr lang="sv-SE" sz="1100" err="1">
                <a:latin typeface="Scania Office" panose="00000500000000000000" pitchFamily="2" charset="0"/>
                <a:cs typeface="Arial" panose="020B0604020202020204" pitchFamily="34" charset="0"/>
              </a:rPr>
              <a:t>melhor</a:t>
            </a:r>
            <a:r>
              <a:rPr lang="sv-SE" sz="1100">
                <a:latin typeface="Scania Office" panose="00000500000000000000" pitchFamily="2" charset="0"/>
                <a:cs typeface="Arial" panose="020B0604020202020204" pitchFamily="34" charset="0"/>
              </a:rPr>
              <a:t> </a:t>
            </a:r>
            <a:r>
              <a:rPr lang="sv-SE" sz="1100" err="1">
                <a:latin typeface="Scania Office" panose="00000500000000000000" pitchFamily="2" charset="0"/>
                <a:cs typeface="Arial" panose="020B0604020202020204" pitchFamily="34" charset="0"/>
              </a:rPr>
              <a:t>experiência</a:t>
            </a:r>
            <a:r>
              <a:rPr lang="sv-SE" sz="1100">
                <a:latin typeface="Scania Office" panose="00000500000000000000" pitchFamily="2" charset="0"/>
                <a:cs typeface="Arial" panose="020B0604020202020204" pitchFamily="34" charset="0"/>
              </a:rPr>
              <a:t> </a:t>
            </a:r>
            <a:r>
              <a:rPr lang="sv-SE" sz="1100" err="1">
                <a:latin typeface="Scania Office" panose="00000500000000000000" pitchFamily="2" charset="0"/>
                <a:cs typeface="Arial" panose="020B0604020202020204" pitchFamily="34" charset="0"/>
              </a:rPr>
              <a:t>durante</a:t>
            </a:r>
            <a:r>
              <a:rPr lang="sv-SE" sz="1100">
                <a:latin typeface="Scania Office" panose="00000500000000000000" pitchFamily="2" charset="0"/>
                <a:cs typeface="Arial" panose="020B0604020202020204" pitchFamily="34" charset="0"/>
              </a:rPr>
              <a:t> o </a:t>
            </a:r>
            <a:r>
              <a:rPr lang="sv-SE" sz="1100" err="1">
                <a:latin typeface="Scania Office" panose="00000500000000000000" pitchFamily="2" charset="0"/>
                <a:cs typeface="Arial" panose="020B0604020202020204" pitchFamily="34" charset="0"/>
              </a:rPr>
              <a:t>webinar</a:t>
            </a:r>
            <a:r>
              <a:rPr lang="sv-SE" sz="1100">
                <a:latin typeface="Scania Office" panose="00000500000000000000" pitchFamily="2" charset="0"/>
                <a:cs typeface="Arial" panose="020B0604020202020204" pitchFamily="34" charset="0"/>
              </a:rPr>
              <a:t>:</a:t>
            </a:r>
          </a:p>
          <a:p>
            <a:pPr algn="ctr"/>
            <a:endParaRPr lang="pt-BR" sz="1100">
              <a:latin typeface="Scania Office" panose="00000500000000000000" pitchFamily="2" charset="0"/>
            </a:endParaRPr>
          </a:p>
        </p:txBody>
      </p:sp>
      <p:sp>
        <p:nvSpPr>
          <p:cNvPr id="25" name="Google Shape;1316;p86">
            <a:extLst>
              <a:ext uri="{FF2B5EF4-FFF2-40B4-BE49-F238E27FC236}">
                <a16:creationId xmlns:a16="http://schemas.microsoft.com/office/drawing/2014/main" id="{A80F65F3-4CFD-44CE-8D46-2A4D5B93024D}"/>
              </a:ext>
            </a:extLst>
          </p:cNvPr>
          <p:cNvSpPr/>
          <p:nvPr/>
        </p:nvSpPr>
        <p:spPr>
          <a:xfrm>
            <a:off x="448850" y="2171916"/>
            <a:ext cx="212400" cy="212400"/>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sp>
        <p:nvSpPr>
          <p:cNvPr id="26" name="TextBox 25">
            <a:extLst>
              <a:ext uri="{FF2B5EF4-FFF2-40B4-BE49-F238E27FC236}">
                <a16:creationId xmlns:a16="http://schemas.microsoft.com/office/drawing/2014/main" id="{A12176D3-B671-47BE-99A8-9D0869F3A476}"/>
              </a:ext>
            </a:extLst>
          </p:cNvPr>
          <p:cNvSpPr txBox="1"/>
          <p:nvPr/>
        </p:nvSpPr>
        <p:spPr>
          <a:xfrm>
            <a:off x="661250" y="2147311"/>
            <a:ext cx="3910750" cy="261610"/>
          </a:xfrm>
          <a:prstGeom prst="rect">
            <a:avLst/>
          </a:prstGeom>
          <a:noFill/>
        </p:spPr>
        <p:txBody>
          <a:bodyPr wrap="square" rtlCol="0">
            <a:spAutoFit/>
          </a:bodyPr>
          <a:lstStyle/>
          <a:p>
            <a:r>
              <a:rPr lang="pt-BR" sz="1100">
                <a:latin typeface="Scania Office" panose="00000500000000000000" pitchFamily="2" charset="0"/>
              </a:rPr>
              <a:t> </a:t>
            </a:r>
            <a:r>
              <a:rPr lang="sv-SE" sz="1100" b="1" err="1">
                <a:cs typeface="Arial" panose="020B0604020202020204" pitchFamily="34" charset="0"/>
              </a:rPr>
              <a:t>Use</a:t>
            </a:r>
            <a:r>
              <a:rPr lang="sv-SE" sz="1100" b="1">
                <a:cs typeface="Arial" panose="020B0604020202020204" pitchFamily="34" charset="0"/>
              </a:rPr>
              <a:t> </a:t>
            </a:r>
            <a:r>
              <a:rPr lang="sv-SE" sz="1100" b="1" err="1">
                <a:cs typeface="Arial" panose="020B0604020202020204" pitchFamily="34" charset="0"/>
              </a:rPr>
              <a:t>conexão</a:t>
            </a:r>
            <a:r>
              <a:rPr lang="sv-SE" sz="1100" b="1">
                <a:cs typeface="Arial" panose="020B0604020202020204" pitchFamily="34" charset="0"/>
              </a:rPr>
              <a:t> a </a:t>
            </a:r>
            <a:r>
              <a:rPr lang="sv-SE" sz="1100" b="1" err="1">
                <a:cs typeface="Arial" panose="020B0604020202020204" pitchFamily="34" charset="0"/>
              </a:rPr>
              <a:t>cabo</a:t>
            </a:r>
            <a:r>
              <a:rPr lang="sv-SE" sz="1100" b="1">
                <a:cs typeface="Arial" panose="020B0604020202020204" pitchFamily="34" charset="0"/>
              </a:rPr>
              <a:t> </a:t>
            </a:r>
            <a:r>
              <a:rPr lang="sv-SE" sz="1100">
                <a:cs typeface="Arial" panose="020B0604020202020204" pitchFamily="34" charset="0"/>
              </a:rPr>
              <a:t>–</a:t>
            </a:r>
            <a:r>
              <a:rPr lang="sv-SE" sz="1100" b="1">
                <a:cs typeface="Arial" panose="020B0604020202020204" pitchFamily="34" charset="0"/>
              </a:rPr>
              <a:t> </a:t>
            </a:r>
            <a:r>
              <a:rPr lang="sv-SE" sz="1100" err="1">
                <a:cs typeface="Arial" panose="020B0604020202020204" pitchFamily="34" charset="0"/>
              </a:rPr>
              <a:t>mais</a:t>
            </a:r>
            <a:r>
              <a:rPr lang="sv-SE" sz="1100">
                <a:cs typeface="Arial" panose="020B0604020202020204" pitchFamily="34" charset="0"/>
              </a:rPr>
              <a:t> </a:t>
            </a:r>
            <a:r>
              <a:rPr lang="sv-SE" sz="1100" err="1">
                <a:cs typeface="Arial" panose="020B0604020202020204" pitchFamily="34" charset="0"/>
              </a:rPr>
              <a:t>estável</a:t>
            </a:r>
            <a:r>
              <a:rPr lang="sv-SE" sz="1100">
                <a:cs typeface="Arial" panose="020B0604020202020204" pitchFamily="34" charset="0"/>
              </a:rPr>
              <a:t> </a:t>
            </a:r>
            <a:r>
              <a:rPr lang="sv-SE" sz="1100" err="1">
                <a:cs typeface="Arial" panose="020B0604020202020204" pitchFamily="34" charset="0"/>
              </a:rPr>
              <a:t>que</a:t>
            </a:r>
            <a:r>
              <a:rPr lang="sv-SE" sz="1100">
                <a:cs typeface="Arial" panose="020B0604020202020204" pitchFamily="34" charset="0"/>
              </a:rPr>
              <a:t> a WIFI</a:t>
            </a:r>
          </a:p>
        </p:txBody>
      </p:sp>
      <p:sp>
        <p:nvSpPr>
          <p:cNvPr id="27" name="Google Shape;1316;p86">
            <a:extLst>
              <a:ext uri="{FF2B5EF4-FFF2-40B4-BE49-F238E27FC236}">
                <a16:creationId xmlns:a16="http://schemas.microsoft.com/office/drawing/2014/main" id="{FB4EAC24-E4A5-49D9-AFF2-7891B3356E4D}"/>
              </a:ext>
            </a:extLst>
          </p:cNvPr>
          <p:cNvSpPr/>
          <p:nvPr/>
        </p:nvSpPr>
        <p:spPr>
          <a:xfrm>
            <a:off x="448850" y="2458131"/>
            <a:ext cx="212400" cy="212400"/>
          </a:xfrm>
          <a:prstGeom prst="ellipse">
            <a:avLst/>
          </a:prstGeom>
          <a:solidFill>
            <a:srgbClr val="1F3B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3B95"/>
              </a:solidFill>
            </a:endParaRPr>
          </a:p>
        </p:txBody>
      </p:sp>
      <p:sp>
        <p:nvSpPr>
          <p:cNvPr id="28" name="TextBox 27">
            <a:extLst>
              <a:ext uri="{FF2B5EF4-FFF2-40B4-BE49-F238E27FC236}">
                <a16:creationId xmlns:a16="http://schemas.microsoft.com/office/drawing/2014/main" id="{55B6FC92-3AB4-44A4-9A57-AD2158102567}"/>
              </a:ext>
            </a:extLst>
          </p:cNvPr>
          <p:cNvSpPr txBox="1"/>
          <p:nvPr/>
        </p:nvSpPr>
        <p:spPr>
          <a:xfrm>
            <a:off x="661250" y="2433526"/>
            <a:ext cx="4486750" cy="261610"/>
          </a:xfrm>
          <a:prstGeom prst="rect">
            <a:avLst/>
          </a:prstGeom>
          <a:noFill/>
        </p:spPr>
        <p:txBody>
          <a:bodyPr wrap="square" rtlCol="0">
            <a:spAutoFit/>
          </a:bodyPr>
          <a:lstStyle/>
          <a:p>
            <a:r>
              <a:rPr lang="pt-BR" sz="1100">
                <a:latin typeface="Scania Office" panose="00000500000000000000" pitchFamily="2" charset="0"/>
              </a:rPr>
              <a:t> </a:t>
            </a:r>
            <a:r>
              <a:rPr lang="sv-SE" sz="1100" b="1" err="1">
                <a:cs typeface="Arial" panose="020B0604020202020204" pitchFamily="34" charset="0"/>
              </a:rPr>
              <a:t>Faça</a:t>
            </a:r>
            <a:r>
              <a:rPr lang="sv-SE" sz="1100" b="1">
                <a:cs typeface="Arial" panose="020B0604020202020204" pitchFamily="34" charset="0"/>
              </a:rPr>
              <a:t> o login do </a:t>
            </a:r>
            <a:r>
              <a:rPr lang="sv-SE" sz="1100" b="1" err="1">
                <a:cs typeface="Arial" panose="020B0604020202020204" pitchFamily="34" charset="0"/>
              </a:rPr>
              <a:t>seu</a:t>
            </a:r>
            <a:r>
              <a:rPr lang="sv-SE" sz="1100" b="1">
                <a:cs typeface="Arial" panose="020B0604020202020204" pitchFamily="34" charset="0"/>
              </a:rPr>
              <a:t> </a:t>
            </a:r>
            <a:r>
              <a:rPr lang="sv-SE" sz="1100" b="1" err="1">
                <a:cs typeface="Arial" panose="020B0604020202020204" pitchFamily="34" charset="0"/>
              </a:rPr>
              <a:t>computador</a:t>
            </a:r>
            <a:r>
              <a:rPr lang="sv-SE" sz="1100" b="1">
                <a:cs typeface="Arial" panose="020B0604020202020204" pitchFamily="34" charset="0"/>
              </a:rPr>
              <a:t> </a:t>
            </a:r>
            <a:r>
              <a:rPr lang="sv-SE" sz="1100">
                <a:cs typeface="Arial" panose="020B0604020202020204" pitchFamily="34" charset="0"/>
              </a:rPr>
              <a:t>– </a:t>
            </a:r>
            <a:r>
              <a:rPr lang="sv-SE" sz="1100" err="1">
                <a:cs typeface="Arial" panose="020B0604020202020204" pitchFamily="34" charset="0"/>
              </a:rPr>
              <a:t>melhor</a:t>
            </a:r>
            <a:r>
              <a:rPr lang="sv-SE" sz="1100">
                <a:cs typeface="Arial" panose="020B0604020202020204" pitchFamily="34" charset="0"/>
              </a:rPr>
              <a:t> de </a:t>
            </a:r>
            <a:r>
              <a:rPr lang="sv-SE" sz="1100" err="1">
                <a:cs typeface="Arial" panose="020B0604020202020204" pitchFamily="34" charset="0"/>
              </a:rPr>
              <a:t>visualizar</a:t>
            </a:r>
            <a:r>
              <a:rPr lang="sv-SE" sz="1100">
                <a:cs typeface="Arial" panose="020B0604020202020204" pitchFamily="34" charset="0"/>
              </a:rPr>
              <a:t> o </a:t>
            </a:r>
            <a:r>
              <a:rPr lang="sv-SE" sz="1100" err="1">
                <a:cs typeface="Arial" panose="020B0604020202020204" pitchFamily="34" charset="0"/>
              </a:rPr>
              <a:t>webinar</a:t>
            </a:r>
            <a:endParaRPr lang="sv-SE" sz="1100">
              <a:cs typeface="Arial" panose="020B0604020202020204" pitchFamily="34" charset="0"/>
            </a:endParaRPr>
          </a:p>
        </p:txBody>
      </p:sp>
      <p:sp>
        <p:nvSpPr>
          <p:cNvPr id="29" name="Google Shape;1316;p86">
            <a:extLst>
              <a:ext uri="{FF2B5EF4-FFF2-40B4-BE49-F238E27FC236}">
                <a16:creationId xmlns:a16="http://schemas.microsoft.com/office/drawing/2014/main" id="{78BDDA4D-6A08-43E4-A810-2CF88DA4A29A}"/>
              </a:ext>
            </a:extLst>
          </p:cNvPr>
          <p:cNvSpPr/>
          <p:nvPr/>
        </p:nvSpPr>
        <p:spPr>
          <a:xfrm>
            <a:off x="448850" y="2758377"/>
            <a:ext cx="212400" cy="212400"/>
          </a:xfrm>
          <a:prstGeom prst="ellipse">
            <a:avLst/>
          </a:prstGeom>
          <a:solidFill>
            <a:srgbClr val="2E6E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TextBox 29">
            <a:extLst>
              <a:ext uri="{FF2B5EF4-FFF2-40B4-BE49-F238E27FC236}">
                <a16:creationId xmlns:a16="http://schemas.microsoft.com/office/drawing/2014/main" id="{6525C6DC-C526-422B-9029-A537F723A7A6}"/>
              </a:ext>
            </a:extLst>
          </p:cNvPr>
          <p:cNvSpPr txBox="1"/>
          <p:nvPr/>
        </p:nvSpPr>
        <p:spPr>
          <a:xfrm>
            <a:off x="661250" y="2716621"/>
            <a:ext cx="4413831" cy="261610"/>
          </a:xfrm>
          <a:prstGeom prst="rect">
            <a:avLst/>
          </a:prstGeom>
          <a:noFill/>
        </p:spPr>
        <p:txBody>
          <a:bodyPr wrap="square" rtlCol="0">
            <a:spAutoFit/>
          </a:bodyPr>
          <a:lstStyle/>
          <a:p>
            <a:r>
              <a:rPr lang="pt-BR" sz="1100">
                <a:latin typeface="Scania Office" panose="00000500000000000000" pitchFamily="2" charset="0"/>
              </a:rPr>
              <a:t> </a:t>
            </a:r>
            <a:r>
              <a:rPr lang="sv-SE" sz="1100" b="1" err="1">
                <a:cs typeface="Arial" panose="020B0604020202020204" pitchFamily="34" charset="0"/>
              </a:rPr>
              <a:t>Mute</a:t>
            </a:r>
            <a:r>
              <a:rPr lang="sv-SE" sz="1100" b="1">
                <a:cs typeface="Arial" panose="020B0604020202020204" pitchFamily="34" charset="0"/>
              </a:rPr>
              <a:t> o </a:t>
            </a:r>
            <a:r>
              <a:rPr lang="sv-SE" sz="1100" b="1" err="1">
                <a:cs typeface="Arial" panose="020B0604020202020204" pitchFamily="34" charset="0"/>
              </a:rPr>
              <a:t>seu</a:t>
            </a:r>
            <a:r>
              <a:rPr lang="sv-SE" sz="1100" b="1">
                <a:cs typeface="Arial" panose="020B0604020202020204" pitchFamily="34" charset="0"/>
              </a:rPr>
              <a:t> </a:t>
            </a:r>
            <a:r>
              <a:rPr lang="sv-SE" sz="1100" b="1" err="1">
                <a:cs typeface="Arial" panose="020B0604020202020204" pitchFamily="34" charset="0"/>
              </a:rPr>
              <a:t>microfone</a:t>
            </a:r>
            <a:r>
              <a:rPr lang="sv-SE" sz="1100" b="1">
                <a:cs typeface="Arial" panose="020B0604020202020204" pitchFamily="34" charset="0"/>
              </a:rPr>
              <a:t> </a:t>
            </a:r>
            <a:r>
              <a:rPr lang="sv-SE" sz="1100">
                <a:cs typeface="Arial" panose="020B0604020202020204" pitchFamily="34" charset="0"/>
              </a:rPr>
              <a:t>–</a:t>
            </a:r>
            <a:r>
              <a:rPr lang="sv-SE" sz="1100" b="1">
                <a:cs typeface="Arial" panose="020B0604020202020204" pitchFamily="34" charset="0"/>
              </a:rPr>
              <a:t> </a:t>
            </a:r>
            <a:r>
              <a:rPr lang="sv-SE" sz="1100" err="1">
                <a:cs typeface="Arial" panose="020B0604020202020204" pitchFamily="34" charset="0"/>
              </a:rPr>
              <a:t>evitar</a:t>
            </a:r>
            <a:r>
              <a:rPr lang="sv-SE" sz="1100">
                <a:cs typeface="Arial" panose="020B0604020202020204" pitchFamily="34" charset="0"/>
              </a:rPr>
              <a:t> </a:t>
            </a:r>
            <a:r>
              <a:rPr lang="sv-SE" sz="1100" err="1">
                <a:cs typeface="Arial" panose="020B0604020202020204" pitchFamily="34" charset="0"/>
              </a:rPr>
              <a:t>ruídos</a:t>
            </a:r>
            <a:r>
              <a:rPr lang="sv-SE" sz="1100">
                <a:cs typeface="Arial" panose="020B0604020202020204" pitchFamily="34" charset="0"/>
              </a:rPr>
              <a:t> </a:t>
            </a:r>
            <a:r>
              <a:rPr lang="sv-SE" sz="1100" err="1">
                <a:cs typeface="Arial" panose="020B0604020202020204" pitchFamily="34" charset="0"/>
              </a:rPr>
              <a:t>durante</a:t>
            </a:r>
            <a:r>
              <a:rPr lang="sv-SE" sz="1100">
                <a:cs typeface="Arial" panose="020B0604020202020204" pitchFamily="34" charset="0"/>
              </a:rPr>
              <a:t> a </a:t>
            </a:r>
            <a:r>
              <a:rPr lang="sv-SE" sz="1100" err="1">
                <a:cs typeface="Arial" panose="020B0604020202020204" pitchFamily="34" charset="0"/>
              </a:rPr>
              <a:t>apresentação</a:t>
            </a:r>
            <a:endParaRPr lang="sv-SE" sz="1100">
              <a:cs typeface="Arial" panose="020B0604020202020204" pitchFamily="34" charset="0"/>
            </a:endParaRPr>
          </a:p>
        </p:txBody>
      </p:sp>
      <p:sp>
        <p:nvSpPr>
          <p:cNvPr id="31" name="Google Shape;1316;p86">
            <a:extLst>
              <a:ext uri="{FF2B5EF4-FFF2-40B4-BE49-F238E27FC236}">
                <a16:creationId xmlns:a16="http://schemas.microsoft.com/office/drawing/2014/main" id="{87F31FE2-0329-4A80-B759-A083233CC1E8}"/>
              </a:ext>
            </a:extLst>
          </p:cNvPr>
          <p:cNvSpPr/>
          <p:nvPr/>
        </p:nvSpPr>
        <p:spPr>
          <a:xfrm>
            <a:off x="448850" y="3079331"/>
            <a:ext cx="212400" cy="212400"/>
          </a:xfrm>
          <a:prstGeom prst="ellipse">
            <a:avLst/>
          </a:prstGeom>
          <a:solidFill>
            <a:srgbClr val="6F9F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TextBox 31">
            <a:extLst>
              <a:ext uri="{FF2B5EF4-FFF2-40B4-BE49-F238E27FC236}">
                <a16:creationId xmlns:a16="http://schemas.microsoft.com/office/drawing/2014/main" id="{8C9EE33A-817A-49B0-979A-61BDCF8487F4}"/>
              </a:ext>
            </a:extLst>
          </p:cNvPr>
          <p:cNvSpPr txBox="1"/>
          <p:nvPr/>
        </p:nvSpPr>
        <p:spPr>
          <a:xfrm>
            <a:off x="661250" y="3054726"/>
            <a:ext cx="3910750" cy="261610"/>
          </a:xfrm>
          <a:prstGeom prst="rect">
            <a:avLst/>
          </a:prstGeom>
          <a:noFill/>
        </p:spPr>
        <p:txBody>
          <a:bodyPr wrap="square" rtlCol="0">
            <a:spAutoFit/>
          </a:bodyPr>
          <a:lstStyle/>
          <a:p>
            <a:r>
              <a:rPr lang="pt-BR" sz="1100">
                <a:latin typeface="Scania Office" panose="00000500000000000000" pitchFamily="2" charset="0"/>
              </a:rPr>
              <a:t> </a:t>
            </a:r>
            <a:r>
              <a:rPr lang="sv-SE" sz="1100" b="1" err="1">
                <a:cs typeface="Arial" panose="020B0604020202020204" pitchFamily="34" charset="0"/>
              </a:rPr>
              <a:t>Use</a:t>
            </a:r>
            <a:r>
              <a:rPr lang="sv-SE" sz="1100" b="1">
                <a:cs typeface="Arial" panose="020B0604020202020204" pitchFamily="34" charset="0"/>
              </a:rPr>
              <a:t> </a:t>
            </a:r>
            <a:r>
              <a:rPr lang="sv-SE" sz="1100" b="1" err="1">
                <a:cs typeface="Arial" panose="020B0604020202020204" pitchFamily="34" charset="0"/>
              </a:rPr>
              <a:t>fones</a:t>
            </a:r>
            <a:r>
              <a:rPr lang="sv-SE" sz="1100" b="1">
                <a:cs typeface="Arial" panose="020B0604020202020204" pitchFamily="34" charset="0"/>
              </a:rPr>
              <a:t> </a:t>
            </a:r>
            <a:r>
              <a:rPr lang="sv-SE" sz="1100">
                <a:cs typeface="Arial" panose="020B0604020202020204" pitchFamily="34" charset="0"/>
              </a:rPr>
              <a:t>– </a:t>
            </a:r>
            <a:r>
              <a:rPr lang="sv-SE" sz="1100" err="1">
                <a:cs typeface="Arial" panose="020B0604020202020204" pitchFamily="34" charset="0"/>
              </a:rPr>
              <a:t>melhor</a:t>
            </a:r>
            <a:r>
              <a:rPr lang="sv-SE" sz="1100">
                <a:cs typeface="Arial" panose="020B0604020202020204" pitchFamily="34" charset="0"/>
              </a:rPr>
              <a:t> para </a:t>
            </a:r>
            <a:r>
              <a:rPr lang="sv-SE" sz="1100" err="1">
                <a:cs typeface="Arial" panose="020B0604020202020204" pitchFamily="34" charset="0"/>
              </a:rPr>
              <a:t>escutar</a:t>
            </a:r>
            <a:endParaRPr lang="sv-SE" sz="1100">
              <a:cs typeface="Arial" panose="020B0604020202020204" pitchFamily="34" charset="0"/>
            </a:endParaRPr>
          </a:p>
        </p:txBody>
      </p:sp>
      <p:sp>
        <p:nvSpPr>
          <p:cNvPr id="9" name="TextBox 8">
            <a:extLst>
              <a:ext uri="{FF2B5EF4-FFF2-40B4-BE49-F238E27FC236}">
                <a16:creationId xmlns:a16="http://schemas.microsoft.com/office/drawing/2014/main" id="{EFEA5EA1-E448-42BF-886D-814FECEFA11F}"/>
              </a:ext>
            </a:extLst>
          </p:cNvPr>
          <p:cNvSpPr txBox="1"/>
          <p:nvPr/>
        </p:nvSpPr>
        <p:spPr>
          <a:xfrm>
            <a:off x="313062" y="3603742"/>
            <a:ext cx="4613238" cy="400110"/>
          </a:xfrm>
          <a:prstGeom prst="rect">
            <a:avLst/>
          </a:prstGeom>
          <a:noFill/>
        </p:spPr>
        <p:txBody>
          <a:bodyPr wrap="square" rtlCol="0">
            <a:spAutoFit/>
          </a:bodyPr>
          <a:lstStyle/>
          <a:p>
            <a:pPr algn="ctr"/>
            <a:r>
              <a:rPr lang="en-GB" sz="1000">
                <a:latin typeface="Scania Office" panose="00000500000000000000" pitchFamily="2" charset="0"/>
                <a:cs typeface="Arial" panose="020B0604020202020204" pitchFamily="34" charset="0"/>
              </a:rPr>
              <a:t>Se </a:t>
            </a:r>
            <a:r>
              <a:rPr lang="en-GB" sz="1000" err="1">
                <a:latin typeface="Scania Office" panose="00000500000000000000" pitchFamily="2" charset="0"/>
                <a:cs typeface="Arial" panose="020B0604020202020204" pitchFamily="34" charset="0"/>
              </a:rPr>
              <a:t>você</a:t>
            </a:r>
            <a:r>
              <a:rPr lang="en-GB" sz="1000">
                <a:latin typeface="Scania Office" panose="00000500000000000000" pitchFamily="2" charset="0"/>
                <a:cs typeface="Arial" panose="020B0604020202020204" pitchFamily="34" charset="0"/>
              </a:rPr>
              <a:t> </a:t>
            </a:r>
            <a:r>
              <a:rPr lang="en-GB" sz="1000" err="1">
                <a:latin typeface="Scania Office" panose="00000500000000000000" pitchFamily="2" charset="0"/>
                <a:cs typeface="Arial" panose="020B0604020202020204" pitchFamily="34" charset="0"/>
              </a:rPr>
              <a:t>estiver</a:t>
            </a:r>
            <a:r>
              <a:rPr lang="en-GB" sz="1000">
                <a:latin typeface="Scania Office" panose="00000500000000000000" pitchFamily="2" charset="0"/>
                <a:cs typeface="Arial" panose="020B0604020202020204" pitchFamily="34" charset="0"/>
              </a:rPr>
              <a:t> com </a:t>
            </a:r>
            <a:r>
              <a:rPr lang="en-GB" sz="1000" err="1">
                <a:latin typeface="Scania Office" panose="00000500000000000000" pitchFamily="2" charset="0"/>
                <a:cs typeface="Arial" panose="020B0604020202020204" pitchFamily="34" charset="0"/>
              </a:rPr>
              <a:t>problemas</a:t>
            </a:r>
            <a:r>
              <a:rPr lang="en-GB" sz="1000">
                <a:latin typeface="Scania Office" panose="00000500000000000000" pitchFamily="2" charset="0"/>
                <a:cs typeface="Arial" panose="020B0604020202020204" pitchFamily="34" charset="0"/>
              </a:rPr>
              <a:t> </a:t>
            </a:r>
            <a:r>
              <a:rPr lang="en-GB" sz="1000" err="1">
                <a:latin typeface="Scania Office" panose="00000500000000000000" pitchFamily="2" charset="0"/>
                <a:cs typeface="Arial" panose="020B0604020202020204" pitchFamily="34" charset="0"/>
              </a:rPr>
              <a:t>técnicos</a:t>
            </a:r>
            <a:r>
              <a:rPr lang="en-GB" sz="1000">
                <a:latin typeface="Scania Office" panose="00000500000000000000" pitchFamily="2" charset="0"/>
                <a:cs typeface="Arial" panose="020B0604020202020204" pitchFamily="34" charset="0"/>
              </a:rPr>
              <a:t>, </a:t>
            </a:r>
            <a:r>
              <a:rPr lang="en-GB" sz="1000" err="1">
                <a:latin typeface="Scania Office" panose="00000500000000000000" pitchFamily="2" charset="0"/>
                <a:cs typeface="Arial" panose="020B0604020202020204" pitchFamily="34" charset="0"/>
              </a:rPr>
              <a:t>nós</a:t>
            </a:r>
            <a:r>
              <a:rPr lang="en-GB" sz="1000">
                <a:latin typeface="Scania Office" panose="00000500000000000000" pitchFamily="2" charset="0"/>
                <a:cs typeface="Arial" panose="020B0604020202020204" pitchFamily="34" charset="0"/>
              </a:rPr>
              <a:t> </a:t>
            </a:r>
            <a:r>
              <a:rPr lang="en-GB" sz="1000" err="1">
                <a:latin typeface="Scania Office" panose="00000500000000000000" pitchFamily="2" charset="0"/>
                <a:cs typeface="Arial" panose="020B0604020202020204" pitchFamily="34" charset="0"/>
              </a:rPr>
              <a:t>recomendamos</a:t>
            </a:r>
            <a:r>
              <a:rPr lang="en-GB" sz="1000">
                <a:latin typeface="Scania Office" panose="00000500000000000000" pitchFamily="2" charset="0"/>
                <a:cs typeface="Arial" panose="020B0604020202020204" pitchFamily="34" charset="0"/>
              </a:rPr>
              <a:t> que </a:t>
            </a:r>
            <a:r>
              <a:rPr lang="en-GB" sz="1000" err="1">
                <a:latin typeface="Scania Office" panose="00000500000000000000" pitchFamily="2" charset="0"/>
                <a:cs typeface="Arial" panose="020B0604020202020204" pitchFamily="34" charset="0"/>
              </a:rPr>
              <a:t>você</a:t>
            </a:r>
            <a:r>
              <a:rPr lang="en-GB" sz="1000">
                <a:latin typeface="Scania Office" panose="00000500000000000000" pitchFamily="2" charset="0"/>
                <a:cs typeface="Arial" panose="020B0604020202020204" pitchFamily="34" charset="0"/>
              </a:rPr>
              <a:t> </a:t>
            </a:r>
            <a:r>
              <a:rPr lang="en-GB" sz="1000" err="1">
                <a:latin typeface="Scania Office" panose="00000500000000000000" pitchFamily="2" charset="0"/>
                <a:cs typeface="Arial" panose="020B0604020202020204" pitchFamily="34" charset="0"/>
              </a:rPr>
              <a:t>saia</a:t>
            </a:r>
            <a:r>
              <a:rPr lang="en-GB" sz="1000">
                <a:latin typeface="Scania Office" panose="00000500000000000000" pitchFamily="2" charset="0"/>
                <a:cs typeface="Arial" panose="020B0604020202020204" pitchFamily="34" charset="0"/>
              </a:rPr>
              <a:t> e </a:t>
            </a:r>
            <a:r>
              <a:rPr lang="en-GB" sz="1000" err="1">
                <a:latin typeface="Scania Office" panose="00000500000000000000" pitchFamily="2" charset="0"/>
                <a:cs typeface="Arial" panose="020B0604020202020204" pitchFamily="34" charset="0"/>
              </a:rPr>
              <a:t>faça</a:t>
            </a:r>
            <a:r>
              <a:rPr lang="en-GB" sz="1000">
                <a:latin typeface="Scania Office" panose="00000500000000000000" pitchFamily="2" charset="0"/>
                <a:cs typeface="Arial" panose="020B0604020202020204" pitchFamily="34" charset="0"/>
              </a:rPr>
              <a:t> </a:t>
            </a:r>
            <a:r>
              <a:rPr lang="en-GB" sz="1000" err="1">
                <a:latin typeface="Scania Office" panose="00000500000000000000" pitchFamily="2" charset="0"/>
                <a:cs typeface="Arial" panose="020B0604020202020204" pitchFamily="34" charset="0"/>
              </a:rPr>
              <a:t>novamente</a:t>
            </a:r>
            <a:r>
              <a:rPr lang="en-GB" sz="1000">
                <a:latin typeface="Scania Office" panose="00000500000000000000" pitchFamily="2" charset="0"/>
                <a:cs typeface="Arial" panose="020B0604020202020204" pitchFamily="34" charset="0"/>
              </a:rPr>
              <a:t> o login. </a:t>
            </a:r>
            <a:endParaRPr lang="pt-BR" sz="1100"/>
          </a:p>
        </p:txBody>
      </p:sp>
      <p:pic>
        <p:nvPicPr>
          <p:cNvPr id="16" name="ScaniaSymbol">
            <a:extLst>
              <a:ext uri="{FF2B5EF4-FFF2-40B4-BE49-F238E27FC236}">
                <a16:creationId xmlns:a16="http://schemas.microsoft.com/office/drawing/2014/main" id="{03C1F31C-2422-4FE6-A3A2-91B2020C770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pic>
        <p:nvPicPr>
          <p:cNvPr id="3113" name="Picture 41" descr="Viagem para Suécia | Agência Travel Class">
            <a:extLst>
              <a:ext uri="{FF2B5EF4-FFF2-40B4-BE49-F238E27FC236}">
                <a16:creationId xmlns:a16="http://schemas.microsoft.com/office/drawing/2014/main" id="{2D93F47E-8496-4F34-BD33-338B2B5072EF}"/>
              </a:ext>
            </a:extLst>
          </p:cNvPr>
          <p:cNvPicPr>
            <a:picLocks noChangeAspect="1" noChangeArrowheads="1"/>
          </p:cNvPicPr>
          <p:nvPr/>
        </p:nvPicPr>
        <p:blipFill rotWithShape="1">
          <a:blip r:embed="rId8" cstate="email">
            <a:alphaModFix/>
            <a:extLst>
              <a:ext uri="{28A0092B-C50C-407E-A947-70E740481C1C}">
                <a14:useLocalDpi xmlns:a14="http://schemas.microsoft.com/office/drawing/2010/main"/>
              </a:ext>
            </a:extLst>
          </a:blip>
          <a:srcRect/>
          <a:stretch/>
        </p:blipFill>
        <p:spPr bwMode="auto">
          <a:xfrm>
            <a:off x="5099226" y="719330"/>
            <a:ext cx="3821231" cy="3704840"/>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9">
            <a:extLst>
              <a:ext uri="{FF2B5EF4-FFF2-40B4-BE49-F238E27FC236}">
                <a16:creationId xmlns:a16="http://schemas.microsoft.com/office/drawing/2014/main" id="{8667012C-9986-410E-865B-F99E57B87B0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061608" y="619517"/>
            <a:ext cx="4790540" cy="4344704"/>
          </a:xfrm>
          <a:prstGeom prst="rect">
            <a:avLst/>
          </a:prstGeom>
        </p:spPr>
      </p:pic>
      <p:sp>
        <p:nvSpPr>
          <p:cNvPr id="5" name="Platshållare för bildnummer 4">
            <a:extLst>
              <a:ext uri="{FF2B5EF4-FFF2-40B4-BE49-F238E27FC236}">
                <a16:creationId xmlns:a16="http://schemas.microsoft.com/office/drawing/2014/main" id="{C8A83F1F-962C-4FAD-84FB-BDB206AD5E0B}"/>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20</a:t>
            </a:fld>
            <a:endParaRPr lang="en-US" kern="1200">
              <a:solidFill>
                <a:srgbClr val="041E42"/>
              </a:solidFill>
              <a:latin typeface="Scania Office"/>
              <a:ea typeface="+mn-ea"/>
              <a:cs typeface="+mn-cs"/>
            </a:endParaRPr>
          </a:p>
        </p:txBody>
      </p:sp>
      <p:sp>
        <p:nvSpPr>
          <p:cNvPr id="6" name="Rubrik 5">
            <a:extLst>
              <a:ext uri="{FF2B5EF4-FFF2-40B4-BE49-F238E27FC236}">
                <a16:creationId xmlns:a16="http://schemas.microsoft.com/office/drawing/2014/main" id="{62B74C53-2D80-49CC-BA95-A5FD2F9054A5}"/>
              </a:ext>
            </a:extLst>
          </p:cNvPr>
          <p:cNvSpPr>
            <a:spLocks noGrp="1"/>
          </p:cNvSpPr>
          <p:nvPr>
            <p:ph type="title"/>
          </p:nvPr>
        </p:nvSpPr>
        <p:spPr/>
        <p:txBody>
          <a:bodyPr/>
          <a:lstStyle/>
          <a:p>
            <a:r>
              <a:rPr lang="sv-SE" err="1"/>
              <a:t>Conexões</a:t>
            </a:r>
            <a:r>
              <a:rPr lang="sv-SE"/>
              <a:t> </a:t>
            </a:r>
            <a:r>
              <a:rPr lang="sv-SE" err="1"/>
              <a:t>com</a:t>
            </a:r>
            <a:br>
              <a:rPr lang="sv-SE"/>
            </a:br>
            <a:r>
              <a:rPr lang="sv-SE"/>
              <a:t>a </a:t>
            </a:r>
            <a:r>
              <a:rPr lang="sv-SE" err="1"/>
              <a:t>carroceria</a:t>
            </a:r>
            <a:endParaRPr lang="sv-SE"/>
          </a:p>
        </p:txBody>
      </p:sp>
      <p:sp>
        <p:nvSpPr>
          <p:cNvPr id="10" name="textruta 9">
            <a:extLst>
              <a:ext uri="{FF2B5EF4-FFF2-40B4-BE49-F238E27FC236}">
                <a16:creationId xmlns:a16="http://schemas.microsoft.com/office/drawing/2014/main" id="{7AA6C269-1188-495E-8AB5-DB0C48BCD5B6}"/>
              </a:ext>
            </a:extLst>
          </p:cNvPr>
          <p:cNvSpPr txBox="1"/>
          <p:nvPr/>
        </p:nvSpPr>
        <p:spPr>
          <a:xfrm>
            <a:off x="3543301" y="2400300"/>
            <a:ext cx="138564" cy="207749"/>
          </a:xfrm>
          <a:prstGeom prst="rect">
            <a:avLst/>
          </a:prstGeom>
          <a:noFill/>
        </p:spPr>
        <p:txBody>
          <a:bodyPr rot="0" spcFirstLastPara="0" vertOverflow="overflow" horzOverflow="overflow" vert="horz" wrap="none" lIns="68580" tIns="34290" rIns="68580" bIns="34290" numCol="1" spcCol="0" rtlCol="0" fromWordArt="0" anchor="t" anchorCtr="0" forceAA="0" compatLnSpc="1">
            <a:prstTxWarp prst="textNoShape">
              <a:avLst/>
            </a:prstTxWarp>
            <a:spAutoFit/>
          </a:bodyPr>
          <a:lstStyle/>
          <a:p>
            <a:pPr defTabSz="685800">
              <a:buClrTx/>
            </a:pPr>
            <a:endParaRPr lang="sv-SE" sz="900" kern="1200">
              <a:solidFill>
                <a:prstClr val="black"/>
              </a:solidFill>
              <a:latin typeface="Calibri"/>
              <a:ea typeface="+mn-ea"/>
              <a:cs typeface="Calibri"/>
            </a:endParaRPr>
          </a:p>
        </p:txBody>
      </p:sp>
      <p:sp>
        <p:nvSpPr>
          <p:cNvPr id="11" name="TextBox 10">
            <a:extLst>
              <a:ext uri="{FF2B5EF4-FFF2-40B4-BE49-F238E27FC236}">
                <a16:creationId xmlns:a16="http://schemas.microsoft.com/office/drawing/2014/main" id="{75E39F4B-DB0E-4F71-9D76-C8E6A11F0854}"/>
              </a:ext>
            </a:extLst>
          </p:cNvPr>
          <p:cNvSpPr txBox="1"/>
          <p:nvPr/>
        </p:nvSpPr>
        <p:spPr>
          <a:xfrm>
            <a:off x="4130883" y="4330084"/>
            <a:ext cx="1586653" cy="216982"/>
          </a:xfrm>
          <a:prstGeom prst="rect">
            <a:avLst/>
          </a:prstGeom>
          <a:noFill/>
        </p:spPr>
        <p:txBody>
          <a:bodyPr wrap="none" rtlCol="0">
            <a:spAutoFit/>
          </a:bodyPr>
          <a:lstStyle/>
          <a:p>
            <a:pPr marL="135731" indent="-135731" defTabSz="685800">
              <a:lnSpc>
                <a:spcPct val="90000"/>
              </a:lnSpc>
              <a:spcBef>
                <a:spcPts val="900"/>
              </a:spcBef>
              <a:buClrTx/>
              <a:buFontTx/>
              <a:buAutoNum type="arabicPeriod"/>
            </a:pPr>
            <a:r>
              <a:rPr lang="sv-SE" sz="900" kern="1200" err="1">
                <a:solidFill>
                  <a:srgbClr val="041E42"/>
                </a:solidFill>
                <a:latin typeface="Scania Office"/>
                <a:ea typeface="+mn-ea"/>
                <a:cs typeface="+mn-cs"/>
              </a:rPr>
              <a:t>Exemplos</a:t>
            </a:r>
            <a:r>
              <a:rPr lang="sv-SE" sz="900" kern="1200">
                <a:solidFill>
                  <a:srgbClr val="041E42"/>
                </a:solidFill>
                <a:latin typeface="Scania Office"/>
                <a:ea typeface="+mn-ea"/>
                <a:cs typeface="+mn-cs"/>
              </a:rPr>
              <a:t> de </a:t>
            </a:r>
            <a:r>
              <a:rPr lang="sv-SE" sz="900" kern="1200" err="1">
                <a:solidFill>
                  <a:srgbClr val="041E42"/>
                </a:solidFill>
                <a:latin typeface="Scania Office"/>
                <a:ea typeface="+mn-ea"/>
                <a:cs typeface="+mn-cs"/>
              </a:rPr>
              <a:t>suportes</a:t>
            </a:r>
            <a:endParaRPr lang="sv-SE" sz="900" kern="1200">
              <a:solidFill>
                <a:srgbClr val="041E42"/>
              </a:solidFill>
              <a:latin typeface="Scania Office"/>
              <a:ea typeface="+mn-ea"/>
              <a:cs typeface="+mn-cs"/>
            </a:endParaRPr>
          </a:p>
        </p:txBody>
      </p:sp>
    </p:spTree>
    <p:extLst>
      <p:ext uri="{BB962C8B-B14F-4D97-AF65-F5344CB8AC3E}">
        <p14:creationId xmlns:p14="http://schemas.microsoft.com/office/powerpoint/2010/main" val="27097201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8">
            <a:extLst>
              <a:ext uri="{FF2B5EF4-FFF2-40B4-BE49-F238E27FC236}">
                <a16:creationId xmlns:a16="http://schemas.microsoft.com/office/drawing/2014/main" id="{FAA2F3BB-891B-4E03-A2AE-3B533CCC312B}"/>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1091235" y="1888660"/>
            <a:ext cx="3175082" cy="2545040"/>
          </a:xfrm>
        </p:spPr>
      </p:pic>
      <p:sp>
        <p:nvSpPr>
          <p:cNvPr id="5" name="Platshållare för bildnummer 4">
            <a:extLst>
              <a:ext uri="{FF2B5EF4-FFF2-40B4-BE49-F238E27FC236}">
                <a16:creationId xmlns:a16="http://schemas.microsoft.com/office/drawing/2014/main" id="{633E1F2A-3A46-4466-9475-0D9518D4EBFB}"/>
              </a:ext>
            </a:extLst>
          </p:cNvPr>
          <p:cNvSpPr>
            <a:spLocks noGrp="1"/>
          </p:cNvSpPr>
          <p:nvPr>
            <p:ph type="sldNum" sz="quarter" idx="12"/>
          </p:nvPr>
        </p:nvSpPr>
        <p:spPr/>
        <p:txBody>
          <a:bodyPr/>
          <a:lstStyle/>
          <a:p>
            <a:pPr defTabSz="685800">
              <a:buClrTx/>
            </a:pPr>
            <a:fld id="{0183C6E6-4335-4428-AB21-BBACF8148F3A}" type="slidenum">
              <a:rPr lang="pt-BR" kern="1200">
                <a:solidFill>
                  <a:srgbClr val="041E42"/>
                </a:solidFill>
                <a:latin typeface="Scania Office"/>
                <a:ea typeface="+mn-ea"/>
                <a:cs typeface="+mn-cs"/>
              </a:rPr>
              <a:pPr defTabSz="685800">
                <a:buClrTx/>
              </a:pPr>
              <a:t>21</a:t>
            </a:fld>
            <a:endParaRPr lang="pt-BR" kern="1200">
              <a:solidFill>
                <a:srgbClr val="041E42"/>
              </a:solidFill>
              <a:latin typeface="Scania Office"/>
              <a:ea typeface="+mn-ea"/>
              <a:cs typeface="+mn-cs"/>
            </a:endParaRPr>
          </a:p>
        </p:txBody>
      </p:sp>
      <p:sp>
        <p:nvSpPr>
          <p:cNvPr id="6" name="Rubrik 5">
            <a:extLst>
              <a:ext uri="{FF2B5EF4-FFF2-40B4-BE49-F238E27FC236}">
                <a16:creationId xmlns:a16="http://schemas.microsoft.com/office/drawing/2014/main" id="{A527B1E3-EB19-4CC2-A80E-20E8DCCCC4B7}"/>
              </a:ext>
            </a:extLst>
          </p:cNvPr>
          <p:cNvSpPr>
            <a:spLocks noGrp="1"/>
          </p:cNvSpPr>
          <p:nvPr>
            <p:ph type="title"/>
          </p:nvPr>
        </p:nvSpPr>
        <p:spPr/>
        <p:txBody>
          <a:bodyPr/>
          <a:lstStyle/>
          <a:p>
            <a:r>
              <a:rPr lang="pt-BR">
                <a:latin typeface="Scania Office Bold"/>
              </a:rPr>
              <a:t>Ruído externo</a:t>
            </a:r>
          </a:p>
        </p:txBody>
      </p:sp>
      <p:sp>
        <p:nvSpPr>
          <p:cNvPr id="7" name="textruta 6">
            <a:extLst>
              <a:ext uri="{FF2B5EF4-FFF2-40B4-BE49-F238E27FC236}">
                <a16:creationId xmlns:a16="http://schemas.microsoft.com/office/drawing/2014/main" id="{B54CF409-B7EF-4AE1-AA48-A44981F61547}"/>
              </a:ext>
            </a:extLst>
          </p:cNvPr>
          <p:cNvSpPr txBox="1"/>
          <p:nvPr/>
        </p:nvSpPr>
        <p:spPr>
          <a:xfrm>
            <a:off x="386953" y="1155883"/>
            <a:ext cx="4218575" cy="105721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lnSpc>
                <a:spcPct val="150000"/>
              </a:lnSpc>
              <a:spcBef>
                <a:spcPts val="900"/>
              </a:spcBef>
              <a:buClrTx/>
            </a:pPr>
            <a:r>
              <a:rPr lang="pt-BR" sz="1050" kern="1200">
                <a:latin typeface="Scania Office"/>
                <a:ea typeface="+mn-ea"/>
                <a:cs typeface="+mn-cs"/>
              </a:rPr>
              <a:t>Para estar de acordo com a certificação do chassi Scania conforme  UNECE R51.03, o encarroçamento  deve ser realizado conforme as instruções da Scania.</a:t>
            </a:r>
          </a:p>
          <a:p>
            <a:pPr defTabSz="685800">
              <a:lnSpc>
                <a:spcPct val="90000"/>
              </a:lnSpc>
              <a:spcBef>
                <a:spcPts val="900"/>
              </a:spcBef>
              <a:buClrTx/>
            </a:pPr>
            <a:endParaRPr lang="pt-BR" sz="1050" kern="1200">
              <a:solidFill>
                <a:srgbClr val="041E42"/>
              </a:solidFill>
              <a:latin typeface="Scania Office"/>
              <a:ea typeface="+mn-ea"/>
              <a:cs typeface="+mn-cs"/>
            </a:endParaRPr>
          </a:p>
        </p:txBody>
      </p:sp>
      <p:pic>
        <p:nvPicPr>
          <p:cNvPr id="9" name="Bildobjekt 9">
            <a:extLst>
              <a:ext uri="{FF2B5EF4-FFF2-40B4-BE49-F238E27FC236}">
                <a16:creationId xmlns:a16="http://schemas.microsoft.com/office/drawing/2014/main" id="{94CEDFB2-2737-4FA5-932A-79D3303AC385}"/>
              </a:ext>
            </a:extLst>
          </p:cNvPr>
          <p:cNvPicPr>
            <a:picLocks noChangeAspect="1"/>
          </p:cNvPicPr>
          <p:nvPr/>
        </p:nvPicPr>
        <p:blipFill>
          <a:blip r:embed="rId4"/>
          <a:srcRect/>
          <a:stretch/>
        </p:blipFill>
        <p:spPr>
          <a:xfrm>
            <a:off x="4619965" y="1812827"/>
            <a:ext cx="4218575" cy="2672090"/>
          </a:xfrm>
          <a:prstGeom prst="rect">
            <a:avLst/>
          </a:prstGeom>
        </p:spPr>
      </p:pic>
      <p:sp>
        <p:nvSpPr>
          <p:cNvPr id="3" name="textruta 2">
            <a:extLst>
              <a:ext uri="{FF2B5EF4-FFF2-40B4-BE49-F238E27FC236}">
                <a16:creationId xmlns:a16="http://schemas.microsoft.com/office/drawing/2014/main" id="{FCBF0B7F-2E28-412C-BFCF-9A78E4D7AF1E}"/>
              </a:ext>
            </a:extLst>
          </p:cNvPr>
          <p:cNvSpPr txBox="1"/>
          <p:nvPr/>
        </p:nvSpPr>
        <p:spPr>
          <a:xfrm>
            <a:off x="3543301" y="2400299"/>
            <a:ext cx="138564" cy="318549"/>
          </a:xfrm>
          <a:prstGeom prst="rect">
            <a:avLst/>
          </a:prstGeom>
          <a:noFill/>
        </p:spPr>
        <p:txBody>
          <a:bodyPr rot="0" spcFirstLastPara="0" vertOverflow="overflow" horzOverflow="overflow" vert="horz" wrap="none" lIns="68580" tIns="34290" rIns="68580" bIns="34290" numCol="1" spcCol="0" rtlCol="0" fromWordArt="0" anchor="t" anchorCtr="0" forceAA="0" compatLnSpc="1">
            <a:prstTxWarp prst="textNoShape">
              <a:avLst/>
            </a:prstTxWarp>
            <a:spAutoFit/>
          </a:bodyPr>
          <a:lstStyle/>
          <a:p>
            <a:pPr defTabSz="685800">
              <a:lnSpc>
                <a:spcPct val="90000"/>
              </a:lnSpc>
              <a:spcBef>
                <a:spcPts val="900"/>
              </a:spcBef>
              <a:buClrTx/>
            </a:pPr>
            <a:endParaRPr lang="pt-BR" sz="1800" kern="1200">
              <a:solidFill>
                <a:srgbClr val="041E42"/>
              </a:solidFill>
              <a:latin typeface="Scania Office"/>
              <a:ea typeface="+mn-ea"/>
              <a:cs typeface="+mn-cs"/>
            </a:endParaRPr>
          </a:p>
        </p:txBody>
      </p:sp>
      <p:sp>
        <p:nvSpPr>
          <p:cNvPr id="13" name="textruta 12">
            <a:extLst>
              <a:ext uri="{FF2B5EF4-FFF2-40B4-BE49-F238E27FC236}">
                <a16:creationId xmlns:a16="http://schemas.microsoft.com/office/drawing/2014/main" id="{A0B1DCBB-65C9-4F2C-AAE8-8A60E0493C4A}"/>
              </a:ext>
            </a:extLst>
          </p:cNvPr>
          <p:cNvSpPr txBox="1"/>
          <p:nvPr/>
        </p:nvSpPr>
        <p:spPr>
          <a:xfrm>
            <a:off x="3864769" y="2721768"/>
            <a:ext cx="138564" cy="318549"/>
          </a:xfrm>
          <a:prstGeom prst="rect">
            <a:avLst/>
          </a:prstGeom>
          <a:noFill/>
        </p:spPr>
        <p:txBody>
          <a:bodyPr rot="0" spcFirstLastPara="0" vertOverflow="overflow" horzOverflow="overflow" vert="horz" wrap="none" lIns="68580" tIns="34290" rIns="68580" bIns="34290" numCol="1" spcCol="0" rtlCol="0" fromWordArt="0" anchor="t" anchorCtr="0" forceAA="0" compatLnSpc="1">
            <a:prstTxWarp prst="textNoShape">
              <a:avLst/>
            </a:prstTxWarp>
            <a:spAutoFit/>
          </a:bodyPr>
          <a:lstStyle/>
          <a:p>
            <a:pPr defTabSz="685800">
              <a:lnSpc>
                <a:spcPct val="90000"/>
              </a:lnSpc>
              <a:spcBef>
                <a:spcPts val="900"/>
              </a:spcBef>
              <a:buClrTx/>
            </a:pPr>
            <a:endParaRPr lang="pt-BR" sz="1800" kern="1200">
              <a:solidFill>
                <a:srgbClr val="041E42"/>
              </a:solidFill>
              <a:latin typeface="Scania Office"/>
              <a:ea typeface="+mn-ea"/>
              <a:cs typeface="+mn-cs"/>
            </a:endParaRPr>
          </a:p>
        </p:txBody>
      </p:sp>
      <p:sp>
        <p:nvSpPr>
          <p:cNvPr id="16" name="textruta 15">
            <a:extLst>
              <a:ext uri="{FF2B5EF4-FFF2-40B4-BE49-F238E27FC236}">
                <a16:creationId xmlns:a16="http://schemas.microsoft.com/office/drawing/2014/main" id="{1DDE63C2-FCE6-462B-A31C-9FAA9D3DF8E5}"/>
              </a:ext>
            </a:extLst>
          </p:cNvPr>
          <p:cNvSpPr txBox="1"/>
          <p:nvPr/>
        </p:nvSpPr>
        <p:spPr>
          <a:xfrm>
            <a:off x="4186238" y="3043237"/>
            <a:ext cx="138564" cy="318549"/>
          </a:xfrm>
          <a:prstGeom prst="rect">
            <a:avLst/>
          </a:prstGeom>
          <a:noFill/>
        </p:spPr>
        <p:txBody>
          <a:bodyPr rot="0" spcFirstLastPara="0" vertOverflow="overflow" horzOverflow="overflow" vert="horz" wrap="none" lIns="68580" tIns="34290" rIns="68580" bIns="34290" numCol="1" spcCol="0" rtlCol="0" fromWordArt="0" anchor="t" anchorCtr="0" forceAA="0" compatLnSpc="1">
            <a:prstTxWarp prst="textNoShape">
              <a:avLst/>
            </a:prstTxWarp>
            <a:spAutoFit/>
          </a:bodyPr>
          <a:lstStyle/>
          <a:p>
            <a:pPr defTabSz="685800">
              <a:lnSpc>
                <a:spcPct val="90000"/>
              </a:lnSpc>
              <a:spcBef>
                <a:spcPts val="900"/>
              </a:spcBef>
              <a:buClrTx/>
            </a:pPr>
            <a:endParaRPr lang="pt-BR" sz="1800" kern="1200">
              <a:solidFill>
                <a:srgbClr val="041E42"/>
              </a:solidFill>
              <a:latin typeface="Scania Office"/>
              <a:ea typeface="+mn-ea"/>
              <a:cs typeface="+mn-cs"/>
            </a:endParaRPr>
          </a:p>
        </p:txBody>
      </p:sp>
      <p:sp>
        <p:nvSpPr>
          <p:cNvPr id="19" name="textruta 18">
            <a:extLst>
              <a:ext uri="{FF2B5EF4-FFF2-40B4-BE49-F238E27FC236}">
                <a16:creationId xmlns:a16="http://schemas.microsoft.com/office/drawing/2014/main" id="{36B78A90-2D81-4FC0-895E-DDE437BE8B0D}"/>
              </a:ext>
            </a:extLst>
          </p:cNvPr>
          <p:cNvSpPr txBox="1"/>
          <p:nvPr/>
        </p:nvSpPr>
        <p:spPr>
          <a:xfrm>
            <a:off x="4507707" y="3364706"/>
            <a:ext cx="138564" cy="318549"/>
          </a:xfrm>
          <a:prstGeom prst="rect">
            <a:avLst/>
          </a:prstGeom>
          <a:noFill/>
        </p:spPr>
        <p:txBody>
          <a:bodyPr rot="0" spcFirstLastPara="0" vertOverflow="overflow" horzOverflow="overflow" vert="horz" wrap="none" lIns="68580" tIns="34290" rIns="68580" bIns="34290" numCol="1" spcCol="0" rtlCol="0" fromWordArt="0" anchor="t" anchorCtr="0" forceAA="0" compatLnSpc="1">
            <a:prstTxWarp prst="textNoShape">
              <a:avLst/>
            </a:prstTxWarp>
            <a:spAutoFit/>
          </a:bodyPr>
          <a:lstStyle/>
          <a:p>
            <a:pPr defTabSz="685800">
              <a:lnSpc>
                <a:spcPct val="90000"/>
              </a:lnSpc>
              <a:spcBef>
                <a:spcPts val="900"/>
              </a:spcBef>
              <a:buClrTx/>
            </a:pPr>
            <a:endParaRPr lang="pt-BR" sz="1800" kern="1200">
              <a:solidFill>
                <a:srgbClr val="041E42"/>
              </a:solidFill>
              <a:latin typeface="Scania Office"/>
              <a:ea typeface="+mn-ea"/>
              <a:cs typeface="+mn-cs"/>
            </a:endParaRPr>
          </a:p>
        </p:txBody>
      </p:sp>
      <p:sp>
        <p:nvSpPr>
          <p:cNvPr id="14" name="TextBox 13">
            <a:extLst>
              <a:ext uri="{FF2B5EF4-FFF2-40B4-BE49-F238E27FC236}">
                <a16:creationId xmlns:a16="http://schemas.microsoft.com/office/drawing/2014/main" id="{DCC640E7-AA28-4E5D-9048-D9D0B79DA7F9}"/>
              </a:ext>
            </a:extLst>
          </p:cNvPr>
          <p:cNvSpPr txBox="1"/>
          <p:nvPr/>
        </p:nvSpPr>
        <p:spPr>
          <a:xfrm>
            <a:off x="190838" y="4433699"/>
            <a:ext cx="7327006" cy="697114"/>
          </a:xfrm>
          <a:prstGeom prst="rect">
            <a:avLst/>
          </a:prstGeom>
          <a:noFill/>
        </p:spPr>
        <p:txBody>
          <a:bodyPr wrap="none" rtlCol="0">
            <a:spAutoFit/>
          </a:bodyPr>
          <a:lstStyle/>
          <a:p>
            <a:pPr marL="135731" indent="-135731" defTabSz="685800">
              <a:lnSpc>
                <a:spcPct val="90000"/>
              </a:lnSpc>
              <a:spcBef>
                <a:spcPts val="900"/>
              </a:spcBef>
              <a:buClrTx/>
              <a:buFontTx/>
              <a:buAutoNum type="arabicPeriod"/>
            </a:pPr>
            <a:r>
              <a:rPr lang="pt-BR" sz="900" kern="1200">
                <a:solidFill>
                  <a:srgbClr val="041E42"/>
                </a:solidFill>
                <a:latin typeface="Scania Office"/>
                <a:ea typeface="+mn-ea"/>
                <a:cs typeface="+mn-cs"/>
              </a:rPr>
              <a:t>Escudo de ruído fabricado e instalado pelo encarroçador</a:t>
            </a:r>
          </a:p>
          <a:p>
            <a:pPr marL="135731" indent="-135731" defTabSz="685800">
              <a:lnSpc>
                <a:spcPct val="90000"/>
              </a:lnSpc>
              <a:spcBef>
                <a:spcPts val="900"/>
              </a:spcBef>
              <a:buClrTx/>
              <a:buFontTx/>
              <a:buAutoNum type="arabicPeriod"/>
            </a:pPr>
            <a:r>
              <a:rPr lang="pt-BR" sz="900" kern="1200">
                <a:solidFill>
                  <a:srgbClr val="041E42"/>
                </a:solidFill>
                <a:latin typeface="Scania Office"/>
                <a:ea typeface="+mn-ea"/>
                <a:cs typeface="+mn-cs"/>
              </a:rPr>
              <a:t>Escudos de ruído fornecidos pela Scania</a:t>
            </a:r>
          </a:p>
          <a:p>
            <a:pPr marL="135731" indent="-135731" defTabSz="685800">
              <a:lnSpc>
                <a:spcPct val="90000"/>
              </a:lnSpc>
              <a:spcBef>
                <a:spcPts val="900"/>
              </a:spcBef>
              <a:buClrTx/>
              <a:buFontTx/>
              <a:buAutoNum type="arabicPeriod"/>
            </a:pPr>
            <a:r>
              <a:rPr lang="pt-BR" sz="900" kern="1200">
                <a:solidFill>
                  <a:srgbClr val="041E42"/>
                </a:solidFill>
                <a:latin typeface="Scania Office"/>
                <a:ea typeface="+mn-ea"/>
                <a:cs typeface="+mn-cs"/>
              </a:rPr>
              <a:t>Absorvedores de ruído para as paredes e para a porta de acesso ao compartimento do motor instalados pelo encarroçador.</a:t>
            </a:r>
          </a:p>
        </p:txBody>
      </p:sp>
    </p:spTree>
    <p:extLst>
      <p:ext uri="{BB962C8B-B14F-4D97-AF65-F5344CB8AC3E}">
        <p14:creationId xmlns:p14="http://schemas.microsoft.com/office/powerpoint/2010/main" val="25811889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4">
            <a:extLst>
              <a:ext uri="{FF2B5EF4-FFF2-40B4-BE49-F238E27FC236}">
                <a16:creationId xmlns:a16="http://schemas.microsoft.com/office/drawing/2014/main" id="{633E1F2A-3A46-4466-9475-0D9518D4EBFB}"/>
              </a:ext>
            </a:extLst>
          </p:cNvPr>
          <p:cNvSpPr>
            <a:spLocks noGrp="1"/>
          </p:cNvSpPr>
          <p:nvPr>
            <p:ph type="sldNum" sz="quarter" idx="12"/>
          </p:nvPr>
        </p:nvSpPr>
        <p:spPr/>
        <p:txBody>
          <a:bodyPr/>
          <a:lstStyle/>
          <a:p>
            <a:pPr defTabSz="685800">
              <a:buClrTx/>
            </a:pPr>
            <a:fld id="{0183C6E6-4335-4428-AB21-BBACF8148F3A}" type="slidenum">
              <a:rPr lang="pt-BR" kern="1200">
                <a:solidFill>
                  <a:srgbClr val="041E42"/>
                </a:solidFill>
                <a:latin typeface="Scania Office"/>
                <a:ea typeface="+mn-ea"/>
                <a:cs typeface="+mn-cs"/>
              </a:rPr>
              <a:pPr defTabSz="685800">
                <a:buClrTx/>
              </a:pPr>
              <a:t>22</a:t>
            </a:fld>
            <a:endParaRPr lang="pt-BR" kern="1200">
              <a:solidFill>
                <a:srgbClr val="041E42"/>
              </a:solidFill>
              <a:latin typeface="Scania Office"/>
              <a:ea typeface="+mn-ea"/>
              <a:cs typeface="+mn-cs"/>
            </a:endParaRPr>
          </a:p>
        </p:txBody>
      </p:sp>
      <p:sp>
        <p:nvSpPr>
          <p:cNvPr id="6" name="Rubrik 5">
            <a:extLst>
              <a:ext uri="{FF2B5EF4-FFF2-40B4-BE49-F238E27FC236}">
                <a16:creationId xmlns:a16="http://schemas.microsoft.com/office/drawing/2014/main" id="{A527B1E3-EB19-4CC2-A80E-20E8DCCCC4B7}"/>
              </a:ext>
            </a:extLst>
          </p:cNvPr>
          <p:cNvSpPr>
            <a:spLocks noGrp="1"/>
          </p:cNvSpPr>
          <p:nvPr>
            <p:ph type="title"/>
          </p:nvPr>
        </p:nvSpPr>
        <p:spPr>
          <a:xfrm>
            <a:off x="386954" y="425437"/>
            <a:ext cx="7939167" cy="785813"/>
          </a:xfrm>
        </p:spPr>
        <p:txBody>
          <a:bodyPr/>
          <a:lstStyle/>
          <a:p>
            <a:r>
              <a:rPr lang="pt-BR">
                <a:latin typeface="Scania Office Bold"/>
              </a:rPr>
              <a:t>Ruído externo</a:t>
            </a:r>
            <a:br>
              <a:rPr lang="pt-BR">
                <a:latin typeface="Scania Office Bold"/>
              </a:rPr>
            </a:br>
            <a:r>
              <a:rPr lang="pt-BR">
                <a:latin typeface="Scania Office Bold"/>
              </a:rPr>
              <a:t>Apenas para motores Euro 6 à Diesel R51.03 fase 2</a:t>
            </a:r>
          </a:p>
        </p:txBody>
      </p:sp>
      <p:pic>
        <p:nvPicPr>
          <p:cNvPr id="10" name="Bildobjekt 10" descr="En bild som visar inomhus, full av färg, dekorerat&#10;&#10;Automatiskt genererad beskrivning">
            <a:extLst>
              <a:ext uri="{FF2B5EF4-FFF2-40B4-BE49-F238E27FC236}">
                <a16:creationId xmlns:a16="http://schemas.microsoft.com/office/drawing/2014/main" id="{2589B98D-E111-40BB-B874-048B568D5CF4}"/>
              </a:ext>
            </a:extLst>
          </p:cNvPr>
          <p:cNvPicPr>
            <a:picLocks noChangeAspect="1"/>
          </p:cNvPicPr>
          <p:nvPr/>
        </p:nvPicPr>
        <p:blipFill>
          <a:blip r:embed="rId3"/>
          <a:stretch>
            <a:fillRect/>
          </a:stretch>
        </p:blipFill>
        <p:spPr>
          <a:xfrm>
            <a:off x="459356" y="1296151"/>
            <a:ext cx="4235351" cy="3414212"/>
          </a:xfrm>
          <a:prstGeom prst="rect">
            <a:avLst/>
          </a:prstGeom>
        </p:spPr>
      </p:pic>
      <p:sp>
        <p:nvSpPr>
          <p:cNvPr id="2" name="textruta 1">
            <a:extLst>
              <a:ext uri="{FF2B5EF4-FFF2-40B4-BE49-F238E27FC236}">
                <a16:creationId xmlns:a16="http://schemas.microsoft.com/office/drawing/2014/main" id="{B7FFF9BC-EBC7-4D64-94ED-8A8EB0F459E8}"/>
              </a:ext>
            </a:extLst>
          </p:cNvPr>
          <p:cNvSpPr txBox="1"/>
          <p:nvPr/>
        </p:nvSpPr>
        <p:spPr>
          <a:xfrm>
            <a:off x="459356" y="1127904"/>
            <a:ext cx="4784889" cy="3185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lnSpc>
                <a:spcPct val="90000"/>
              </a:lnSpc>
              <a:spcBef>
                <a:spcPts val="900"/>
              </a:spcBef>
              <a:buClrTx/>
            </a:pPr>
            <a:endParaRPr lang="pt-BR" sz="1800" kern="1200">
              <a:solidFill>
                <a:srgbClr val="041E42"/>
              </a:solidFill>
              <a:latin typeface="Scania Office"/>
              <a:ea typeface="+mn-ea"/>
              <a:cs typeface="+mn-cs"/>
            </a:endParaRPr>
          </a:p>
        </p:txBody>
      </p:sp>
      <p:sp>
        <p:nvSpPr>
          <p:cNvPr id="3" name="textruta 2">
            <a:extLst>
              <a:ext uri="{FF2B5EF4-FFF2-40B4-BE49-F238E27FC236}">
                <a16:creationId xmlns:a16="http://schemas.microsoft.com/office/drawing/2014/main" id="{FCBF0B7F-2E28-412C-BFCF-9A78E4D7AF1E}"/>
              </a:ext>
            </a:extLst>
          </p:cNvPr>
          <p:cNvSpPr txBox="1"/>
          <p:nvPr/>
        </p:nvSpPr>
        <p:spPr>
          <a:xfrm>
            <a:off x="3543301" y="2400299"/>
            <a:ext cx="138564" cy="318549"/>
          </a:xfrm>
          <a:prstGeom prst="rect">
            <a:avLst/>
          </a:prstGeom>
          <a:noFill/>
        </p:spPr>
        <p:txBody>
          <a:bodyPr rot="0" spcFirstLastPara="0" vertOverflow="overflow" horzOverflow="overflow" vert="horz" wrap="none" lIns="68580" tIns="34290" rIns="68580" bIns="34290" numCol="1" spcCol="0" rtlCol="0" fromWordArt="0" anchor="t" anchorCtr="0" forceAA="0" compatLnSpc="1">
            <a:prstTxWarp prst="textNoShape">
              <a:avLst/>
            </a:prstTxWarp>
            <a:spAutoFit/>
          </a:bodyPr>
          <a:lstStyle/>
          <a:p>
            <a:pPr defTabSz="685800">
              <a:lnSpc>
                <a:spcPct val="90000"/>
              </a:lnSpc>
              <a:spcBef>
                <a:spcPts val="900"/>
              </a:spcBef>
              <a:buClrTx/>
            </a:pPr>
            <a:endParaRPr lang="pt-BR" sz="1800" kern="1200">
              <a:solidFill>
                <a:srgbClr val="041E42"/>
              </a:solidFill>
              <a:latin typeface="Scania Office"/>
              <a:ea typeface="+mn-ea"/>
              <a:cs typeface="+mn-cs"/>
            </a:endParaRPr>
          </a:p>
        </p:txBody>
      </p:sp>
      <p:sp>
        <p:nvSpPr>
          <p:cNvPr id="13" name="textruta 12">
            <a:extLst>
              <a:ext uri="{FF2B5EF4-FFF2-40B4-BE49-F238E27FC236}">
                <a16:creationId xmlns:a16="http://schemas.microsoft.com/office/drawing/2014/main" id="{A0B1DCBB-65C9-4F2C-AAE8-8A60E0493C4A}"/>
              </a:ext>
            </a:extLst>
          </p:cNvPr>
          <p:cNvSpPr txBox="1"/>
          <p:nvPr/>
        </p:nvSpPr>
        <p:spPr>
          <a:xfrm>
            <a:off x="3864769" y="2721768"/>
            <a:ext cx="138564" cy="318549"/>
          </a:xfrm>
          <a:prstGeom prst="rect">
            <a:avLst/>
          </a:prstGeom>
          <a:noFill/>
        </p:spPr>
        <p:txBody>
          <a:bodyPr rot="0" spcFirstLastPara="0" vertOverflow="overflow" horzOverflow="overflow" vert="horz" wrap="none" lIns="68580" tIns="34290" rIns="68580" bIns="34290" numCol="1" spcCol="0" rtlCol="0" fromWordArt="0" anchor="t" anchorCtr="0" forceAA="0" compatLnSpc="1">
            <a:prstTxWarp prst="textNoShape">
              <a:avLst/>
            </a:prstTxWarp>
            <a:spAutoFit/>
          </a:bodyPr>
          <a:lstStyle/>
          <a:p>
            <a:pPr defTabSz="685800">
              <a:lnSpc>
                <a:spcPct val="90000"/>
              </a:lnSpc>
              <a:spcBef>
                <a:spcPts val="900"/>
              </a:spcBef>
              <a:buClrTx/>
            </a:pPr>
            <a:endParaRPr lang="pt-BR" sz="1800" kern="1200">
              <a:solidFill>
                <a:srgbClr val="041E42"/>
              </a:solidFill>
              <a:latin typeface="Scania Office"/>
              <a:ea typeface="+mn-ea"/>
              <a:cs typeface="+mn-cs"/>
            </a:endParaRPr>
          </a:p>
        </p:txBody>
      </p:sp>
      <p:sp>
        <p:nvSpPr>
          <p:cNvPr id="16" name="textruta 15">
            <a:extLst>
              <a:ext uri="{FF2B5EF4-FFF2-40B4-BE49-F238E27FC236}">
                <a16:creationId xmlns:a16="http://schemas.microsoft.com/office/drawing/2014/main" id="{1DDE63C2-FCE6-462B-A31C-9FAA9D3DF8E5}"/>
              </a:ext>
            </a:extLst>
          </p:cNvPr>
          <p:cNvSpPr txBox="1"/>
          <p:nvPr/>
        </p:nvSpPr>
        <p:spPr>
          <a:xfrm>
            <a:off x="4186238" y="3043237"/>
            <a:ext cx="138564" cy="318549"/>
          </a:xfrm>
          <a:prstGeom prst="rect">
            <a:avLst/>
          </a:prstGeom>
          <a:noFill/>
        </p:spPr>
        <p:txBody>
          <a:bodyPr rot="0" spcFirstLastPara="0" vertOverflow="overflow" horzOverflow="overflow" vert="horz" wrap="none" lIns="68580" tIns="34290" rIns="68580" bIns="34290" numCol="1" spcCol="0" rtlCol="0" fromWordArt="0" anchor="t" anchorCtr="0" forceAA="0" compatLnSpc="1">
            <a:prstTxWarp prst="textNoShape">
              <a:avLst/>
            </a:prstTxWarp>
            <a:spAutoFit/>
          </a:bodyPr>
          <a:lstStyle/>
          <a:p>
            <a:pPr defTabSz="685800">
              <a:lnSpc>
                <a:spcPct val="90000"/>
              </a:lnSpc>
              <a:spcBef>
                <a:spcPts val="900"/>
              </a:spcBef>
              <a:buClrTx/>
            </a:pPr>
            <a:endParaRPr lang="pt-BR" sz="1800" kern="1200">
              <a:solidFill>
                <a:srgbClr val="041E42"/>
              </a:solidFill>
              <a:latin typeface="Scania Office"/>
              <a:ea typeface="+mn-ea"/>
              <a:cs typeface="+mn-cs"/>
            </a:endParaRPr>
          </a:p>
        </p:txBody>
      </p:sp>
      <p:sp>
        <p:nvSpPr>
          <p:cNvPr id="19" name="textruta 18">
            <a:extLst>
              <a:ext uri="{FF2B5EF4-FFF2-40B4-BE49-F238E27FC236}">
                <a16:creationId xmlns:a16="http://schemas.microsoft.com/office/drawing/2014/main" id="{36B78A90-2D81-4FC0-895E-DDE437BE8B0D}"/>
              </a:ext>
            </a:extLst>
          </p:cNvPr>
          <p:cNvSpPr txBox="1"/>
          <p:nvPr/>
        </p:nvSpPr>
        <p:spPr>
          <a:xfrm>
            <a:off x="4507707" y="3364706"/>
            <a:ext cx="138564" cy="318549"/>
          </a:xfrm>
          <a:prstGeom prst="rect">
            <a:avLst/>
          </a:prstGeom>
          <a:noFill/>
        </p:spPr>
        <p:txBody>
          <a:bodyPr rot="0" spcFirstLastPara="0" vertOverflow="overflow" horzOverflow="overflow" vert="horz" wrap="none" lIns="68580" tIns="34290" rIns="68580" bIns="34290" numCol="1" spcCol="0" rtlCol="0" fromWordArt="0" anchor="t" anchorCtr="0" forceAA="0" compatLnSpc="1">
            <a:prstTxWarp prst="textNoShape">
              <a:avLst/>
            </a:prstTxWarp>
            <a:spAutoFit/>
          </a:bodyPr>
          <a:lstStyle/>
          <a:p>
            <a:pPr defTabSz="685800">
              <a:lnSpc>
                <a:spcPct val="90000"/>
              </a:lnSpc>
              <a:spcBef>
                <a:spcPts val="900"/>
              </a:spcBef>
              <a:buClrTx/>
            </a:pPr>
            <a:endParaRPr lang="pt-BR" sz="1800" kern="1200">
              <a:solidFill>
                <a:srgbClr val="041E42"/>
              </a:solidFill>
              <a:latin typeface="Scania Office"/>
              <a:ea typeface="+mn-ea"/>
              <a:cs typeface="+mn-cs"/>
            </a:endParaRPr>
          </a:p>
        </p:txBody>
      </p:sp>
      <p:grpSp>
        <p:nvGrpSpPr>
          <p:cNvPr id="9" name="Group 8">
            <a:extLst>
              <a:ext uri="{FF2B5EF4-FFF2-40B4-BE49-F238E27FC236}">
                <a16:creationId xmlns:a16="http://schemas.microsoft.com/office/drawing/2014/main" id="{94AA40B7-AEDE-48C1-AAFB-45C8CFE18F34}"/>
              </a:ext>
            </a:extLst>
          </p:cNvPr>
          <p:cNvGrpSpPr/>
          <p:nvPr/>
        </p:nvGrpSpPr>
        <p:grpSpPr>
          <a:xfrm>
            <a:off x="4905506" y="1678103"/>
            <a:ext cx="3858015" cy="3008582"/>
            <a:chOff x="6540675" y="2237471"/>
            <a:chExt cx="5144020" cy="4011442"/>
          </a:xfrm>
        </p:grpSpPr>
        <p:pic>
          <p:nvPicPr>
            <p:cNvPr id="4" name="Bildobjekt 6">
              <a:extLst>
                <a:ext uri="{FF2B5EF4-FFF2-40B4-BE49-F238E27FC236}">
                  <a16:creationId xmlns:a16="http://schemas.microsoft.com/office/drawing/2014/main" id="{B1F378ED-5E80-4933-8998-64B45A62A6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40675" y="2237471"/>
              <a:ext cx="5144020" cy="4011442"/>
            </a:xfrm>
            <a:prstGeom prst="rect">
              <a:avLst/>
            </a:prstGeom>
          </p:spPr>
        </p:pic>
        <p:sp>
          <p:nvSpPr>
            <p:cNvPr id="8" name="TextBox 7">
              <a:extLst>
                <a:ext uri="{FF2B5EF4-FFF2-40B4-BE49-F238E27FC236}">
                  <a16:creationId xmlns:a16="http://schemas.microsoft.com/office/drawing/2014/main" id="{C5A4185C-BA0A-4C0A-BE0B-401C74C6C511}"/>
                </a:ext>
              </a:extLst>
            </p:cNvPr>
            <p:cNvSpPr txBox="1"/>
            <p:nvPr/>
          </p:nvSpPr>
          <p:spPr>
            <a:xfrm>
              <a:off x="6747418" y="5055568"/>
              <a:ext cx="4832109" cy="929485"/>
            </a:xfrm>
            <a:prstGeom prst="rect">
              <a:avLst/>
            </a:prstGeom>
            <a:solidFill>
              <a:schemeClr val="bg1"/>
            </a:solidFill>
          </p:spPr>
          <p:txBody>
            <a:bodyPr wrap="square" rtlCol="0">
              <a:spAutoFit/>
            </a:bodyPr>
            <a:lstStyle/>
            <a:p>
              <a:pPr defTabSz="685800">
                <a:lnSpc>
                  <a:spcPct val="90000"/>
                </a:lnSpc>
                <a:spcBef>
                  <a:spcPts val="900"/>
                </a:spcBef>
                <a:buClrTx/>
              </a:pPr>
              <a:r>
                <a:rPr lang="pt-BR" sz="900" b="1" kern="1200">
                  <a:solidFill>
                    <a:prstClr val="white">
                      <a:lumMod val="50000"/>
                    </a:prstClr>
                  </a:solidFill>
                  <a:latin typeface="Bahnschrift SemiBold" panose="020B0502040204020203" pitchFamily="34" charset="0"/>
                  <a:ea typeface="+mn-ea"/>
                  <a:cs typeface="Aharoni" panose="02010803020104030203" pitchFamily="2" charset="-79"/>
                </a:rPr>
                <a:t>1. Escudo</a:t>
              </a:r>
            </a:p>
            <a:p>
              <a:pPr defTabSz="685800">
                <a:lnSpc>
                  <a:spcPct val="90000"/>
                </a:lnSpc>
                <a:spcBef>
                  <a:spcPts val="900"/>
                </a:spcBef>
                <a:buClrTx/>
              </a:pPr>
              <a:r>
                <a:rPr lang="pt-BR" sz="900" b="1" kern="1200">
                  <a:solidFill>
                    <a:prstClr val="white">
                      <a:lumMod val="50000"/>
                    </a:prstClr>
                  </a:solidFill>
                  <a:latin typeface="Bahnschrift SemiBold" panose="020B0502040204020203" pitchFamily="34" charset="0"/>
                  <a:ea typeface="+mn-ea"/>
                  <a:cs typeface="Aharoni" panose="02010803020104030203" pitchFamily="2" charset="-79"/>
                </a:rPr>
                <a:t>2. Parede isolante</a:t>
              </a:r>
            </a:p>
            <a:p>
              <a:pPr defTabSz="685800">
                <a:lnSpc>
                  <a:spcPct val="90000"/>
                </a:lnSpc>
                <a:spcBef>
                  <a:spcPts val="900"/>
                </a:spcBef>
                <a:buClrTx/>
              </a:pPr>
              <a:r>
                <a:rPr lang="pt-BR" sz="900" b="1" kern="1200">
                  <a:solidFill>
                    <a:prstClr val="white">
                      <a:lumMod val="50000"/>
                    </a:prstClr>
                  </a:solidFill>
                  <a:latin typeface="Bahnschrift SemiBold" panose="020B0502040204020203" pitchFamily="34" charset="0"/>
                  <a:ea typeface="+mn-ea"/>
                  <a:cs typeface="Aharoni" panose="02010803020104030203" pitchFamily="2" charset="-79"/>
                </a:rPr>
                <a:t>A. Distancia entre a parede isolante e a suplementação, 70 mm</a:t>
              </a:r>
            </a:p>
          </p:txBody>
        </p:sp>
      </p:grpSp>
    </p:spTree>
    <p:extLst>
      <p:ext uri="{BB962C8B-B14F-4D97-AF65-F5344CB8AC3E}">
        <p14:creationId xmlns:p14="http://schemas.microsoft.com/office/powerpoint/2010/main" val="39968253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4">
            <a:extLst>
              <a:ext uri="{FF2B5EF4-FFF2-40B4-BE49-F238E27FC236}">
                <a16:creationId xmlns:a16="http://schemas.microsoft.com/office/drawing/2014/main" id="{41FC76E7-641E-4C2C-A15B-D3681880FD6A}"/>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23</a:t>
            </a:fld>
            <a:endParaRPr lang="en-US" kern="1200">
              <a:solidFill>
                <a:srgbClr val="041E42"/>
              </a:solidFill>
              <a:latin typeface="Scania Office"/>
              <a:ea typeface="+mn-ea"/>
              <a:cs typeface="+mn-cs"/>
            </a:endParaRPr>
          </a:p>
        </p:txBody>
      </p:sp>
      <p:sp>
        <p:nvSpPr>
          <p:cNvPr id="6" name="Rubrik 5">
            <a:extLst>
              <a:ext uri="{FF2B5EF4-FFF2-40B4-BE49-F238E27FC236}">
                <a16:creationId xmlns:a16="http://schemas.microsoft.com/office/drawing/2014/main" id="{C77757A6-71D2-449F-9BFB-9AF348EE14B1}"/>
              </a:ext>
            </a:extLst>
          </p:cNvPr>
          <p:cNvSpPr>
            <a:spLocks noGrp="1"/>
          </p:cNvSpPr>
          <p:nvPr>
            <p:ph type="title"/>
          </p:nvPr>
        </p:nvSpPr>
        <p:spPr/>
        <p:txBody>
          <a:bodyPr/>
          <a:lstStyle/>
          <a:p>
            <a:r>
              <a:rPr lang="pt-BR"/>
              <a:t>Isolamento de ruído do compartimento do motor e ventilação</a:t>
            </a:r>
          </a:p>
        </p:txBody>
      </p:sp>
      <p:sp>
        <p:nvSpPr>
          <p:cNvPr id="7" name="textruta 6">
            <a:extLst>
              <a:ext uri="{FF2B5EF4-FFF2-40B4-BE49-F238E27FC236}">
                <a16:creationId xmlns:a16="http://schemas.microsoft.com/office/drawing/2014/main" id="{9D8FCC0A-E3B4-45B4-80B8-DA3EEC68A3E8}"/>
              </a:ext>
            </a:extLst>
          </p:cNvPr>
          <p:cNvSpPr txBox="1"/>
          <p:nvPr/>
        </p:nvSpPr>
        <p:spPr>
          <a:xfrm>
            <a:off x="55470" y="1198469"/>
            <a:ext cx="8115414"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buClrTx/>
            </a:pPr>
            <a:endParaRPr lang="sv-SE" sz="1800" kern="1200">
              <a:solidFill>
                <a:srgbClr val="041E42"/>
              </a:solidFill>
              <a:latin typeface="Scania Office"/>
              <a:ea typeface="+mn-ea"/>
              <a:cs typeface="+mn-cs"/>
            </a:endParaRPr>
          </a:p>
        </p:txBody>
      </p:sp>
      <p:pic>
        <p:nvPicPr>
          <p:cNvPr id="9" name="Bildobjekt 9">
            <a:extLst>
              <a:ext uri="{FF2B5EF4-FFF2-40B4-BE49-F238E27FC236}">
                <a16:creationId xmlns:a16="http://schemas.microsoft.com/office/drawing/2014/main" id="{34FED645-28FE-492F-A6B0-E94A780F23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07654" y="864836"/>
            <a:ext cx="2694713" cy="3185444"/>
          </a:xfrm>
          <a:prstGeom prst="rect">
            <a:avLst/>
          </a:prstGeom>
        </p:spPr>
      </p:pic>
      <p:sp>
        <p:nvSpPr>
          <p:cNvPr id="10" name="textruta 9">
            <a:extLst>
              <a:ext uri="{FF2B5EF4-FFF2-40B4-BE49-F238E27FC236}">
                <a16:creationId xmlns:a16="http://schemas.microsoft.com/office/drawing/2014/main" id="{7033DBD6-3FDF-4337-BCFA-E4D48D155066}"/>
              </a:ext>
            </a:extLst>
          </p:cNvPr>
          <p:cNvSpPr txBox="1"/>
          <p:nvPr/>
        </p:nvSpPr>
        <p:spPr>
          <a:xfrm rot="-10800000" flipV="1">
            <a:off x="5756191" y="4189095"/>
            <a:ext cx="2797637" cy="4431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lnSpc>
                <a:spcPct val="90000"/>
              </a:lnSpc>
              <a:spcBef>
                <a:spcPts val="900"/>
              </a:spcBef>
              <a:buClrTx/>
            </a:pPr>
            <a:r>
              <a:rPr lang="pt-BR" sz="1350" kern="1200">
                <a:solidFill>
                  <a:srgbClr val="041E42"/>
                </a:solidFill>
                <a:latin typeface="Scania Office"/>
                <a:ea typeface="+mn-ea"/>
                <a:cs typeface="+mn-cs"/>
              </a:rPr>
              <a:t>Maior abertura na porta traseira com 2000-2300 cm²</a:t>
            </a:r>
          </a:p>
        </p:txBody>
      </p:sp>
      <p:sp>
        <p:nvSpPr>
          <p:cNvPr id="2" name="TextBox 1">
            <a:extLst>
              <a:ext uri="{FF2B5EF4-FFF2-40B4-BE49-F238E27FC236}">
                <a16:creationId xmlns:a16="http://schemas.microsoft.com/office/drawing/2014/main" id="{14A5B4BD-94D3-4E32-A729-711566E9EFA7}"/>
              </a:ext>
            </a:extLst>
          </p:cNvPr>
          <p:cNvSpPr txBox="1"/>
          <p:nvPr/>
        </p:nvSpPr>
        <p:spPr>
          <a:xfrm>
            <a:off x="386954" y="1371593"/>
            <a:ext cx="4821419" cy="2790764"/>
          </a:xfrm>
          <a:prstGeom prst="rect">
            <a:avLst/>
          </a:prstGeom>
          <a:noFill/>
        </p:spPr>
        <p:txBody>
          <a:bodyPr wrap="square" rtlCol="0">
            <a:spAutoFit/>
          </a:bodyPr>
          <a:lstStyle/>
          <a:p>
            <a:pPr defTabSz="685800">
              <a:lnSpc>
                <a:spcPct val="90000"/>
              </a:lnSpc>
              <a:spcBef>
                <a:spcPts val="900"/>
              </a:spcBef>
              <a:buClrTx/>
            </a:pPr>
            <a:r>
              <a:rPr lang="pt-BR" sz="1050" kern="1200">
                <a:solidFill>
                  <a:srgbClr val="041E42"/>
                </a:solidFill>
                <a:latin typeface="Scania Office"/>
                <a:ea typeface="+mn-ea"/>
                <a:cs typeface="+mn-cs"/>
              </a:rPr>
              <a:t>De acordo com as diretrizes do UNECE R107, não são permitidos materiais inflamáveis a menos de 100mm de qualquer componente do sistema de escapamento</a:t>
            </a:r>
          </a:p>
          <a:p>
            <a:pPr defTabSz="685800">
              <a:lnSpc>
                <a:spcPct val="90000"/>
              </a:lnSpc>
              <a:spcBef>
                <a:spcPts val="900"/>
              </a:spcBef>
              <a:buClrTx/>
            </a:pPr>
            <a:r>
              <a:rPr lang="pt-BR" sz="1050" kern="1200">
                <a:solidFill>
                  <a:srgbClr val="041E42"/>
                </a:solidFill>
                <a:latin typeface="Scania Office"/>
                <a:ea typeface="+mn-ea"/>
                <a:cs typeface="+mn-cs"/>
              </a:rPr>
              <a:t>As distâncias de objetos não inflamáveis abaixo são aplicadas para todos os tipos de chassi:</a:t>
            </a:r>
          </a:p>
          <a:p>
            <a:pPr marL="128588" indent="-128588" defTabSz="685800">
              <a:lnSpc>
                <a:spcPct val="90000"/>
              </a:lnSpc>
              <a:spcBef>
                <a:spcPts val="900"/>
              </a:spcBef>
              <a:buClrTx/>
              <a:buFont typeface="Arial" panose="020B0604020202020204" pitchFamily="34" charset="0"/>
              <a:buChar char="•"/>
            </a:pPr>
            <a:r>
              <a:rPr lang="pt-BR" sz="1050" kern="1200">
                <a:solidFill>
                  <a:srgbClr val="041E42"/>
                </a:solidFill>
                <a:latin typeface="Scania Office"/>
                <a:ea typeface="+mn-ea"/>
                <a:cs typeface="+mn-cs"/>
              </a:rPr>
              <a:t>Componentes montados no motor, mínimo de 45 mm</a:t>
            </a:r>
          </a:p>
          <a:p>
            <a:pPr marL="128588" indent="-128588" defTabSz="685800">
              <a:lnSpc>
                <a:spcPct val="90000"/>
              </a:lnSpc>
              <a:spcBef>
                <a:spcPts val="900"/>
              </a:spcBef>
              <a:buClrTx/>
              <a:buFont typeface="Arial" panose="020B0604020202020204" pitchFamily="34" charset="0"/>
              <a:buChar char="•"/>
            </a:pPr>
            <a:r>
              <a:rPr lang="pt-BR" sz="1050" kern="1200">
                <a:solidFill>
                  <a:srgbClr val="041E42"/>
                </a:solidFill>
                <a:latin typeface="Scania Office"/>
                <a:ea typeface="+mn-ea"/>
                <a:cs typeface="+mn-cs"/>
              </a:rPr>
              <a:t>Componentes montados no chassi, mínimo de 25 mm</a:t>
            </a:r>
          </a:p>
          <a:p>
            <a:pPr defTabSz="685800">
              <a:lnSpc>
                <a:spcPct val="90000"/>
              </a:lnSpc>
              <a:spcBef>
                <a:spcPts val="900"/>
              </a:spcBef>
              <a:buClrTx/>
            </a:pPr>
            <a:r>
              <a:rPr lang="pt-BR" sz="1050" kern="1200">
                <a:solidFill>
                  <a:srgbClr val="041E42"/>
                </a:solidFill>
                <a:latin typeface="Scania Office"/>
                <a:ea typeface="+mn-ea"/>
                <a:cs typeface="+mn-cs"/>
              </a:rPr>
              <a:t>As especificações devem indicar claramente que o isolamento térmico é capaz de suportar:</a:t>
            </a:r>
          </a:p>
          <a:p>
            <a:pPr marL="128588" indent="-128588" defTabSz="685800">
              <a:lnSpc>
                <a:spcPct val="90000"/>
              </a:lnSpc>
              <a:spcBef>
                <a:spcPts val="900"/>
              </a:spcBef>
              <a:buClrTx/>
              <a:buFont typeface="Arial" panose="020B0604020202020204" pitchFamily="34" charset="0"/>
              <a:buChar char="•"/>
            </a:pPr>
            <a:r>
              <a:rPr lang="pt-BR" sz="1050" kern="1200">
                <a:solidFill>
                  <a:srgbClr val="041E42"/>
                </a:solidFill>
                <a:latin typeface="Scania Office"/>
                <a:ea typeface="+mn-ea"/>
                <a:cs typeface="+mn-cs"/>
              </a:rPr>
              <a:t>mínimo de +180 C para motores à Diesel</a:t>
            </a:r>
          </a:p>
          <a:p>
            <a:pPr marL="128588" indent="-128588" defTabSz="685800">
              <a:lnSpc>
                <a:spcPct val="90000"/>
              </a:lnSpc>
              <a:spcBef>
                <a:spcPts val="900"/>
              </a:spcBef>
              <a:buClrTx/>
              <a:buFont typeface="Arial" panose="020B0604020202020204" pitchFamily="34" charset="0"/>
              <a:buChar char="•"/>
            </a:pPr>
            <a:r>
              <a:rPr lang="pt-BR" sz="1050" kern="1200">
                <a:solidFill>
                  <a:srgbClr val="041E42"/>
                </a:solidFill>
                <a:latin typeface="Scania Office"/>
                <a:ea typeface="+mn-ea"/>
                <a:cs typeface="+mn-cs"/>
              </a:rPr>
              <a:t>mínimo de +250 C para motores à gás</a:t>
            </a:r>
          </a:p>
          <a:p>
            <a:pPr defTabSz="685800">
              <a:lnSpc>
                <a:spcPct val="90000"/>
              </a:lnSpc>
              <a:spcBef>
                <a:spcPts val="900"/>
              </a:spcBef>
              <a:buClrTx/>
            </a:pPr>
            <a:r>
              <a:rPr lang="pt-BR" sz="1050" kern="1200">
                <a:solidFill>
                  <a:srgbClr val="041E42"/>
                </a:solidFill>
                <a:latin typeface="Scania Office"/>
                <a:ea typeface="+mn-ea"/>
                <a:cs typeface="+mn-cs"/>
              </a:rPr>
              <a:t>Um exemplo de isolamento térmico para altas temperaturas é a lã de vidro coberta de alumínio. </a:t>
            </a:r>
          </a:p>
        </p:txBody>
      </p:sp>
    </p:spTree>
    <p:extLst>
      <p:ext uri="{BB962C8B-B14F-4D97-AF65-F5344CB8AC3E}">
        <p14:creationId xmlns:p14="http://schemas.microsoft.com/office/powerpoint/2010/main" val="1136925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7">
            <a:extLst>
              <a:ext uri="{FF2B5EF4-FFF2-40B4-BE49-F238E27FC236}">
                <a16:creationId xmlns:a16="http://schemas.microsoft.com/office/drawing/2014/main" id="{92C1C71D-7DC3-4F8C-AC02-57B69E57784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607450" y="1595680"/>
            <a:ext cx="3369287" cy="2432182"/>
          </a:xfrm>
        </p:spPr>
      </p:pic>
      <p:sp>
        <p:nvSpPr>
          <p:cNvPr id="5" name="Platshållare för bildnummer 4">
            <a:extLst>
              <a:ext uri="{FF2B5EF4-FFF2-40B4-BE49-F238E27FC236}">
                <a16:creationId xmlns:a16="http://schemas.microsoft.com/office/drawing/2014/main" id="{711EC19B-0B40-496B-B22F-1CE8440E9192}"/>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24</a:t>
            </a:fld>
            <a:endParaRPr lang="en-US" kern="1200">
              <a:solidFill>
                <a:srgbClr val="041E42"/>
              </a:solidFill>
              <a:latin typeface="Scania Office"/>
              <a:ea typeface="+mn-ea"/>
              <a:cs typeface="+mn-cs"/>
            </a:endParaRPr>
          </a:p>
        </p:txBody>
      </p:sp>
      <p:sp>
        <p:nvSpPr>
          <p:cNvPr id="6" name="Rubrik 5">
            <a:extLst>
              <a:ext uri="{FF2B5EF4-FFF2-40B4-BE49-F238E27FC236}">
                <a16:creationId xmlns:a16="http://schemas.microsoft.com/office/drawing/2014/main" id="{3E0E8884-12F8-4323-95D8-F550C1DD8A14}"/>
              </a:ext>
            </a:extLst>
          </p:cNvPr>
          <p:cNvSpPr>
            <a:spLocks noGrp="1"/>
          </p:cNvSpPr>
          <p:nvPr>
            <p:ph type="title"/>
          </p:nvPr>
        </p:nvSpPr>
        <p:spPr/>
        <p:txBody>
          <a:bodyPr/>
          <a:lstStyle/>
          <a:p>
            <a:br>
              <a:rPr lang="pt-BR">
                <a:latin typeface="Scania Office Bold"/>
              </a:rPr>
            </a:br>
            <a:r>
              <a:rPr lang="pt-BR">
                <a:latin typeface="Scania Office Bold"/>
              </a:rPr>
              <a:t>2 tamanhos do sistema de arrefecimento</a:t>
            </a:r>
            <a:endParaRPr lang="pt-BR"/>
          </a:p>
        </p:txBody>
      </p:sp>
      <p:pic>
        <p:nvPicPr>
          <p:cNvPr id="8" name="Bildobjekt 8" descr="En bild som visar inomhus&#10;&#10;Automatiskt genererad beskrivning">
            <a:extLst>
              <a:ext uri="{FF2B5EF4-FFF2-40B4-BE49-F238E27FC236}">
                <a16:creationId xmlns:a16="http://schemas.microsoft.com/office/drawing/2014/main" id="{1A08CC08-7C8D-4D7E-B5CA-8835F893A4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79602" y="1363893"/>
            <a:ext cx="3376892" cy="1373568"/>
          </a:xfrm>
          <a:prstGeom prst="rect">
            <a:avLst/>
          </a:prstGeom>
        </p:spPr>
      </p:pic>
      <p:pic>
        <p:nvPicPr>
          <p:cNvPr id="9" name="Bildobjekt 9" descr="En bild som visar leksak&#10;&#10;Automatiskt genererad beskrivning">
            <a:extLst>
              <a:ext uri="{FF2B5EF4-FFF2-40B4-BE49-F238E27FC236}">
                <a16:creationId xmlns:a16="http://schemas.microsoft.com/office/drawing/2014/main" id="{104FCADE-0380-4967-9512-E4B979F17E1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37580" y="3041698"/>
            <a:ext cx="3494554" cy="1641171"/>
          </a:xfrm>
          <a:prstGeom prst="rect">
            <a:avLst/>
          </a:prstGeom>
        </p:spPr>
      </p:pic>
      <p:sp>
        <p:nvSpPr>
          <p:cNvPr id="10" name="textruta 9">
            <a:extLst>
              <a:ext uri="{FF2B5EF4-FFF2-40B4-BE49-F238E27FC236}">
                <a16:creationId xmlns:a16="http://schemas.microsoft.com/office/drawing/2014/main" id="{621511DA-184A-437D-8545-0DE0B5AA35CB}"/>
              </a:ext>
            </a:extLst>
          </p:cNvPr>
          <p:cNvSpPr txBox="1"/>
          <p:nvPr/>
        </p:nvSpPr>
        <p:spPr>
          <a:xfrm>
            <a:off x="3543301" y="2400300"/>
            <a:ext cx="138564" cy="193899"/>
          </a:xfrm>
          <a:prstGeom prst="rect">
            <a:avLst/>
          </a:prstGeom>
          <a:noFill/>
        </p:spPr>
        <p:txBody>
          <a:bodyPr rot="0" spcFirstLastPara="0" vertOverflow="overflow" horzOverflow="overflow" vert="horz" wrap="none" lIns="68580" tIns="34290" rIns="68580" bIns="34290" numCol="1" spcCol="0" rtlCol="0" fromWordArt="0" anchor="t" anchorCtr="0" forceAA="0" compatLnSpc="1">
            <a:prstTxWarp prst="textNoShape">
              <a:avLst/>
            </a:prstTxWarp>
            <a:spAutoFit/>
          </a:bodyPr>
          <a:lstStyle/>
          <a:p>
            <a:pPr defTabSz="685800">
              <a:lnSpc>
                <a:spcPct val="90000"/>
              </a:lnSpc>
              <a:spcBef>
                <a:spcPts val="900"/>
              </a:spcBef>
              <a:buClrTx/>
            </a:pPr>
            <a:endParaRPr lang="sv-SE" sz="900" kern="1200">
              <a:solidFill>
                <a:prstClr val="black"/>
              </a:solidFill>
              <a:latin typeface="Calibri"/>
              <a:ea typeface="+mn-ea"/>
              <a:cs typeface="Calibri"/>
            </a:endParaRPr>
          </a:p>
        </p:txBody>
      </p:sp>
      <p:sp>
        <p:nvSpPr>
          <p:cNvPr id="11" name="textruta 10">
            <a:extLst>
              <a:ext uri="{FF2B5EF4-FFF2-40B4-BE49-F238E27FC236}">
                <a16:creationId xmlns:a16="http://schemas.microsoft.com/office/drawing/2014/main" id="{7D913E27-51E1-4100-B54E-D3DECE2C3DB2}"/>
              </a:ext>
            </a:extLst>
          </p:cNvPr>
          <p:cNvSpPr txBox="1"/>
          <p:nvPr/>
        </p:nvSpPr>
        <p:spPr>
          <a:xfrm>
            <a:off x="3543301" y="2400300"/>
            <a:ext cx="138564" cy="193899"/>
          </a:xfrm>
          <a:prstGeom prst="rect">
            <a:avLst/>
          </a:prstGeom>
          <a:noFill/>
        </p:spPr>
        <p:txBody>
          <a:bodyPr rot="0" spcFirstLastPara="0" vertOverflow="overflow" horzOverflow="overflow" vert="horz" wrap="none" lIns="68580" tIns="34290" rIns="68580" bIns="34290" numCol="1" spcCol="0" rtlCol="0" fromWordArt="0" anchor="t" anchorCtr="0" forceAA="0" compatLnSpc="1">
            <a:prstTxWarp prst="textNoShape">
              <a:avLst/>
            </a:prstTxWarp>
            <a:spAutoFit/>
          </a:bodyPr>
          <a:lstStyle/>
          <a:p>
            <a:pPr defTabSz="685800">
              <a:lnSpc>
                <a:spcPct val="90000"/>
              </a:lnSpc>
              <a:spcBef>
                <a:spcPts val="900"/>
              </a:spcBef>
              <a:buClrTx/>
            </a:pPr>
            <a:endParaRPr lang="sv-SE" sz="900" kern="1200">
              <a:solidFill>
                <a:prstClr val="black"/>
              </a:solidFill>
              <a:latin typeface="Calibri"/>
              <a:ea typeface="+mn-ea"/>
              <a:cs typeface="Calibri"/>
            </a:endParaRPr>
          </a:p>
        </p:txBody>
      </p:sp>
      <p:sp>
        <p:nvSpPr>
          <p:cNvPr id="2" name="Rectangle 1">
            <a:extLst>
              <a:ext uri="{FF2B5EF4-FFF2-40B4-BE49-F238E27FC236}">
                <a16:creationId xmlns:a16="http://schemas.microsoft.com/office/drawing/2014/main" id="{14452131-2658-454A-B818-06C732482925}"/>
              </a:ext>
            </a:extLst>
          </p:cNvPr>
          <p:cNvSpPr/>
          <p:nvPr/>
        </p:nvSpPr>
        <p:spPr>
          <a:xfrm>
            <a:off x="6685330" y="1719906"/>
            <a:ext cx="1146008" cy="10918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pPr>
            <a:endParaRPr lang="sv-SE" sz="1800" kern="1200" err="1">
              <a:solidFill>
                <a:prstClr val="white"/>
              </a:solidFill>
              <a:latin typeface="Scania Office"/>
            </a:endParaRPr>
          </a:p>
        </p:txBody>
      </p:sp>
      <p:sp>
        <p:nvSpPr>
          <p:cNvPr id="12" name="Rectangle 11">
            <a:extLst>
              <a:ext uri="{FF2B5EF4-FFF2-40B4-BE49-F238E27FC236}">
                <a16:creationId xmlns:a16="http://schemas.microsoft.com/office/drawing/2014/main" id="{8CDFC79D-30CB-4E21-BD4D-712A026C2053}"/>
              </a:ext>
            </a:extLst>
          </p:cNvPr>
          <p:cNvSpPr/>
          <p:nvPr/>
        </p:nvSpPr>
        <p:spPr>
          <a:xfrm>
            <a:off x="6685330" y="3627637"/>
            <a:ext cx="1146008" cy="10918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pPr>
            <a:endParaRPr lang="sv-SE" sz="1800" kern="1200" err="1">
              <a:solidFill>
                <a:prstClr val="white"/>
              </a:solidFill>
              <a:latin typeface="Scania Office"/>
            </a:endParaRPr>
          </a:p>
        </p:txBody>
      </p:sp>
      <p:sp>
        <p:nvSpPr>
          <p:cNvPr id="4" name="TextBox 3">
            <a:extLst>
              <a:ext uri="{FF2B5EF4-FFF2-40B4-BE49-F238E27FC236}">
                <a16:creationId xmlns:a16="http://schemas.microsoft.com/office/drawing/2014/main" id="{13B3F86B-30CB-44C4-9D59-ACC0F61A63F7}"/>
              </a:ext>
            </a:extLst>
          </p:cNvPr>
          <p:cNvSpPr txBox="1"/>
          <p:nvPr/>
        </p:nvSpPr>
        <p:spPr>
          <a:xfrm>
            <a:off x="956942" y="1396255"/>
            <a:ext cx="1863011" cy="216982"/>
          </a:xfrm>
          <a:prstGeom prst="rect">
            <a:avLst/>
          </a:prstGeom>
          <a:noFill/>
        </p:spPr>
        <p:txBody>
          <a:bodyPr wrap="none" rtlCol="0">
            <a:spAutoFit/>
          </a:bodyPr>
          <a:lstStyle/>
          <a:p>
            <a:pPr defTabSz="685800">
              <a:lnSpc>
                <a:spcPct val="90000"/>
              </a:lnSpc>
              <a:spcBef>
                <a:spcPts val="900"/>
              </a:spcBef>
              <a:buClrTx/>
            </a:pPr>
            <a:r>
              <a:rPr lang="pt-BR" sz="900" kern="1200">
                <a:solidFill>
                  <a:srgbClr val="041E42"/>
                </a:solidFill>
                <a:latin typeface="Scania Office"/>
                <a:ea typeface="+mn-ea"/>
                <a:cs typeface="+mn-cs"/>
              </a:rPr>
              <a:t>Abertura lateral da carroceria</a:t>
            </a:r>
          </a:p>
        </p:txBody>
      </p:sp>
      <p:sp>
        <p:nvSpPr>
          <p:cNvPr id="14" name="TextBox 13">
            <a:extLst>
              <a:ext uri="{FF2B5EF4-FFF2-40B4-BE49-F238E27FC236}">
                <a16:creationId xmlns:a16="http://schemas.microsoft.com/office/drawing/2014/main" id="{1F33EB91-166E-4E21-AEA9-C32E6B0BE2DB}"/>
              </a:ext>
            </a:extLst>
          </p:cNvPr>
          <p:cNvSpPr txBox="1"/>
          <p:nvPr/>
        </p:nvSpPr>
        <p:spPr>
          <a:xfrm>
            <a:off x="956941" y="4111514"/>
            <a:ext cx="3247898" cy="789447"/>
          </a:xfrm>
          <a:prstGeom prst="rect">
            <a:avLst/>
          </a:prstGeom>
          <a:noFill/>
        </p:spPr>
        <p:txBody>
          <a:bodyPr wrap="square" rtlCol="0">
            <a:spAutoFit/>
          </a:bodyPr>
          <a:lstStyle/>
          <a:p>
            <a:pPr defTabSz="685800">
              <a:lnSpc>
                <a:spcPct val="90000"/>
              </a:lnSpc>
              <a:spcBef>
                <a:spcPts val="900"/>
              </a:spcBef>
              <a:buClrTx/>
            </a:pPr>
            <a:r>
              <a:rPr lang="pt-BR" sz="1050" kern="1200">
                <a:solidFill>
                  <a:srgbClr val="041E42"/>
                </a:solidFill>
                <a:latin typeface="Scania Office"/>
                <a:ea typeface="+mn-ea"/>
                <a:cs typeface="+mn-cs"/>
              </a:rPr>
              <a:t>Abertura para o sistema de arrefecimento PC: Altura 865 mm, largura 1140 mm</a:t>
            </a:r>
          </a:p>
          <a:p>
            <a:pPr defTabSz="685800">
              <a:lnSpc>
                <a:spcPct val="90000"/>
              </a:lnSpc>
              <a:spcBef>
                <a:spcPts val="900"/>
              </a:spcBef>
              <a:buClrTx/>
            </a:pPr>
            <a:r>
              <a:rPr lang="pt-BR" sz="1050" kern="1200">
                <a:solidFill>
                  <a:srgbClr val="041E42"/>
                </a:solidFill>
                <a:latin typeface="Scania Office"/>
                <a:ea typeface="+mn-ea"/>
                <a:cs typeface="+mn-cs"/>
              </a:rPr>
              <a:t>Abertura para o sistema de arrefecimento GC:</a:t>
            </a:r>
            <a:br>
              <a:rPr lang="pt-BR" sz="1050" kern="1200">
                <a:solidFill>
                  <a:srgbClr val="041E42"/>
                </a:solidFill>
                <a:latin typeface="Scania Office"/>
                <a:ea typeface="+mn-ea"/>
                <a:cs typeface="+mn-cs"/>
              </a:rPr>
            </a:br>
            <a:r>
              <a:rPr lang="pt-BR" sz="1050" kern="1200">
                <a:solidFill>
                  <a:srgbClr val="041E42"/>
                </a:solidFill>
                <a:latin typeface="Scania Office"/>
                <a:ea typeface="+mn-ea"/>
                <a:cs typeface="+mn-cs"/>
              </a:rPr>
              <a:t>Altura 1050 mm, largura 1190 mm</a:t>
            </a:r>
          </a:p>
        </p:txBody>
      </p:sp>
    </p:spTree>
    <p:extLst>
      <p:ext uri="{BB962C8B-B14F-4D97-AF65-F5344CB8AC3E}">
        <p14:creationId xmlns:p14="http://schemas.microsoft.com/office/powerpoint/2010/main" val="36006425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4"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8D7AEE8-87A4-46FF-A34D-4CA0CCCE0E27}"/>
              </a:ext>
            </a:extLst>
          </p:cNvPr>
          <p:cNvGraphicFramePr>
            <a:graphicFrameLocks noChangeAspect="1"/>
          </p:cNvGraphicFramePr>
          <p:nvPr>
            <p:custDataLst>
              <p:tags r:id="rId2"/>
            </p:custDataLst>
            <p:extLst>
              <p:ext uri="{D42A27DB-BD31-4B8C-83A1-F6EECF244321}">
                <p14:modId xmlns:p14="http://schemas.microsoft.com/office/powerpoint/2010/main" val="34688345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3" name="think-cell Slide" r:id="rId5" imgW="396" imgH="396" progId="TCLayout.ActiveDocument.1">
                  <p:embed/>
                </p:oleObj>
              </mc:Choice>
              <mc:Fallback>
                <p:oleObj name="think-cell Slide" r:id="rId5" imgW="396" imgH="396" progId="TCLayout.ActiveDocument.1">
                  <p:embed/>
                  <p:pic>
                    <p:nvPicPr>
                      <p:cNvPr id="2" name="Object 1" hidden="1">
                        <a:extLst>
                          <a:ext uri="{FF2B5EF4-FFF2-40B4-BE49-F238E27FC236}">
                            <a16:creationId xmlns:a16="http://schemas.microsoft.com/office/drawing/2014/main" id="{B8D7AEE8-87A4-46FF-A34D-4CA0CCCE0E2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59" name="Google Shape;559;p52"/>
          <p:cNvSpPr txBox="1">
            <a:spLocks noGrp="1"/>
          </p:cNvSpPr>
          <p:nvPr>
            <p:ph type="title"/>
          </p:nvPr>
        </p:nvSpPr>
        <p:spPr>
          <a:xfrm>
            <a:off x="720000" y="567953"/>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101A4D"/>
                </a:solidFill>
                <a:latin typeface="Scania Office Headline Bold" panose="00000805000000000000" pitchFamily="2" charset="0"/>
              </a:rPr>
              <a:t>PRINCIPAIS CONCLUSÕES</a:t>
            </a:r>
            <a:endParaRPr sz="2400">
              <a:solidFill>
                <a:srgbClr val="101A4D"/>
              </a:solidFill>
              <a:latin typeface="Scania Office Headline Bold" panose="00000805000000000000" pitchFamily="2" charset="0"/>
            </a:endParaRPr>
          </a:p>
        </p:txBody>
      </p:sp>
      <p:sp>
        <p:nvSpPr>
          <p:cNvPr id="566" name="Google Shape;566;p52"/>
          <p:cNvSpPr/>
          <p:nvPr/>
        </p:nvSpPr>
        <p:spPr>
          <a:xfrm>
            <a:off x="5673537" y="1925559"/>
            <a:ext cx="976200" cy="976200"/>
          </a:xfrm>
          <a:prstGeom prst="ellipse">
            <a:avLst/>
          </a:prstGeom>
          <a:solidFill>
            <a:srgbClr val="101A4D"/>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52"/>
          <p:cNvSpPr/>
          <p:nvPr/>
        </p:nvSpPr>
        <p:spPr>
          <a:xfrm>
            <a:off x="2127462" y="1925559"/>
            <a:ext cx="976200" cy="976200"/>
          </a:xfrm>
          <a:prstGeom prst="ellipse">
            <a:avLst/>
          </a:prstGeom>
          <a:solidFill>
            <a:srgbClr val="101A4D"/>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a:extLst>
              <a:ext uri="{FF2B5EF4-FFF2-40B4-BE49-F238E27FC236}">
                <a16:creationId xmlns:a16="http://schemas.microsoft.com/office/drawing/2014/main" id="{FCA04368-66F4-4F78-B1D9-326A174F8815}"/>
              </a:ext>
            </a:extLst>
          </p:cNvPr>
          <p:cNvSpPr txBox="1"/>
          <p:nvPr/>
        </p:nvSpPr>
        <p:spPr>
          <a:xfrm>
            <a:off x="1398529" y="3047556"/>
            <a:ext cx="2433053" cy="646331"/>
          </a:xfrm>
          <a:prstGeom prst="rect">
            <a:avLst/>
          </a:prstGeom>
          <a:noFill/>
        </p:spPr>
        <p:txBody>
          <a:bodyPr wrap="square" rtlCol="0">
            <a:spAutoFit/>
          </a:bodyPr>
          <a:lstStyle/>
          <a:p>
            <a:pPr algn="ctr"/>
            <a:r>
              <a:rPr lang="pt-BR" sz="1100" b="1">
                <a:latin typeface="Scania Office" panose="00000500000000000000" pitchFamily="2" charset="0"/>
              </a:rPr>
              <a:t>Uma gama totalmente nova de motores</a:t>
            </a:r>
            <a:endParaRPr lang="pt-BR" sz="1100" b="1">
              <a:latin typeface="Scania Office" panose="00000500000000000000" pitchFamily="2" charset="0"/>
              <a:cs typeface="Arial" panose="020B0604020202020204" pitchFamily="34" charset="0"/>
            </a:endParaRPr>
          </a:p>
          <a:p>
            <a:pPr algn="ctr"/>
            <a:endParaRPr lang="pt-BR" b="1">
              <a:latin typeface="Scania Office" panose="00000500000000000000" pitchFamily="2" charset="0"/>
            </a:endParaRPr>
          </a:p>
        </p:txBody>
      </p:sp>
      <p:sp>
        <p:nvSpPr>
          <p:cNvPr id="37" name="TextBox 36">
            <a:extLst>
              <a:ext uri="{FF2B5EF4-FFF2-40B4-BE49-F238E27FC236}">
                <a16:creationId xmlns:a16="http://schemas.microsoft.com/office/drawing/2014/main" id="{098F4BD3-F113-44A7-9B41-88C6CECCCCD4}"/>
              </a:ext>
            </a:extLst>
          </p:cNvPr>
          <p:cNvSpPr txBox="1"/>
          <p:nvPr/>
        </p:nvSpPr>
        <p:spPr>
          <a:xfrm>
            <a:off x="4677804" y="3047556"/>
            <a:ext cx="2965743" cy="769441"/>
          </a:xfrm>
          <a:prstGeom prst="rect">
            <a:avLst/>
          </a:prstGeom>
          <a:noFill/>
        </p:spPr>
        <p:txBody>
          <a:bodyPr wrap="square" rtlCol="0">
            <a:spAutoFit/>
          </a:bodyPr>
          <a:lstStyle/>
          <a:p>
            <a:pPr algn="ctr"/>
            <a:r>
              <a:rPr lang="pt-BR" sz="1100" b="1">
                <a:latin typeface="Scania Office" panose="00000500000000000000" pitchFamily="2" charset="0"/>
              </a:rPr>
              <a:t>Todos os motores com a mesma porção traseira do chassi</a:t>
            </a:r>
          </a:p>
          <a:p>
            <a:pPr marL="0" indent="0" algn="ctr">
              <a:buFont typeface="Arial"/>
              <a:buNone/>
            </a:pPr>
            <a:r>
              <a:rPr lang="pt-BR" sz="1100" b="1">
                <a:latin typeface="Scania Office" panose="00000500000000000000" pitchFamily="2" charset="0"/>
              </a:rPr>
              <a:t>(novo para Euro 3, 5 e motores à gás)</a:t>
            </a:r>
          </a:p>
          <a:p>
            <a:pPr algn="ctr"/>
            <a:endParaRPr lang="pt-BR" sz="1100" b="1">
              <a:latin typeface="Scania Office" panose="00000500000000000000" pitchFamily="2" charset="0"/>
            </a:endParaRPr>
          </a:p>
        </p:txBody>
      </p:sp>
      <p:grpSp>
        <p:nvGrpSpPr>
          <p:cNvPr id="38" name="Google Shape;9972;p103">
            <a:extLst>
              <a:ext uri="{FF2B5EF4-FFF2-40B4-BE49-F238E27FC236}">
                <a16:creationId xmlns:a16="http://schemas.microsoft.com/office/drawing/2014/main" id="{73187D25-2F1C-47A4-AA4F-20C97DE7E74B}"/>
              </a:ext>
            </a:extLst>
          </p:cNvPr>
          <p:cNvGrpSpPr/>
          <p:nvPr/>
        </p:nvGrpSpPr>
        <p:grpSpPr>
          <a:xfrm>
            <a:off x="5926487" y="2171812"/>
            <a:ext cx="470300" cy="483658"/>
            <a:chOff x="1487200" y="4993750"/>
            <a:chExt cx="483125" cy="483125"/>
          </a:xfrm>
          <a:solidFill>
            <a:schemeClr val="bg1">
              <a:lumMod val="95000"/>
            </a:schemeClr>
          </a:solidFill>
        </p:grpSpPr>
        <p:sp>
          <p:nvSpPr>
            <p:cNvPr id="39" name="Google Shape;9973;p103">
              <a:extLst>
                <a:ext uri="{FF2B5EF4-FFF2-40B4-BE49-F238E27FC236}">
                  <a16:creationId xmlns:a16="http://schemas.microsoft.com/office/drawing/2014/main" id="{8EBBF47C-8CED-4982-B541-4D9214D25885}"/>
                </a:ext>
              </a:extLst>
            </p:cNvPr>
            <p:cNvSpPr/>
            <p:nvPr/>
          </p:nvSpPr>
          <p:spPr>
            <a:xfrm>
              <a:off x="1487200" y="4993750"/>
              <a:ext cx="483125" cy="483125"/>
            </a:xfrm>
            <a:custGeom>
              <a:avLst/>
              <a:gdLst/>
              <a:ahLst/>
              <a:cxnLst/>
              <a:rect l="l" t="t" r="r" b="b"/>
              <a:pathLst>
                <a:path w="19325" h="19325" extrusionOk="0">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 name="Google Shape;9974;p103">
              <a:extLst>
                <a:ext uri="{FF2B5EF4-FFF2-40B4-BE49-F238E27FC236}">
                  <a16:creationId xmlns:a16="http://schemas.microsoft.com/office/drawing/2014/main" id="{AB10BC07-B7E6-471D-B805-8BAB0209C283}"/>
                </a:ext>
              </a:extLst>
            </p:cNvPr>
            <p:cNvSpPr/>
            <p:nvPr/>
          </p:nvSpPr>
          <p:spPr>
            <a:xfrm>
              <a:off x="1602600" y="5143950"/>
              <a:ext cx="250350" cy="182725"/>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1" name="Google Shape;10289;p105">
            <a:extLst>
              <a:ext uri="{FF2B5EF4-FFF2-40B4-BE49-F238E27FC236}">
                <a16:creationId xmlns:a16="http://schemas.microsoft.com/office/drawing/2014/main" id="{7C3FC9D9-999F-4100-874C-5BD22B44AE8D}"/>
              </a:ext>
            </a:extLst>
          </p:cNvPr>
          <p:cNvGrpSpPr/>
          <p:nvPr/>
        </p:nvGrpSpPr>
        <p:grpSpPr>
          <a:xfrm>
            <a:off x="2388074" y="2200490"/>
            <a:ext cx="453962" cy="426337"/>
            <a:chOff x="-63252250" y="1930850"/>
            <a:chExt cx="319000" cy="319025"/>
          </a:xfrm>
          <a:solidFill>
            <a:schemeClr val="bg1">
              <a:lumMod val="95000"/>
            </a:schemeClr>
          </a:solidFill>
        </p:grpSpPr>
        <p:sp>
          <p:nvSpPr>
            <p:cNvPr id="42" name="Google Shape;10290;p105">
              <a:extLst>
                <a:ext uri="{FF2B5EF4-FFF2-40B4-BE49-F238E27FC236}">
                  <a16:creationId xmlns:a16="http://schemas.microsoft.com/office/drawing/2014/main" id="{1F175330-E6DD-4A9A-9BCC-D318DC853E34}"/>
                </a:ext>
              </a:extLst>
            </p:cNvPr>
            <p:cNvSpPr/>
            <p:nvPr/>
          </p:nvSpPr>
          <p:spPr>
            <a:xfrm>
              <a:off x="-63252250" y="1930850"/>
              <a:ext cx="319000" cy="319025"/>
            </a:xfrm>
            <a:custGeom>
              <a:avLst/>
              <a:gdLst/>
              <a:ahLst/>
              <a:cxnLst/>
              <a:rect l="l" t="t" r="r" b="b"/>
              <a:pathLst>
                <a:path w="12760" h="12761" extrusionOk="0">
                  <a:moveTo>
                    <a:pt x="7026" y="914"/>
                  </a:moveTo>
                  <a:lnTo>
                    <a:pt x="7026" y="1954"/>
                  </a:lnTo>
                  <a:cubicBezTo>
                    <a:pt x="7026" y="2174"/>
                    <a:pt x="7120" y="2332"/>
                    <a:pt x="7341" y="2363"/>
                  </a:cubicBezTo>
                  <a:cubicBezTo>
                    <a:pt x="7813" y="2489"/>
                    <a:pt x="8286" y="2647"/>
                    <a:pt x="8664" y="2899"/>
                  </a:cubicBezTo>
                  <a:cubicBezTo>
                    <a:pt x="8733" y="2954"/>
                    <a:pt x="8820" y="2979"/>
                    <a:pt x="8905" y="2979"/>
                  </a:cubicBezTo>
                  <a:cubicBezTo>
                    <a:pt x="9012" y="2979"/>
                    <a:pt x="9115" y="2938"/>
                    <a:pt x="9168" y="2868"/>
                  </a:cubicBezTo>
                  <a:lnTo>
                    <a:pt x="9924" y="2111"/>
                  </a:lnTo>
                  <a:lnTo>
                    <a:pt x="10712" y="2899"/>
                  </a:lnTo>
                  <a:lnTo>
                    <a:pt x="9956" y="3655"/>
                  </a:lnTo>
                  <a:cubicBezTo>
                    <a:pt x="9861" y="3781"/>
                    <a:pt x="9798" y="4002"/>
                    <a:pt x="9924" y="4159"/>
                  </a:cubicBezTo>
                  <a:cubicBezTo>
                    <a:pt x="10208" y="4600"/>
                    <a:pt x="10397" y="5041"/>
                    <a:pt x="10460" y="5514"/>
                  </a:cubicBezTo>
                  <a:cubicBezTo>
                    <a:pt x="10523" y="5703"/>
                    <a:pt x="10680" y="5829"/>
                    <a:pt x="10869" y="5829"/>
                  </a:cubicBezTo>
                  <a:lnTo>
                    <a:pt x="11941" y="5829"/>
                  </a:lnTo>
                  <a:lnTo>
                    <a:pt x="11941" y="6932"/>
                  </a:lnTo>
                  <a:lnTo>
                    <a:pt x="10869" y="6932"/>
                  </a:lnTo>
                  <a:cubicBezTo>
                    <a:pt x="10680" y="6932"/>
                    <a:pt x="10523" y="7058"/>
                    <a:pt x="10460" y="7247"/>
                  </a:cubicBezTo>
                  <a:cubicBezTo>
                    <a:pt x="10365" y="7719"/>
                    <a:pt x="10208" y="8192"/>
                    <a:pt x="9924" y="8570"/>
                  </a:cubicBezTo>
                  <a:cubicBezTo>
                    <a:pt x="9798" y="8727"/>
                    <a:pt x="9861" y="8979"/>
                    <a:pt x="9956" y="9105"/>
                  </a:cubicBezTo>
                  <a:lnTo>
                    <a:pt x="10712" y="9830"/>
                  </a:lnTo>
                  <a:lnTo>
                    <a:pt x="9924" y="10618"/>
                  </a:lnTo>
                  <a:lnTo>
                    <a:pt x="9168" y="9893"/>
                  </a:lnTo>
                  <a:cubicBezTo>
                    <a:pt x="9111" y="9817"/>
                    <a:pt x="8996" y="9775"/>
                    <a:pt x="8879" y="9775"/>
                  </a:cubicBezTo>
                  <a:cubicBezTo>
                    <a:pt x="8803" y="9775"/>
                    <a:pt x="8726" y="9793"/>
                    <a:pt x="8664" y="9830"/>
                  </a:cubicBezTo>
                  <a:cubicBezTo>
                    <a:pt x="8223" y="10114"/>
                    <a:pt x="7813" y="10303"/>
                    <a:pt x="7341" y="10397"/>
                  </a:cubicBezTo>
                  <a:cubicBezTo>
                    <a:pt x="7120" y="10429"/>
                    <a:pt x="7026" y="10586"/>
                    <a:pt x="7026" y="10775"/>
                  </a:cubicBezTo>
                  <a:lnTo>
                    <a:pt x="7026" y="11846"/>
                  </a:lnTo>
                  <a:lnTo>
                    <a:pt x="5923" y="11846"/>
                  </a:lnTo>
                  <a:lnTo>
                    <a:pt x="5923" y="10775"/>
                  </a:lnTo>
                  <a:cubicBezTo>
                    <a:pt x="5923" y="10586"/>
                    <a:pt x="5797" y="10429"/>
                    <a:pt x="5577" y="10397"/>
                  </a:cubicBezTo>
                  <a:cubicBezTo>
                    <a:pt x="5135" y="10271"/>
                    <a:pt x="4663" y="10114"/>
                    <a:pt x="4253" y="9830"/>
                  </a:cubicBezTo>
                  <a:cubicBezTo>
                    <a:pt x="4191" y="9793"/>
                    <a:pt x="4119" y="9775"/>
                    <a:pt x="4047" y="9775"/>
                  </a:cubicBezTo>
                  <a:cubicBezTo>
                    <a:pt x="3937" y="9775"/>
                    <a:pt x="3826" y="9817"/>
                    <a:pt x="3749" y="9893"/>
                  </a:cubicBezTo>
                  <a:lnTo>
                    <a:pt x="2993" y="10618"/>
                  </a:lnTo>
                  <a:lnTo>
                    <a:pt x="2206" y="9830"/>
                  </a:lnTo>
                  <a:lnTo>
                    <a:pt x="2962" y="9105"/>
                  </a:lnTo>
                  <a:cubicBezTo>
                    <a:pt x="3088" y="8979"/>
                    <a:pt x="3119" y="8727"/>
                    <a:pt x="2993" y="8570"/>
                  </a:cubicBezTo>
                  <a:cubicBezTo>
                    <a:pt x="2710" y="8160"/>
                    <a:pt x="2521" y="7719"/>
                    <a:pt x="2458" y="7247"/>
                  </a:cubicBezTo>
                  <a:cubicBezTo>
                    <a:pt x="2395" y="7058"/>
                    <a:pt x="2237" y="6932"/>
                    <a:pt x="2048" y="6932"/>
                  </a:cubicBezTo>
                  <a:lnTo>
                    <a:pt x="977" y="6932"/>
                  </a:lnTo>
                  <a:lnTo>
                    <a:pt x="977" y="5829"/>
                  </a:lnTo>
                  <a:lnTo>
                    <a:pt x="2048" y="5829"/>
                  </a:lnTo>
                  <a:cubicBezTo>
                    <a:pt x="2237" y="5829"/>
                    <a:pt x="2395" y="5703"/>
                    <a:pt x="2458" y="5514"/>
                  </a:cubicBezTo>
                  <a:cubicBezTo>
                    <a:pt x="2552" y="5041"/>
                    <a:pt x="2710" y="4569"/>
                    <a:pt x="2993" y="4159"/>
                  </a:cubicBezTo>
                  <a:cubicBezTo>
                    <a:pt x="3119" y="4002"/>
                    <a:pt x="3088" y="3781"/>
                    <a:pt x="2962" y="3655"/>
                  </a:cubicBezTo>
                  <a:lnTo>
                    <a:pt x="2206" y="2899"/>
                  </a:lnTo>
                  <a:lnTo>
                    <a:pt x="2993" y="2111"/>
                  </a:lnTo>
                  <a:lnTo>
                    <a:pt x="3749" y="2868"/>
                  </a:lnTo>
                  <a:cubicBezTo>
                    <a:pt x="3820" y="2938"/>
                    <a:pt x="3921" y="2979"/>
                    <a:pt x="4023" y="2979"/>
                  </a:cubicBezTo>
                  <a:cubicBezTo>
                    <a:pt x="4103" y="2979"/>
                    <a:pt x="4184" y="2954"/>
                    <a:pt x="4253" y="2899"/>
                  </a:cubicBezTo>
                  <a:cubicBezTo>
                    <a:pt x="4694" y="2647"/>
                    <a:pt x="5135" y="2426"/>
                    <a:pt x="5577" y="2363"/>
                  </a:cubicBezTo>
                  <a:cubicBezTo>
                    <a:pt x="5797" y="2332"/>
                    <a:pt x="5923" y="2174"/>
                    <a:pt x="5923" y="1954"/>
                  </a:cubicBezTo>
                  <a:lnTo>
                    <a:pt x="5923" y="914"/>
                  </a:lnTo>
                  <a:close/>
                  <a:moveTo>
                    <a:pt x="5829" y="1"/>
                  </a:moveTo>
                  <a:cubicBezTo>
                    <a:pt x="5356" y="1"/>
                    <a:pt x="5009" y="347"/>
                    <a:pt x="5009" y="820"/>
                  </a:cubicBezTo>
                  <a:lnTo>
                    <a:pt x="5009" y="1576"/>
                  </a:lnTo>
                  <a:cubicBezTo>
                    <a:pt x="4631" y="1702"/>
                    <a:pt x="4285" y="1796"/>
                    <a:pt x="3970" y="2017"/>
                  </a:cubicBezTo>
                  <a:lnTo>
                    <a:pt x="3466" y="1481"/>
                  </a:lnTo>
                  <a:cubicBezTo>
                    <a:pt x="3308" y="1324"/>
                    <a:pt x="3103" y="1245"/>
                    <a:pt x="2891" y="1245"/>
                  </a:cubicBezTo>
                  <a:cubicBezTo>
                    <a:pt x="2678" y="1245"/>
                    <a:pt x="2458" y="1324"/>
                    <a:pt x="2269" y="1481"/>
                  </a:cubicBezTo>
                  <a:lnTo>
                    <a:pt x="1481" y="2269"/>
                  </a:lnTo>
                  <a:cubicBezTo>
                    <a:pt x="1166" y="2584"/>
                    <a:pt x="1166" y="3120"/>
                    <a:pt x="1481" y="3466"/>
                  </a:cubicBezTo>
                  <a:lnTo>
                    <a:pt x="2017" y="3970"/>
                  </a:lnTo>
                  <a:cubicBezTo>
                    <a:pt x="1796" y="4285"/>
                    <a:pt x="1701" y="4632"/>
                    <a:pt x="1575" y="5010"/>
                  </a:cubicBezTo>
                  <a:lnTo>
                    <a:pt x="819" y="5010"/>
                  </a:lnTo>
                  <a:cubicBezTo>
                    <a:pt x="347" y="5010"/>
                    <a:pt x="0" y="5356"/>
                    <a:pt x="0" y="5829"/>
                  </a:cubicBezTo>
                  <a:lnTo>
                    <a:pt x="0" y="6932"/>
                  </a:lnTo>
                  <a:cubicBezTo>
                    <a:pt x="0" y="7404"/>
                    <a:pt x="347" y="7751"/>
                    <a:pt x="819" y="7751"/>
                  </a:cubicBezTo>
                  <a:lnTo>
                    <a:pt x="1575" y="7751"/>
                  </a:lnTo>
                  <a:cubicBezTo>
                    <a:pt x="1701" y="8097"/>
                    <a:pt x="1796" y="8475"/>
                    <a:pt x="2017" y="8759"/>
                  </a:cubicBezTo>
                  <a:lnTo>
                    <a:pt x="1481" y="9295"/>
                  </a:lnTo>
                  <a:cubicBezTo>
                    <a:pt x="1166" y="9610"/>
                    <a:pt x="1166" y="10114"/>
                    <a:pt x="1481" y="10460"/>
                  </a:cubicBezTo>
                  <a:lnTo>
                    <a:pt x="2269" y="11248"/>
                  </a:lnTo>
                  <a:cubicBezTo>
                    <a:pt x="2426" y="11405"/>
                    <a:pt x="2639" y="11484"/>
                    <a:pt x="2855" y="11484"/>
                  </a:cubicBezTo>
                  <a:cubicBezTo>
                    <a:pt x="3072" y="11484"/>
                    <a:pt x="3292" y="11405"/>
                    <a:pt x="3466" y="11248"/>
                  </a:cubicBezTo>
                  <a:lnTo>
                    <a:pt x="3970" y="10744"/>
                  </a:lnTo>
                  <a:cubicBezTo>
                    <a:pt x="4285" y="10933"/>
                    <a:pt x="4631" y="11059"/>
                    <a:pt x="5009" y="11185"/>
                  </a:cubicBezTo>
                  <a:lnTo>
                    <a:pt x="5009" y="11909"/>
                  </a:lnTo>
                  <a:cubicBezTo>
                    <a:pt x="5009" y="12382"/>
                    <a:pt x="5356" y="12760"/>
                    <a:pt x="5829" y="12760"/>
                  </a:cubicBezTo>
                  <a:lnTo>
                    <a:pt x="6931" y="12760"/>
                  </a:lnTo>
                  <a:cubicBezTo>
                    <a:pt x="7404" y="12760"/>
                    <a:pt x="7750" y="12382"/>
                    <a:pt x="7750" y="11909"/>
                  </a:cubicBezTo>
                  <a:lnTo>
                    <a:pt x="7750" y="11185"/>
                  </a:lnTo>
                  <a:cubicBezTo>
                    <a:pt x="8097" y="11059"/>
                    <a:pt x="8475" y="10933"/>
                    <a:pt x="8790" y="10744"/>
                  </a:cubicBezTo>
                  <a:lnTo>
                    <a:pt x="9294" y="11248"/>
                  </a:lnTo>
                  <a:cubicBezTo>
                    <a:pt x="9452" y="11405"/>
                    <a:pt x="9656" y="11484"/>
                    <a:pt x="9865" y="11484"/>
                  </a:cubicBezTo>
                  <a:cubicBezTo>
                    <a:pt x="10074" y="11484"/>
                    <a:pt x="10287" y="11405"/>
                    <a:pt x="10460" y="11248"/>
                  </a:cubicBezTo>
                  <a:lnTo>
                    <a:pt x="11247" y="10460"/>
                  </a:lnTo>
                  <a:cubicBezTo>
                    <a:pt x="11563" y="10145"/>
                    <a:pt x="11563" y="9641"/>
                    <a:pt x="11247" y="9295"/>
                  </a:cubicBezTo>
                  <a:lnTo>
                    <a:pt x="10743" y="8759"/>
                  </a:lnTo>
                  <a:cubicBezTo>
                    <a:pt x="10932" y="8444"/>
                    <a:pt x="11058" y="8097"/>
                    <a:pt x="11184" y="7751"/>
                  </a:cubicBezTo>
                  <a:lnTo>
                    <a:pt x="11941" y="7751"/>
                  </a:lnTo>
                  <a:cubicBezTo>
                    <a:pt x="12413" y="7751"/>
                    <a:pt x="12760" y="7404"/>
                    <a:pt x="12760" y="6932"/>
                  </a:cubicBezTo>
                  <a:lnTo>
                    <a:pt x="12760" y="5829"/>
                  </a:lnTo>
                  <a:cubicBezTo>
                    <a:pt x="12760" y="5356"/>
                    <a:pt x="12350" y="5010"/>
                    <a:pt x="11941" y="5010"/>
                  </a:cubicBezTo>
                  <a:lnTo>
                    <a:pt x="11184" y="5010"/>
                  </a:lnTo>
                  <a:cubicBezTo>
                    <a:pt x="11058" y="4632"/>
                    <a:pt x="10932" y="4285"/>
                    <a:pt x="10743" y="3970"/>
                  </a:cubicBezTo>
                  <a:lnTo>
                    <a:pt x="11247" y="3466"/>
                  </a:lnTo>
                  <a:cubicBezTo>
                    <a:pt x="11563" y="3151"/>
                    <a:pt x="11563" y="2647"/>
                    <a:pt x="11247" y="2269"/>
                  </a:cubicBezTo>
                  <a:lnTo>
                    <a:pt x="10460" y="1481"/>
                  </a:lnTo>
                  <a:cubicBezTo>
                    <a:pt x="10302" y="1324"/>
                    <a:pt x="10098" y="1245"/>
                    <a:pt x="9889" y="1245"/>
                  </a:cubicBezTo>
                  <a:cubicBezTo>
                    <a:pt x="9680" y="1245"/>
                    <a:pt x="9467" y="1324"/>
                    <a:pt x="9294" y="1481"/>
                  </a:cubicBezTo>
                  <a:lnTo>
                    <a:pt x="8790" y="2017"/>
                  </a:lnTo>
                  <a:cubicBezTo>
                    <a:pt x="8475" y="1796"/>
                    <a:pt x="8097" y="1702"/>
                    <a:pt x="7750" y="1576"/>
                  </a:cubicBezTo>
                  <a:lnTo>
                    <a:pt x="7750" y="820"/>
                  </a:lnTo>
                  <a:cubicBezTo>
                    <a:pt x="7750" y="347"/>
                    <a:pt x="7404" y="1"/>
                    <a:pt x="6931"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1;p105">
              <a:extLst>
                <a:ext uri="{FF2B5EF4-FFF2-40B4-BE49-F238E27FC236}">
                  <a16:creationId xmlns:a16="http://schemas.microsoft.com/office/drawing/2014/main" id="{FA7A4E1B-2F23-48CC-99AA-609B777015E5}"/>
                </a:ext>
              </a:extLst>
            </p:cNvPr>
            <p:cNvSpPr/>
            <p:nvPr/>
          </p:nvSpPr>
          <p:spPr>
            <a:xfrm>
              <a:off x="-63160900" y="2021425"/>
              <a:ext cx="137850" cy="137850"/>
            </a:xfrm>
            <a:custGeom>
              <a:avLst/>
              <a:gdLst/>
              <a:ahLst/>
              <a:cxnLst/>
              <a:rect l="l" t="t" r="r" b="b"/>
              <a:pathLst>
                <a:path w="5514" h="5514" extrusionOk="0">
                  <a:moveTo>
                    <a:pt x="2773" y="820"/>
                  </a:moveTo>
                  <a:cubicBezTo>
                    <a:pt x="3813" y="820"/>
                    <a:pt x="4695" y="1702"/>
                    <a:pt x="4695" y="2742"/>
                  </a:cubicBezTo>
                  <a:cubicBezTo>
                    <a:pt x="4695" y="3813"/>
                    <a:pt x="3813" y="4695"/>
                    <a:pt x="2773" y="4695"/>
                  </a:cubicBezTo>
                  <a:cubicBezTo>
                    <a:pt x="1702" y="4695"/>
                    <a:pt x="820" y="3813"/>
                    <a:pt x="820" y="2742"/>
                  </a:cubicBezTo>
                  <a:cubicBezTo>
                    <a:pt x="820" y="1702"/>
                    <a:pt x="1702" y="820"/>
                    <a:pt x="2773" y="820"/>
                  </a:cubicBezTo>
                  <a:close/>
                  <a:moveTo>
                    <a:pt x="2773" y="1"/>
                  </a:moveTo>
                  <a:cubicBezTo>
                    <a:pt x="1229" y="1"/>
                    <a:pt x="1" y="1198"/>
                    <a:pt x="1" y="2742"/>
                  </a:cubicBezTo>
                  <a:cubicBezTo>
                    <a:pt x="1" y="4285"/>
                    <a:pt x="1229" y="5514"/>
                    <a:pt x="2773" y="5514"/>
                  </a:cubicBezTo>
                  <a:cubicBezTo>
                    <a:pt x="4285" y="5514"/>
                    <a:pt x="5514" y="4285"/>
                    <a:pt x="5514" y="2742"/>
                  </a:cubicBezTo>
                  <a:cubicBezTo>
                    <a:pt x="5514" y="1229"/>
                    <a:pt x="4254" y="1"/>
                    <a:pt x="2773"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4" name="ScaniaSymbol">
            <a:extLst>
              <a:ext uri="{FF2B5EF4-FFF2-40B4-BE49-F238E27FC236}">
                <a16:creationId xmlns:a16="http://schemas.microsoft.com/office/drawing/2014/main" id="{F53BD78F-FF60-4888-944C-DFBC2FA3097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899283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P spid="568" grpId="0" animBg="1"/>
      <p:bldP spid="14" grpId="0"/>
      <p:bldP spid="3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2F33DCD-98B2-4A30-A950-233739897011}"/>
              </a:ext>
            </a:extLst>
          </p:cNvPr>
          <p:cNvGraphicFramePr>
            <a:graphicFrameLocks noChangeAspect="1"/>
          </p:cNvGraphicFramePr>
          <p:nvPr>
            <p:custDataLst>
              <p:tags r:id="rId2"/>
            </p:custDataLst>
            <p:extLst>
              <p:ext uri="{D42A27DB-BD31-4B8C-83A1-F6EECF244321}">
                <p14:modId xmlns:p14="http://schemas.microsoft.com/office/powerpoint/2010/main" val="315320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74" name="think-cell Slide" r:id="rId6" imgW="396" imgH="396" progId="TCLayout.ActiveDocument.1">
                  <p:embed/>
                </p:oleObj>
              </mc:Choice>
              <mc:Fallback>
                <p:oleObj name="think-cell Slide" r:id="rId6" imgW="396" imgH="396" progId="TCLayout.ActiveDocument.1">
                  <p:embed/>
                  <p:pic>
                    <p:nvPicPr>
                      <p:cNvPr id="3" name="Object 2" hidden="1">
                        <a:extLst>
                          <a:ext uri="{FF2B5EF4-FFF2-40B4-BE49-F238E27FC236}">
                            <a16:creationId xmlns:a16="http://schemas.microsoft.com/office/drawing/2014/main" id="{12F33DCD-98B2-4A30-A950-23373989701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53E300C-6094-4270-B17D-009A82AB8A3F}"/>
              </a:ext>
            </a:extLst>
          </p:cNvPr>
          <p:cNvSpPr/>
          <p:nvPr>
            <p:custDataLst>
              <p:tags r:id="rId3"/>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lnSpc>
                <a:spcPct val="90000"/>
              </a:lnSpc>
              <a:spcBef>
                <a:spcPts val="1200"/>
              </a:spcBef>
            </a:pPr>
            <a:endParaRPr kumimoji="0" lang="sv-SE" sz="4500" u="none" strike="noStrike" kern="0" cap="none" spc="0" normalizeH="0" noProof="0">
              <a:ln>
                <a:noFill/>
              </a:ln>
              <a:solidFill>
                <a:prstClr val="white"/>
              </a:solidFill>
              <a:effectLst/>
              <a:uLnTx/>
              <a:uFillTx/>
              <a:latin typeface="Scania Office Headline Bold" panose="00000805000000000000" pitchFamily="2" charset="0"/>
              <a:ea typeface="+mj-ea"/>
              <a:cs typeface="+mj-cs"/>
              <a:sym typeface="Scania Office Headline Bold" panose="00000805000000000000" pitchFamily="2" charset="0"/>
            </a:endParaRPr>
          </a:p>
        </p:txBody>
      </p:sp>
      <p:sp>
        <p:nvSpPr>
          <p:cNvPr id="4" name="Title 3">
            <a:extLst>
              <a:ext uri="{FF2B5EF4-FFF2-40B4-BE49-F238E27FC236}">
                <a16:creationId xmlns:a16="http://schemas.microsoft.com/office/drawing/2014/main" id="{C3623F90-CC42-4E04-B2E3-3A770CE7C8D7}"/>
              </a:ext>
            </a:extLst>
          </p:cNvPr>
          <p:cNvSpPr>
            <a:spLocks noGrp="1"/>
          </p:cNvSpPr>
          <p:nvPr>
            <p:ph type="ctrTitle"/>
          </p:nvPr>
        </p:nvSpPr>
        <p:spPr>
          <a:xfrm>
            <a:off x="386953" y="840491"/>
            <a:ext cx="8181314" cy="962909"/>
          </a:xfrm>
        </p:spPr>
        <p:txBody>
          <a:bodyPr anchor="ctr"/>
          <a:lstStyle/>
          <a:p>
            <a:r>
              <a:rPr lang="sv-SE">
                <a:effectLst>
                  <a:outerShdw blurRad="38100" dist="38100" dir="2700000" algn="tl">
                    <a:srgbClr val="000000">
                      <a:alpha val="43137"/>
                    </a:srgbClr>
                  </a:outerShdw>
                </a:effectLst>
              </a:rPr>
              <a:t>PERGUNTAS – </a:t>
            </a:r>
            <a:r>
              <a:rPr lang="sv-SE" err="1">
                <a:effectLst>
                  <a:outerShdw blurRad="38100" dist="38100" dir="2700000" algn="tl">
                    <a:srgbClr val="000000">
                      <a:alpha val="43137"/>
                    </a:srgbClr>
                  </a:outerShdw>
                </a:effectLst>
              </a:rPr>
              <a:t>powertrain</a:t>
            </a:r>
            <a:endParaRPr lang="sv-SE">
              <a:effectLst>
                <a:outerShdw blurRad="38100" dist="38100" dir="2700000" algn="tl">
                  <a:srgbClr val="000000">
                    <a:alpha val="43137"/>
                  </a:srgbClr>
                </a:outerShdw>
              </a:effectLst>
            </a:endParaRPr>
          </a:p>
        </p:txBody>
      </p:sp>
      <p:sp>
        <p:nvSpPr>
          <p:cNvPr id="5" name="Content Placeholder 10">
            <a:extLst>
              <a:ext uri="{FF2B5EF4-FFF2-40B4-BE49-F238E27FC236}">
                <a16:creationId xmlns:a16="http://schemas.microsoft.com/office/drawing/2014/main" id="{38435001-403D-4273-A031-3B159B2D7F54}"/>
              </a:ext>
            </a:extLst>
          </p:cNvPr>
          <p:cNvSpPr txBox="1">
            <a:spLocks/>
          </p:cNvSpPr>
          <p:nvPr/>
        </p:nvSpPr>
        <p:spPr>
          <a:xfrm>
            <a:off x="386953" y="2880388"/>
            <a:ext cx="6911314" cy="1886776"/>
          </a:xfrm>
          <a:prstGeom prst="rect">
            <a:avLst/>
          </a:prstGeom>
        </p:spPr>
        <p:txBody>
          <a:bodyPr vert="horz" lIns="0" tIns="0" rIns="0" bIns="0" rtlCol="0" anchor="t">
            <a:noAutofit/>
          </a:bodyPr>
          <a:lstStyle>
            <a:lvl1pPr marL="0" indent="0" algn="l" defTabSz="914400" rtl="0" eaLnBrk="1" latinLnBrk="0" hangingPunct="1">
              <a:lnSpc>
                <a:spcPct val="90000"/>
              </a:lnSpc>
              <a:spcBef>
                <a:spcPts val="1200"/>
              </a:spcBef>
              <a:buClr>
                <a:schemeClr val="accent1"/>
              </a:buClr>
              <a:buFont typeface="Arial" panose="020B0604020202020204" pitchFamily="34" charset="0"/>
              <a:buNone/>
              <a:defRPr sz="1500" kern="1200">
                <a:solidFill>
                  <a:schemeClr val="bg1"/>
                </a:solidFill>
                <a:latin typeface="Scania Office Headline" panose="00000505000000000000" pitchFamily="2" charset="0"/>
                <a:ea typeface="+mn-ea"/>
                <a:cs typeface="+mn-cs"/>
              </a:defRPr>
            </a:lvl1pPr>
            <a:lvl2pPr marL="457200" indent="0" algn="ctr" defTabSz="914400" rtl="0" eaLnBrk="1" latinLnBrk="0" hangingPunct="1">
              <a:lnSpc>
                <a:spcPct val="90000"/>
              </a:lnSpc>
              <a:spcBef>
                <a:spcPts val="1200"/>
              </a:spcBef>
              <a:buClr>
                <a:schemeClr val="accent1"/>
              </a:buClr>
              <a:buFontTx/>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Clr>
                <a:schemeClr val="accent1"/>
              </a:buClr>
              <a:buFontTx/>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Clr>
                <a:schemeClr val="accent1"/>
              </a:buClr>
              <a:buFontTx/>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Clr>
                <a:schemeClr val="accent1"/>
              </a:buClr>
              <a:buFontTx/>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Scania Office" panose="00000500000000000000" pitchFamily="2" charset="0"/>
              <a:buNone/>
              <a:defRPr sz="1600" kern="1200" baseline="0">
                <a:solidFill>
                  <a:schemeClr val="accent1"/>
                </a:solidFill>
                <a:latin typeface="+mn-lt"/>
                <a:ea typeface="+mn-ea"/>
                <a:cs typeface="+mn-cs"/>
              </a:defRPr>
            </a:lvl6pPr>
            <a:lvl7pPr marL="2743200" indent="0" algn="ctr" defTabSz="914400" rtl="0" eaLnBrk="1" latinLnBrk="0" hangingPunct="1">
              <a:lnSpc>
                <a:spcPct val="90000"/>
              </a:lnSpc>
              <a:spcBef>
                <a:spcPts val="500"/>
              </a:spcBef>
              <a:buFont typeface="Scania Office" panose="00000500000000000000" pitchFamily="2" charset="0"/>
              <a:buNone/>
              <a:defRPr sz="1600" kern="1200" baseline="0">
                <a:solidFill>
                  <a:schemeClr val="accent1"/>
                </a:solidFill>
                <a:latin typeface="+mn-lt"/>
                <a:ea typeface="+mn-ea"/>
                <a:cs typeface="+mn-cs"/>
              </a:defRPr>
            </a:lvl7pPr>
            <a:lvl8pPr marL="3200400" indent="0" algn="ctr" defTabSz="914400" rtl="0" eaLnBrk="1" latinLnBrk="0" hangingPunct="1">
              <a:lnSpc>
                <a:spcPct val="90000"/>
              </a:lnSpc>
              <a:spcBef>
                <a:spcPts val="500"/>
              </a:spcBef>
              <a:buFont typeface="Scania Office" panose="00000500000000000000" pitchFamily="2" charset="0"/>
              <a:buNone/>
              <a:defRPr sz="1600" kern="1200">
                <a:solidFill>
                  <a:schemeClr val="accent1"/>
                </a:solidFill>
                <a:latin typeface="+mn-lt"/>
                <a:ea typeface="+mn-ea"/>
                <a:cs typeface="+mn-cs"/>
              </a:defRPr>
            </a:lvl8pPr>
            <a:lvl9pPr marL="3657600" indent="0" algn="ctr" defTabSz="914400" rtl="0" eaLnBrk="1" latinLnBrk="0" hangingPunct="1">
              <a:lnSpc>
                <a:spcPct val="90000"/>
              </a:lnSpc>
              <a:spcBef>
                <a:spcPts val="500"/>
              </a:spcBef>
              <a:buFont typeface="Scania Office" panose="00000500000000000000" pitchFamily="2" charset="0"/>
              <a:buNone/>
              <a:defRPr sz="1600" kern="1200">
                <a:solidFill>
                  <a:schemeClr val="accent1"/>
                </a:solidFill>
                <a:latin typeface="+mn-lt"/>
                <a:ea typeface="+mn-ea"/>
                <a:cs typeface="+mn-cs"/>
              </a:defRPr>
            </a:lvl9pPr>
          </a:lstStyle>
          <a:p>
            <a:pPr marL="0" marR="0" lvl="0" indent="0" algn="l" defTabSz="685800" rtl="0" eaLnBrk="1" fontAlgn="auto" latinLnBrk="0" hangingPunct="1">
              <a:lnSpc>
                <a:spcPct val="90000"/>
              </a:lnSpc>
              <a:spcBef>
                <a:spcPts val="900"/>
              </a:spcBef>
              <a:spcAft>
                <a:spcPts val="0"/>
              </a:spcAft>
              <a:buClr>
                <a:srgbClr val="041E42"/>
              </a:buClr>
              <a:buSzTx/>
              <a:buFont typeface="Arial" panose="020B0604020202020204" pitchFamily="34" charset="0"/>
              <a:buNone/>
              <a:tabLst/>
              <a:defRPr/>
            </a:pPr>
            <a:r>
              <a:rPr kumimoji="0" lang="en-US" sz="2100" b="1" i="0" u="none" strike="noStrike" kern="1200" cap="none" spc="0" normalizeH="0" baseline="0" noProof="0" err="1">
                <a:ln>
                  <a:noFill/>
                </a:ln>
                <a:solidFill>
                  <a:prstClr val="white">
                    <a:lumMod val="50000"/>
                  </a:prstClr>
                </a:solidFill>
                <a:effectLst/>
                <a:uLnTx/>
                <a:uFillTx/>
                <a:latin typeface="Scania Office Headline Bold"/>
                <a:ea typeface="+mn-ea"/>
                <a:cs typeface="Arial"/>
                <a:sym typeface="Arial"/>
              </a:rPr>
              <a:t>principais</a:t>
            </a:r>
            <a:r>
              <a:rPr kumimoji="0" lang="en-US" sz="2100" b="1" i="0" u="none" strike="noStrike" kern="1200" cap="none" spc="0" normalizeH="0" baseline="0" noProof="0">
                <a:ln>
                  <a:noFill/>
                </a:ln>
                <a:solidFill>
                  <a:prstClr val="white">
                    <a:lumMod val="50000"/>
                  </a:prstClr>
                </a:solidFill>
                <a:effectLst/>
                <a:uLnTx/>
                <a:uFillTx/>
                <a:latin typeface="Scania Office Headline Bold"/>
                <a:ea typeface="+mn-ea"/>
                <a:cs typeface="Arial"/>
                <a:sym typeface="Arial"/>
              </a:rPr>
              <a:t> </a:t>
            </a:r>
            <a:r>
              <a:rPr kumimoji="0" lang="en-US" sz="2100" b="1" i="0" u="none" strike="noStrike" kern="1200" cap="none" spc="0" normalizeH="0" baseline="0" noProof="0" err="1">
                <a:ln>
                  <a:noFill/>
                </a:ln>
                <a:solidFill>
                  <a:prstClr val="white">
                    <a:lumMod val="50000"/>
                  </a:prstClr>
                </a:solidFill>
                <a:effectLst/>
                <a:uLnTx/>
                <a:uFillTx/>
                <a:latin typeface="Scania Office Headline Bold"/>
                <a:ea typeface="+mn-ea"/>
                <a:cs typeface="Arial"/>
                <a:sym typeface="Arial"/>
              </a:rPr>
              <a:t>conclusões</a:t>
            </a:r>
            <a:endParaRPr kumimoji="0" lang="en-US" sz="2100" b="1" i="0" u="none" strike="noStrike" kern="1200" cap="none" spc="0" normalizeH="0" baseline="0" noProof="0">
              <a:ln>
                <a:noFill/>
              </a:ln>
              <a:solidFill>
                <a:prstClr val="white">
                  <a:lumMod val="50000"/>
                </a:prstClr>
              </a:solidFill>
              <a:effectLst/>
              <a:uLnTx/>
              <a:uFillTx/>
              <a:latin typeface="Scania Office Headline Bold"/>
              <a:ea typeface="+mn-ea"/>
              <a:cs typeface="Arial"/>
              <a:sym typeface="Arial"/>
            </a:endParaRPr>
          </a:p>
          <a:p>
            <a:pPr marL="257175" indent="-257175" defTabSz="685800">
              <a:spcBef>
                <a:spcPts val="900"/>
              </a:spcBef>
              <a:buClr>
                <a:prstClr val="white">
                  <a:lumMod val="50000"/>
                </a:prstClr>
              </a:buClr>
              <a:buFont typeface="Arial" panose="020B0604020202020204" pitchFamily="34" charset="0"/>
              <a:buChar char="•"/>
            </a:pPr>
            <a:r>
              <a:rPr lang="pt-BR" sz="1600">
                <a:solidFill>
                  <a:prstClr val="white">
                    <a:lumMod val="50000"/>
                  </a:prstClr>
                </a:solidFill>
                <a:latin typeface="Scania Office"/>
                <a:cs typeface="Arial"/>
              </a:rPr>
              <a:t>Uma gama totalmente nova de motores</a:t>
            </a:r>
          </a:p>
          <a:p>
            <a:pPr marL="257175" indent="-257175" defTabSz="685800">
              <a:spcBef>
                <a:spcPts val="900"/>
              </a:spcBef>
              <a:buClr>
                <a:prstClr val="white">
                  <a:lumMod val="50000"/>
                </a:prstClr>
              </a:buClr>
              <a:buFont typeface="Arial" panose="020B0604020202020204" pitchFamily="34" charset="0"/>
              <a:buChar char="•"/>
            </a:pPr>
            <a:r>
              <a:rPr lang="pt-BR" sz="1600">
                <a:solidFill>
                  <a:prstClr val="white">
                    <a:lumMod val="50000"/>
                  </a:prstClr>
                </a:solidFill>
                <a:latin typeface="Scania Office"/>
                <a:cs typeface="Arial"/>
              </a:rPr>
              <a:t>Todos os motores com a mesma porção traseira do chassi</a:t>
            </a:r>
          </a:p>
          <a:p>
            <a:pPr defTabSz="685800">
              <a:spcBef>
                <a:spcPts val="900"/>
              </a:spcBef>
              <a:buClr>
                <a:prstClr val="white">
                  <a:lumMod val="50000"/>
                </a:prstClr>
              </a:buClr>
            </a:pPr>
            <a:r>
              <a:rPr lang="pt-BR" sz="1600">
                <a:solidFill>
                  <a:prstClr val="white">
                    <a:lumMod val="50000"/>
                  </a:prstClr>
                </a:solidFill>
                <a:latin typeface="Scania Office"/>
                <a:cs typeface="Arial"/>
              </a:rPr>
              <a:t>     (novo para Euro 3, 5 e motores à gás)</a:t>
            </a:r>
          </a:p>
        </p:txBody>
      </p:sp>
      <p:sp>
        <p:nvSpPr>
          <p:cNvPr id="7" name="Subtitle 2">
            <a:extLst>
              <a:ext uri="{FF2B5EF4-FFF2-40B4-BE49-F238E27FC236}">
                <a16:creationId xmlns:a16="http://schemas.microsoft.com/office/drawing/2014/main" id="{63979112-33AE-4032-B893-0AC6E9D603A1}"/>
              </a:ext>
            </a:extLst>
          </p:cNvPr>
          <p:cNvSpPr>
            <a:spLocks noGrp="1"/>
          </p:cNvSpPr>
          <p:nvPr>
            <p:ph type="subTitle" idx="1"/>
          </p:nvPr>
        </p:nvSpPr>
        <p:spPr>
          <a:xfrm>
            <a:off x="386953" y="1938867"/>
            <a:ext cx="7614047" cy="806054"/>
          </a:xfrm>
        </p:spPr>
        <p:txBody>
          <a:bodyPr/>
          <a:lstStyle/>
          <a:p>
            <a:pPr>
              <a:lnSpc>
                <a:spcPct val="150000"/>
              </a:lnSpc>
            </a:pPr>
            <a:r>
              <a:rPr lang="sv-SE" err="1"/>
              <a:t>escreva</a:t>
            </a:r>
            <a:r>
              <a:rPr lang="sv-SE"/>
              <a:t> as </a:t>
            </a:r>
            <a:r>
              <a:rPr lang="sv-SE" err="1"/>
              <a:t>questões</a:t>
            </a:r>
            <a:r>
              <a:rPr lang="sv-SE"/>
              <a:t> no </a:t>
            </a:r>
            <a:r>
              <a:rPr lang="sv-SE" err="1"/>
              <a:t>chat</a:t>
            </a:r>
            <a:r>
              <a:rPr lang="sv-SE"/>
              <a:t> </a:t>
            </a:r>
            <a:r>
              <a:rPr lang="sv-SE" err="1"/>
              <a:t>ou</a:t>
            </a:r>
            <a:r>
              <a:rPr lang="sv-SE"/>
              <a:t> </a:t>
            </a:r>
            <a:r>
              <a:rPr lang="sv-SE" err="1"/>
              <a:t>mande</a:t>
            </a:r>
            <a:r>
              <a:rPr lang="sv-SE"/>
              <a:t> </a:t>
            </a:r>
            <a:r>
              <a:rPr lang="sv-SE" err="1"/>
              <a:t>um</a:t>
            </a:r>
            <a:r>
              <a:rPr lang="sv-SE"/>
              <a:t> e-mail para </a:t>
            </a:r>
            <a:r>
              <a:rPr lang="sv-SE">
                <a:solidFill>
                  <a:srgbClr val="101A4D"/>
                </a:solidFill>
                <a:highlight>
                  <a:srgbClr val="FFFF00"/>
                </a:highlight>
              </a:rPr>
              <a:t>busbuilderhelp.brazil@scania.com</a:t>
            </a:r>
          </a:p>
        </p:txBody>
      </p:sp>
    </p:spTree>
    <p:extLst>
      <p:ext uri="{BB962C8B-B14F-4D97-AF65-F5344CB8AC3E}">
        <p14:creationId xmlns:p14="http://schemas.microsoft.com/office/powerpoint/2010/main" val="164289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28" name="TextBox 27">
            <a:extLst>
              <a:ext uri="{FF2B5EF4-FFF2-40B4-BE49-F238E27FC236}">
                <a16:creationId xmlns:a16="http://schemas.microsoft.com/office/drawing/2014/main" id="{56D37A68-7921-45A7-B4C1-E322FDB9474D}"/>
              </a:ext>
            </a:extLst>
          </p:cNvPr>
          <p:cNvSpPr txBox="1"/>
          <p:nvPr/>
        </p:nvSpPr>
        <p:spPr>
          <a:xfrm>
            <a:off x="4132864" y="4067671"/>
            <a:ext cx="5011136" cy="307777"/>
          </a:xfrm>
          <a:prstGeom prst="rect">
            <a:avLst/>
          </a:prstGeom>
          <a:solidFill>
            <a:srgbClr val="101A4D">
              <a:alpha val="27059"/>
            </a:srgbClr>
          </a:solidFill>
        </p:spPr>
        <p:txBody>
          <a:bodyPr wrap="square" rtlCol="0">
            <a:spAutoFit/>
          </a:bodyPr>
          <a:lstStyle/>
          <a:p>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        Portal do encarroçador</a:t>
            </a:r>
          </a:p>
        </p:txBody>
      </p:sp>
      <p:sp>
        <p:nvSpPr>
          <p:cNvPr id="27" name="TextBox 26">
            <a:extLst>
              <a:ext uri="{FF2B5EF4-FFF2-40B4-BE49-F238E27FC236}">
                <a16:creationId xmlns:a16="http://schemas.microsoft.com/office/drawing/2014/main" id="{722FAE60-DB3F-478A-B0FA-7E55E04E97A4}"/>
              </a:ext>
            </a:extLst>
          </p:cNvPr>
          <p:cNvSpPr txBox="1"/>
          <p:nvPr/>
        </p:nvSpPr>
        <p:spPr>
          <a:xfrm>
            <a:off x="4444322" y="3480973"/>
            <a:ext cx="5011136" cy="307777"/>
          </a:xfrm>
          <a:prstGeom prst="rect">
            <a:avLst/>
          </a:prstGeom>
          <a:solidFill>
            <a:srgbClr val="101A4D">
              <a:alpha val="27059"/>
            </a:srgbClr>
          </a:solidFill>
        </p:spPr>
        <p:txBody>
          <a:bodyPr wrap="square" rtlCol="0">
            <a:spAutoFit/>
          </a:bodyPr>
          <a:lstStyle/>
          <a:p>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       Sistema elétrico</a:t>
            </a:r>
          </a:p>
        </p:txBody>
      </p:sp>
      <p:sp>
        <p:nvSpPr>
          <p:cNvPr id="26" name="TextBox 25">
            <a:extLst>
              <a:ext uri="{FF2B5EF4-FFF2-40B4-BE49-F238E27FC236}">
                <a16:creationId xmlns:a16="http://schemas.microsoft.com/office/drawing/2014/main" id="{4C9F010C-BA01-4838-B56C-CF6F2E853E5B}"/>
              </a:ext>
            </a:extLst>
          </p:cNvPr>
          <p:cNvSpPr txBox="1"/>
          <p:nvPr/>
        </p:nvSpPr>
        <p:spPr>
          <a:xfrm>
            <a:off x="4621310" y="2889061"/>
            <a:ext cx="5011136" cy="307777"/>
          </a:xfrm>
          <a:prstGeom prst="rect">
            <a:avLst/>
          </a:prstGeom>
          <a:solidFill>
            <a:srgbClr val="101A4D">
              <a:alpha val="27059"/>
            </a:srgbClr>
          </a:solidFill>
        </p:spPr>
        <p:txBody>
          <a:bodyPr wrap="square" rtlCol="0">
            <a:spAutoFit/>
          </a:bodyPr>
          <a:lstStyle/>
          <a:p>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       Posto do motorista</a:t>
            </a:r>
          </a:p>
        </p:txBody>
      </p:sp>
      <p:sp>
        <p:nvSpPr>
          <p:cNvPr id="25" name="TextBox 24">
            <a:extLst>
              <a:ext uri="{FF2B5EF4-FFF2-40B4-BE49-F238E27FC236}">
                <a16:creationId xmlns:a16="http://schemas.microsoft.com/office/drawing/2014/main" id="{101E7824-8A64-4456-BDA8-8D590E3C928F}"/>
              </a:ext>
            </a:extLst>
          </p:cNvPr>
          <p:cNvSpPr txBox="1"/>
          <p:nvPr/>
        </p:nvSpPr>
        <p:spPr>
          <a:xfrm>
            <a:off x="4572000" y="2230413"/>
            <a:ext cx="5011136" cy="307777"/>
          </a:xfrm>
          <a:prstGeom prst="rect">
            <a:avLst/>
          </a:prstGeom>
          <a:solidFill>
            <a:srgbClr val="101A4D">
              <a:alpha val="27059"/>
            </a:srgbClr>
          </a:solidFill>
        </p:spPr>
        <p:txBody>
          <a:bodyPr wrap="square" rtlCol="0">
            <a:spAutoFit/>
          </a:bodyPr>
          <a:lstStyle/>
          <a:p>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        Chassis</a:t>
            </a:r>
          </a:p>
        </p:txBody>
      </p:sp>
      <p:sp>
        <p:nvSpPr>
          <p:cNvPr id="24" name="TextBox 23">
            <a:extLst>
              <a:ext uri="{FF2B5EF4-FFF2-40B4-BE49-F238E27FC236}">
                <a16:creationId xmlns:a16="http://schemas.microsoft.com/office/drawing/2014/main" id="{DDBB2F02-1999-4ACE-AAB1-BDF6A517C032}"/>
              </a:ext>
            </a:extLst>
          </p:cNvPr>
          <p:cNvSpPr txBox="1"/>
          <p:nvPr/>
        </p:nvSpPr>
        <p:spPr>
          <a:xfrm>
            <a:off x="4385722" y="1580246"/>
            <a:ext cx="5011136" cy="307777"/>
          </a:xfrm>
          <a:prstGeom prst="rect">
            <a:avLst/>
          </a:prstGeom>
          <a:solidFill>
            <a:srgbClr val="101A4D">
              <a:alpha val="27059"/>
            </a:srgbClr>
          </a:solidFill>
        </p:spPr>
        <p:txBody>
          <a:bodyPr wrap="square" rtlCol="0">
            <a:spAutoFit/>
          </a:bodyPr>
          <a:lstStyle/>
          <a:p>
            <a:r>
              <a:rPr lang="pt-BR">
                <a:solidFill>
                  <a:schemeClr val="bg1"/>
                </a:solidFill>
                <a:effectLst>
                  <a:outerShdw blurRad="38100" dist="38100" dir="2700000" algn="tl">
                    <a:srgbClr val="000000">
                      <a:alpha val="43137"/>
                    </a:srgbClr>
                  </a:outerShdw>
                </a:effectLst>
                <a:latin typeface="Scania Office Condensed Bold" panose="00000806000000000000" pitchFamily="2" charset="0"/>
              </a:rPr>
              <a:t>        </a:t>
            </a:r>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Powertrain</a:t>
            </a:r>
          </a:p>
        </p:txBody>
      </p:sp>
      <p:sp>
        <p:nvSpPr>
          <p:cNvPr id="6" name="TextBox 5">
            <a:extLst>
              <a:ext uri="{FF2B5EF4-FFF2-40B4-BE49-F238E27FC236}">
                <a16:creationId xmlns:a16="http://schemas.microsoft.com/office/drawing/2014/main" id="{38FEE13E-BC0B-46B1-BF32-9B1DA14F1284}"/>
              </a:ext>
            </a:extLst>
          </p:cNvPr>
          <p:cNvSpPr txBox="1"/>
          <p:nvPr/>
        </p:nvSpPr>
        <p:spPr>
          <a:xfrm>
            <a:off x="4157515" y="1000139"/>
            <a:ext cx="5011136" cy="307777"/>
          </a:xfrm>
          <a:prstGeom prst="rect">
            <a:avLst/>
          </a:prstGeom>
          <a:solidFill>
            <a:srgbClr val="101A4D">
              <a:alpha val="27059"/>
            </a:srgbClr>
          </a:solidFill>
        </p:spPr>
        <p:txBody>
          <a:bodyPr wrap="square" rtlCol="0">
            <a:spAutoFit/>
          </a:bodyPr>
          <a:lstStyle/>
          <a:p>
            <a:r>
              <a:rPr lang="pt-BR">
                <a:solidFill>
                  <a:schemeClr val="bg1"/>
                </a:solidFill>
                <a:effectLst>
                  <a:outerShdw blurRad="38100" dist="38100" dir="2700000" algn="tl">
                    <a:srgbClr val="000000">
                      <a:alpha val="43137"/>
                    </a:srgbClr>
                  </a:outerShdw>
                </a:effectLst>
                <a:latin typeface="Scania Office Condensed Bold" panose="00000806000000000000" pitchFamily="2" charset="0"/>
              </a:rPr>
              <a:t>      </a:t>
            </a:r>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Introdução</a:t>
            </a:r>
          </a:p>
        </p:txBody>
      </p:sp>
      <p:sp>
        <p:nvSpPr>
          <p:cNvPr id="737" name="Google Shape;737;p62"/>
          <p:cNvSpPr txBox="1">
            <a:spLocks noGrp="1"/>
          </p:cNvSpPr>
          <p:nvPr>
            <p:ph type="title"/>
          </p:nvPr>
        </p:nvSpPr>
        <p:spPr>
          <a:xfrm>
            <a:off x="4678441" y="114303"/>
            <a:ext cx="3724429" cy="841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4400">
                <a:solidFill>
                  <a:srgbClr val="101A4D"/>
                </a:solidFill>
                <a:latin typeface="Scania Office Headline Bold" panose="00000805000000000000" pitchFamily="2" charset="0"/>
              </a:rPr>
              <a:t>AGENDA</a:t>
            </a:r>
            <a:endParaRPr sz="4400">
              <a:solidFill>
                <a:srgbClr val="101A4D"/>
              </a:solidFill>
              <a:latin typeface="Scania Office Headline Bold" panose="00000805000000000000" pitchFamily="2" charset="0"/>
            </a:endParaRPr>
          </a:p>
        </p:txBody>
      </p:sp>
      <p:sp>
        <p:nvSpPr>
          <p:cNvPr id="19" name="Google Shape;1316;p86">
            <a:extLst>
              <a:ext uri="{FF2B5EF4-FFF2-40B4-BE49-F238E27FC236}">
                <a16:creationId xmlns:a16="http://schemas.microsoft.com/office/drawing/2014/main" id="{5FFE14DC-66AC-41D9-85FF-9F9C0EBBF4E3}"/>
              </a:ext>
            </a:extLst>
          </p:cNvPr>
          <p:cNvSpPr/>
          <p:nvPr/>
        </p:nvSpPr>
        <p:spPr>
          <a:xfrm>
            <a:off x="4444323" y="2859741"/>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sp>
        <p:nvSpPr>
          <p:cNvPr id="20" name="Google Shape;1316;p86">
            <a:extLst>
              <a:ext uri="{FF2B5EF4-FFF2-40B4-BE49-F238E27FC236}">
                <a16:creationId xmlns:a16="http://schemas.microsoft.com/office/drawing/2014/main" id="{C557607B-D5A9-48D5-9541-3A6F6832E8D3}"/>
              </a:ext>
            </a:extLst>
          </p:cNvPr>
          <p:cNvSpPr/>
          <p:nvPr/>
        </p:nvSpPr>
        <p:spPr>
          <a:xfrm>
            <a:off x="4267335" y="3451654"/>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sp>
        <p:nvSpPr>
          <p:cNvPr id="21" name="Google Shape;1316;p86">
            <a:extLst>
              <a:ext uri="{FF2B5EF4-FFF2-40B4-BE49-F238E27FC236}">
                <a16:creationId xmlns:a16="http://schemas.microsoft.com/office/drawing/2014/main" id="{AB801347-158E-48BD-B1F0-F85BDE7A36AD}"/>
              </a:ext>
            </a:extLst>
          </p:cNvPr>
          <p:cNvSpPr/>
          <p:nvPr/>
        </p:nvSpPr>
        <p:spPr>
          <a:xfrm>
            <a:off x="3980528" y="4038352"/>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pic>
        <p:nvPicPr>
          <p:cNvPr id="29" name="ScaniaSymbol">
            <a:extLst>
              <a:ext uri="{FF2B5EF4-FFF2-40B4-BE49-F238E27FC236}">
                <a16:creationId xmlns:a16="http://schemas.microsoft.com/office/drawing/2014/main" id="{359603FC-EE9D-4E02-800A-77E792DD7B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23" name="Google Shape;1316;p86">
            <a:extLst>
              <a:ext uri="{FF2B5EF4-FFF2-40B4-BE49-F238E27FC236}">
                <a16:creationId xmlns:a16="http://schemas.microsoft.com/office/drawing/2014/main" id="{58B93CA8-498E-46D0-B85F-7EDFDE922E95}"/>
              </a:ext>
            </a:extLst>
          </p:cNvPr>
          <p:cNvSpPr/>
          <p:nvPr/>
        </p:nvSpPr>
        <p:spPr>
          <a:xfrm>
            <a:off x="3980528" y="956103"/>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sp>
        <p:nvSpPr>
          <p:cNvPr id="17" name="Google Shape;1316;p86">
            <a:extLst>
              <a:ext uri="{FF2B5EF4-FFF2-40B4-BE49-F238E27FC236}">
                <a16:creationId xmlns:a16="http://schemas.microsoft.com/office/drawing/2014/main" id="{D797BC4F-8CE6-466B-8D1D-71C24766DC5B}"/>
              </a:ext>
            </a:extLst>
          </p:cNvPr>
          <p:cNvSpPr/>
          <p:nvPr/>
        </p:nvSpPr>
        <p:spPr>
          <a:xfrm>
            <a:off x="4444322" y="2201523"/>
            <a:ext cx="353975" cy="366416"/>
          </a:xfrm>
          <a:prstGeom prst="ellipse">
            <a:avLst/>
          </a:prstGeom>
          <a:solidFill>
            <a:schemeClr val="bg1">
              <a:lumMod val="6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sp>
        <p:nvSpPr>
          <p:cNvPr id="30" name="Google Shape;1316;p86">
            <a:extLst>
              <a:ext uri="{FF2B5EF4-FFF2-40B4-BE49-F238E27FC236}">
                <a16:creationId xmlns:a16="http://schemas.microsoft.com/office/drawing/2014/main" id="{13EE2D3C-7B84-44B4-A488-6C19D425616B}"/>
              </a:ext>
            </a:extLst>
          </p:cNvPr>
          <p:cNvSpPr/>
          <p:nvPr/>
        </p:nvSpPr>
        <p:spPr>
          <a:xfrm>
            <a:off x="4232651" y="1550927"/>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pic>
        <p:nvPicPr>
          <p:cNvPr id="18" name="Picture 17">
            <a:extLst>
              <a:ext uri="{FF2B5EF4-FFF2-40B4-BE49-F238E27FC236}">
                <a16:creationId xmlns:a16="http://schemas.microsoft.com/office/drawing/2014/main" id="{64D5A31F-068C-4FB0-9364-4203F3D9B929}"/>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1116038" y="287918"/>
            <a:ext cx="4853354" cy="4699080"/>
          </a:xfrm>
          <a:prstGeom prst="ellipse">
            <a:avLst/>
          </a:prstGeom>
          <a:noFill/>
          <a:ln>
            <a:noFill/>
          </a:ln>
        </p:spPr>
      </p:pic>
      <p:sp>
        <p:nvSpPr>
          <p:cNvPr id="22" name="TextBox 21">
            <a:extLst>
              <a:ext uri="{FF2B5EF4-FFF2-40B4-BE49-F238E27FC236}">
                <a16:creationId xmlns:a16="http://schemas.microsoft.com/office/drawing/2014/main" id="{9D4EAE94-2411-4A70-AC15-3A0D9392709B}"/>
              </a:ext>
            </a:extLst>
          </p:cNvPr>
          <p:cNvSpPr txBox="1"/>
          <p:nvPr/>
        </p:nvSpPr>
        <p:spPr>
          <a:xfrm>
            <a:off x="5022887" y="4615121"/>
            <a:ext cx="4212553" cy="307777"/>
          </a:xfrm>
          <a:prstGeom prst="rect">
            <a:avLst/>
          </a:prstGeom>
          <a:solidFill>
            <a:srgbClr val="4D4D4D"/>
          </a:solidFill>
        </p:spPr>
        <p:txBody>
          <a:bodyPr wrap="square" rtlCol="0">
            <a:spAutoFit/>
          </a:bodyPr>
          <a:lstStyle/>
          <a:p>
            <a:r>
              <a:rPr lang="pt-BR">
                <a:solidFill>
                  <a:schemeClr val="bg1"/>
                </a:solidFill>
                <a:effectLst>
                  <a:outerShdw blurRad="38100" dist="38100" dir="2700000" algn="tl">
                    <a:srgbClr val="000000">
                      <a:alpha val="43137"/>
                    </a:srgbClr>
                  </a:outerShdw>
                </a:effectLst>
                <a:latin typeface="Scania Office Condensed Bold" panose="00000806000000000000" pitchFamily="2" charset="0"/>
              </a:rPr>
              <a:t>Sumário</a:t>
            </a:r>
            <a:endPar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endParaRPr>
          </a:p>
        </p:txBody>
      </p:sp>
    </p:spTree>
    <p:extLst>
      <p:ext uri="{BB962C8B-B14F-4D97-AF65-F5344CB8AC3E}">
        <p14:creationId xmlns:p14="http://schemas.microsoft.com/office/powerpoint/2010/main" val="36782507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3565A"/>
        </a:solidFill>
        <a:effectLst/>
      </p:bgPr>
    </p:bg>
    <p:spTree>
      <p:nvGrpSpPr>
        <p:cNvPr id="1" name=""/>
        <p:cNvGrpSpPr/>
        <p:nvPr/>
      </p:nvGrpSpPr>
      <p:grpSpPr>
        <a:xfrm>
          <a:off x="0" y="0"/>
          <a:ext cx="0" cy="0"/>
          <a:chOff x="0" y="0"/>
          <a:chExt cx="0" cy="0"/>
        </a:xfrm>
      </p:grpSpPr>
      <p:pic>
        <p:nvPicPr>
          <p:cNvPr id="8" name="ScaniaSymbol">
            <a:extLst>
              <a:ext uri="{FF2B5EF4-FFF2-40B4-BE49-F238E27FC236}">
                <a16:creationId xmlns:a16="http://schemas.microsoft.com/office/drawing/2014/main" id="{44649F10-A960-4253-B9A3-3AF08C886A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3" name="Title 1">
            <a:extLst>
              <a:ext uri="{FF2B5EF4-FFF2-40B4-BE49-F238E27FC236}">
                <a16:creationId xmlns:a16="http://schemas.microsoft.com/office/drawing/2014/main" id="{4881CFE5-9F3F-433E-B107-483EB785574B}"/>
              </a:ext>
            </a:extLst>
          </p:cNvPr>
          <p:cNvSpPr txBox="1">
            <a:spLocks/>
          </p:cNvSpPr>
          <p:nvPr/>
        </p:nvSpPr>
        <p:spPr>
          <a:xfrm>
            <a:off x="362286" y="1684850"/>
            <a:ext cx="8101070" cy="886900"/>
          </a:xfrm>
          <a:prstGeom prst="rect">
            <a:avLst/>
          </a:prstGeom>
        </p:spPr>
        <p:txBody>
          <a:bodyPr anchor="b"/>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sv-SE" sz="4400" err="1">
                <a:solidFill>
                  <a:schemeClr val="bg1"/>
                </a:solidFill>
                <a:latin typeface="Scania Office Headline Bold" panose="00000805000000000000" pitchFamily="2" charset="0"/>
              </a:rPr>
              <a:t>CHassis</a:t>
            </a:r>
            <a:endParaRPr lang="sv-SE" sz="4400">
              <a:solidFill>
                <a:schemeClr val="bg1"/>
              </a:solidFill>
              <a:latin typeface="Scania Office Headline Bold" panose="00000805000000000000" pitchFamily="2" charset="0"/>
            </a:endParaRPr>
          </a:p>
        </p:txBody>
      </p:sp>
      <p:sp>
        <p:nvSpPr>
          <p:cNvPr id="4" name="Subtitle 2">
            <a:extLst>
              <a:ext uri="{FF2B5EF4-FFF2-40B4-BE49-F238E27FC236}">
                <a16:creationId xmlns:a16="http://schemas.microsoft.com/office/drawing/2014/main" id="{6FF0F9EC-F8AC-40DF-BF65-808FBE839EB3}"/>
              </a:ext>
            </a:extLst>
          </p:cNvPr>
          <p:cNvSpPr txBox="1">
            <a:spLocks/>
          </p:cNvSpPr>
          <p:nvPr/>
        </p:nvSpPr>
        <p:spPr>
          <a:xfrm>
            <a:off x="362286" y="2571750"/>
            <a:ext cx="7434177" cy="107564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sv-SE" sz="1100" err="1">
                <a:solidFill>
                  <a:schemeClr val="bg1"/>
                </a:solidFill>
                <a:latin typeface="Scania Office Headline" panose="00000505000000000000" pitchFamily="2" charset="0"/>
              </a:rPr>
              <a:t>cleyton</a:t>
            </a:r>
            <a:r>
              <a:rPr lang="sv-SE" sz="1100">
                <a:solidFill>
                  <a:schemeClr val="bg1"/>
                </a:solidFill>
                <a:latin typeface="Scania Office Headline" panose="00000505000000000000" pitchFamily="2" charset="0"/>
              </a:rPr>
              <a:t> </a:t>
            </a:r>
            <a:r>
              <a:rPr lang="sv-SE" sz="1100" err="1">
                <a:solidFill>
                  <a:schemeClr val="bg1"/>
                </a:solidFill>
                <a:latin typeface="Scania Office Headline" panose="00000505000000000000" pitchFamily="2" charset="0"/>
              </a:rPr>
              <a:t>gomes</a:t>
            </a:r>
            <a:endParaRPr lang="sv-SE" sz="1100">
              <a:solidFill>
                <a:schemeClr val="bg1"/>
              </a:solidFill>
              <a:latin typeface="Scania Office Headline" panose="00000505000000000000" pitchFamily="2" charset="0"/>
            </a:endParaRPr>
          </a:p>
        </p:txBody>
      </p:sp>
      <p:pic>
        <p:nvPicPr>
          <p:cNvPr id="7" name="Picture 8">
            <a:extLst>
              <a:ext uri="{FF2B5EF4-FFF2-40B4-BE49-F238E27FC236}">
                <a16:creationId xmlns:a16="http://schemas.microsoft.com/office/drawing/2014/main" id="{603882F2-F0C5-40F8-9EDE-B1E82F2A77B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903" y="2952605"/>
            <a:ext cx="1232352" cy="1889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3307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352385C-53F1-4ACD-ACA0-93CF37E99FD2}"/>
              </a:ext>
            </a:extLst>
          </p:cNvPr>
          <p:cNvGraphicFramePr>
            <a:graphicFrameLocks noChangeAspect="1"/>
          </p:cNvGraphicFramePr>
          <p:nvPr>
            <p:custDataLst>
              <p:tags r:id="rId2"/>
            </p:custDataLst>
            <p:extLst>
              <p:ext uri="{D42A27DB-BD31-4B8C-83A1-F6EECF244321}">
                <p14:modId xmlns:p14="http://schemas.microsoft.com/office/powerpoint/2010/main" val="164389241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9698"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E352385C-53F1-4ACD-ACA0-93CF37E99FD2}"/>
                          </a:ext>
                        </a:extLst>
                      </p:cNvPr>
                      <p:cNvPicPr/>
                      <p:nvPr/>
                    </p:nvPicPr>
                    <p:blipFill>
                      <a:blip r:embed="rId7"/>
                      <a:stretch>
                        <a:fillRect/>
                      </a:stretch>
                    </p:blipFill>
                    <p:spPr>
                      <a:xfrm>
                        <a:off x="1191" y="1191"/>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0D42AF6-2216-4717-BF8D-4D755829CAB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sv-SE" sz="2400" b="1">
              <a:latin typeface="Scania Office Headline Bold" panose="00000805000000000000" pitchFamily="2" charset="0"/>
              <a:cs typeface="Arial" panose="020B0604020202020204" pitchFamily="34" charset="0"/>
              <a:sym typeface="Scania Office Headline Bold" panose="00000805000000000000" pitchFamily="2" charset="0"/>
            </a:endParaRPr>
          </a:p>
        </p:txBody>
      </p:sp>
      <p:sp>
        <p:nvSpPr>
          <p:cNvPr id="5" name="Platshållare för bildnummer 4">
            <a:extLst>
              <a:ext uri="{FF2B5EF4-FFF2-40B4-BE49-F238E27FC236}">
                <a16:creationId xmlns:a16="http://schemas.microsoft.com/office/drawing/2014/main" id="{6A665C3E-74EE-4885-8F7D-E699E1431886}"/>
              </a:ext>
            </a:extLst>
          </p:cNvPr>
          <p:cNvSpPr>
            <a:spLocks noGrp="1"/>
          </p:cNvSpPr>
          <p:nvPr>
            <p:ph type="sldNum" sz="quarter" idx="12"/>
          </p:nvPr>
        </p:nvSpPr>
        <p:spPr/>
        <p:txBody>
          <a:bodyPr/>
          <a:lstStyle/>
          <a:p>
            <a:fld id="{0183C6E6-4335-4428-AB21-BBACF8148F3A}" type="slidenum">
              <a:rPr lang="en-US" smtClean="0"/>
              <a:t>29</a:t>
            </a:fld>
            <a:endParaRPr lang="en-US"/>
          </a:p>
        </p:txBody>
      </p:sp>
      <p:sp>
        <p:nvSpPr>
          <p:cNvPr id="6" name="Rubrik 5">
            <a:extLst>
              <a:ext uri="{FF2B5EF4-FFF2-40B4-BE49-F238E27FC236}">
                <a16:creationId xmlns:a16="http://schemas.microsoft.com/office/drawing/2014/main" id="{A8DD5FC4-5A9A-4315-A6EF-1D29A6133EF7}"/>
              </a:ext>
            </a:extLst>
          </p:cNvPr>
          <p:cNvSpPr>
            <a:spLocks noGrp="1"/>
          </p:cNvSpPr>
          <p:nvPr>
            <p:ph type="title"/>
          </p:nvPr>
        </p:nvSpPr>
        <p:spPr>
          <a:xfrm>
            <a:off x="636900" y="590040"/>
            <a:ext cx="7717800" cy="572700"/>
          </a:xfrm>
        </p:spPr>
        <p:txBody>
          <a:bodyPr/>
          <a:lstStyle/>
          <a:p>
            <a:r>
              <a:rPr lang="sv-SE" sz="2400" b="1" err="1">
                <a:solidFill>
                  <a:srgbClr val="101A4D"/>
                </a:solidFill>
                <a:latin typeface="Scania Office Headline Bold" panose="00000805000000000000" pitchFamily="2" charset="0"/>
                <a:cs typeface="Arial" panose="020B0604020202020204" pitchFamily="34" charset="0"/>
              </a:rPr>
              <a:t>Principais</a:t>
            </a:r>
            <a:r>
              <a:rPr lang="sv-SE" sz="2400" b="1">
                <a:solidFill>
                  <a:srgbClr val="101A4D"/>
                </a:solidFill>
                <a:latin typeface="Scania Office Headline Bold" panose="00000805000000000000" pitchFamily="2" charset="0"/>
                <a:cs typeface="Arial" panose="020B0604020202020204" pitchFamily="34" charset="0"/>
              </a:rPr>
              <a:t> </a:t>
            </a:r>
            <a:r>
              <a:rPr lang="sv-SE" sz="2400" b="1" err="1">
                <a:solidFill>
                  <a:srgbClr val="101A4D"/>
                </a:solidFill>
                <a:latin typeface="Scania Office Headline Bold" panose="00000805000000000000" pitchFamily="2" charset="0"/>
                <a:cs typeface="Arial" panose="020B0604020202020204" pitchFamily="34" charset="0"/>
              </a:rPr>
              <a:t>melhorias</a:t>
            </a:r>
            <a:r>
              <a:rPr lang="sv-SE" sz="2400" b="1">
                <a:solidFill>
                  <a:srgbClr val="101A4D"/>
                </a:solidFill>
                <a:latin typeface="Scania Office Headline Bold" panose="00000805000000000000" pitchFamily="2" charset="0"/>
                <a:cs typeface="Arial" panose="020B0604020202020204" pitchFamily="34" charset="0"/>
              </a:rPr>
              <a:t> e </a:t>
            </a:r>
            <a:r>
              <a:rPr lang="sv-SE" sz="2400" b="1" err="1">
                <a:solidFill>
                  <a:srgbClr val="101A4D"/>
                </a:solidFill>
                <a:latin typeface="Scania Office Headline Bold" panose="00000805000000000000" pitchFamily="2" charset="0"/>
                <a:cs typeface="Arial" panose="020B0604020202020204" pitchFamily="34" charset="0"/>
              </a:rPr>
              <a:t>informações</a:t>
            </a:r>
            <a:r>
              <a:rPr lang="sv-SE" sz="2400" b="1">
                <a:solidFill>
                  <a:srgbClr val="101A4D"/>
                </a:solidFill>
                <a:latin typeface="Scania Office Headline Bold" panose="00000805000000000000" pitchFamily="2" charset="0"/>
                <a:cs typeface="Arial" panose="020B0604020202020204" pitchFamily="34" charset="0"/>
              </a:rPr>
              <a:t> </a:t>
            </a:r>
            <a:r>
              <a:rPr lang="sv-SE" sz="2400" b="1" err="1">
                <a:solidFill>
                  <a:srgbClr val="101A4D"/>
                </a:solidFill>
                <a:latin typeface="Scania Office Headline Bold" panose="00000805000000000000" pitchFamily="2" charset="0"/>
                <a:cs typeface="Arial" panose="020B0604020202020204" pitchFamily="34" charset="0"/>
              </a:rPr>
              <a:t>em</a:t>
            </a:r>
            <a:r>
              <a:rPr lang="sv-SE" sz="2400" b="1">
                <a:solidFill>
                  <a:srgbClr val="101A4D"/>
                </a:solidFill>
                <a:latin typeface="Scania Office Headline Bold" panose="00000805000000000000" pitchFamily="2" charset="0"/>
                <a:cs typeface="Arial" panose="020B0604020202020204" pitchFamily="34" charset="0"/>
              </a:rPr>
              <a:t> </a:t>
            </a:r>
            <a:r>
              <a:rPr lang="sv-SE" sz="2400" b="1" err="1">
                <a:solidFill>
                  <a:srgbClr val="101A4D"/>
                </a:solidFill>
                <a:latin typeface="Scania Office Headline Bold" panose="00000805000000000000" pitchFamily="2" charset="0"/>
                <a:cs typeface="Arial" panose="020B0604020202020204" pitchFamily="34" charset="0"/>
              </a:rPr>
              <a:t>geral</a:t>
            </a:r>
            <a:endParaRPr lang="sv-SE" sz="2400" b="1">
              <a:solidFill>
                <a:srgbClr val="101A4D"/>
              </a:solidFill>
              <a:latin typeface="Scania Office Headline Bold" panose="00000805000000000000" pitchFamily="2" charset="0"/>
            </a:endParaRPr>
          </a:p>
        </p:txBody>
      </p:sp>
      <p:sp>
        <p:nvSpPr>
          <p:cNvPr id="10" name="TextBox 9">
            <a:extLst>
              <a:ext uri="{FF2B5EF4-FFF2-40B4-BE49-F238E27FC236}">
                <a16:creationId xmlns:a16="http://schemas.microsoft.com/office/drawing/2014/main" id="{EBC2E6CC-AC28-4D92-AB73-578FD0C172EE}"/>
              </a:ext>
            </a:extLst>
          </p:cNvPr>
          <p:cNvSpPr txBox="1"/>
          <p:nvPr/>
        </p:nvSpPr>
        <p:spPr>
          <a:xfrm>
            <a:off x="636900" y="1828557"/>
            <a:ext cx="6633547" cy="2246769"/>
          </a:xfrm>
          <a:prstGeom prst="rect">
            <a:avLst/>
          </a:prstGeom>
          <a:noFill/>
        </p:spPr>
        <p:txBody>
          <a:bodyPr wrap="none" rtlCol="0">
            <a:spAutoFit/>
          </a:bodyPr>
          <a:lstStyle/>
          <a:p>
            <a:pPr marL="285750" indent="-285750">
              <a:lnSpc>
                <a:spcPct val="150000"/>
              </a:lnSpc>
              <a:buClr>
                <a:schemeClr val="dk1"/>
              </a:buClr>
              <a:buSzPts val="1400"/>
              <a:buFont typeface="Arial" panose="020B0604020202020204" pitchFamily="34" charset="0"/>
              <a:buChar char="•"/>
            </a:pPr>
            <a:r>
              <a:rPr lang="sv-SE" err="1">
                <a:solidFill>
                  <a:schemeClr val="dk1"/>
                </a:solidFill>
                <a:latin typeface="Scania Office" panose="00000500000000000000" pitchFamily="2" charset="0"/>
                <a:ea typeface="+mn-lt"/>
                <a:cs typeface="+mn-lt"/>
                <a:sym typeface="Work Sans"/>
              </a:rPr>
              <a:t>Aumento</a:t>
            </a:r>
            <a:r>
              <a:rPr lang="sv-SE">
                <a:solidFill>
                  <a:schemeClr val="dk1"/>
                </a:solidFill>
                <a:latin typeface="Scania Office" panose="00000500000000000000" pitchFamily="2" charset="0"/>
                <a:ea typeface="+mn-lt"/>
                <a:cs typeface="+mn-lt"/>
                <a:sym typeface="Work Sans"/>
              </a:rPr>
              <a:t> </a:t>
            </a:r>
            <a:r>
              <a:rPr lang="sv-SE" err="1">
                <a:solidFill>
                  <a:schemeClr val="dk1"/>
                </a:solidFill>
                <a:latin typeface="Scania Office" panose="00000500000000000000" pitchFamily="2" charset="0"/>
                <a:ea typeface="+mn-lt"/>
                <a:cs typeface="+mn-lt"/>
                <a:sym typeface="Work Sans"/>
              </a:rPr>
              <a:t>na</a:t>
            </a:r>
            <a:r>
              <a:rPr lang="sv-SE">
                <a:solidFill>
                  <a:schemeClr val="dk1"/>
                </a:solidFill>
                <a:latin typeface="Scania Office" panose="00000500000000000000" pitchFamily="2" charset="0"/>
                <a:ea typeface="+mn-lt"/>
                <a:cs typeface="+mn-lt"/>
                <a:sym typeface="Work Sans"/>
              </a:rPr>
              <a:t> </a:t>
            </a:r>
            <a:r>
              <a:rPr lang="sv-SE" err="1">
                <a:solidFill>
                  <a:schemeClr val="dk1"/>
                </a:solidFill>
                <a:latin typeface="Scania Office" panose="00000500000000000000" pitchFamily="2" charset="0"/>
                <a:ea typeface="+mn-lt"/>
                <a:cs typeface="+mn-lt"/>
                <a:sym typeface="Work Sans"/>
              </a:rPr>
              <a:t>capacidade</a:t>
            </a:r>
            <a:r>
              <a:rPr lang="sv-SE">
                <a:solidFill>
                  <a:schemeClr val="dk1"/>
                </a:solidFill>
                <a:latin typeface="Scania Office" panose="00000500000000000000" pitchFamily="2" charset="0"/>
                <a:ea typeface="+mn-lt"/>
                <a:cs typeface="+mn-lt"/>
                <a:sym typeface="Work Sans"/>
              </a:rPr>
              <a:t> de </a:t>
            </a:r>
            <a:r>
              <a:rPr lang="sv-SE" err="1">
                <a:solidFill>
                  <a:schemeClr val="dk1"/>
                </a:solidFill>
                <a:latin typeface="Scania Office" panose="00000500000000000000" pitchFamily="2" charset="0"/>
                <a:ea typeface="+mn-lt"/>
                <a:cs typeface="+mn-lt"/>
                <a:sym typeface="Work Sans"/>
              </a:rPr>
              <a:t>carregamento</a:t>
            </a:r>
            <a:endParaRPr lang="sv-SE">
              <a:solidFill>
                <a:schemeClr val="dk1"/>
              </a:solidFill>
              <a:latin typeface="Scania Office" panose="00000500000000000000" pitchFamily="2" charset="0"/>
              <a:ea typeface="+mn-lt"/>
              <a:cs typeface="+mn-lt"/>
              <a:sym typeface="Work Sans"/>
            </a:endParaRPr>
          </a:p>
          <a:p>
            <a:pPr marL="285750" indent="-285750">
              <a:lnSpc>
                <a:spcPct val="150000"/>
              </a:lnSpc>
              <a:buClr>
                <a:schemeClr val="dk1"/>
              </a:buClr>
              <a:buSzPts val="1400"/>
              <a:buFont typeface="Arial" panose="020B0604020202020204" pitchFamily="34" charset="0"/>
              <a:buChar char="•"/>
            </a:pPr>
            <a:r>
              <a:rPr lang="sv-SE" err="1">
                <a:solidFill>
                  <a:schemeClr val="dk1"/>
                </a:solidFill>
                <a:latin typeface="Scania Office" panose="00000500000000000000" pitchFamily="2" charset="0"/>
                <a:ea typeface="+mn-lt"/>
                <a:cs typeface="+mn-lt"/>
                <a:sym typeface="Work Sans"/>
              </a:rPr>
              <a:t>Aumento</a:t>
            </a:r>
            <a:r>
              <a:rPr lang="sv-SE">
                <a:solidFill>
                  <a:schemeClr val="dk1"/>
                </a:solidFill>
                <a:latin typeface="Scania Office" panose="00000500000000000000" pitchFamily="2" charset="0"/>
                <a:ea typeface="+mn-lt"/>
                <a:cs typeface="+mn-lt"/>
                <a:sym typeface="Work Sans"/>
              </a:rPr>
              <a:t> </a:t>
            </a:r>
            <a:r>
              <a:rPr lang="sv-SE" err="1">
                <a:solidFill>
                  <a:schemeClr val="dk1"/>
                </a:solidFill>
                <a:latin typeface="Scania Office" panose="00000500000000000000" pitchFamily="2" charset="0"/>
                <a:ea typeface="+mn-lt"/>
                <a:cs typeface="+mn-lt"/>
                <a:sym typeface="Work Sans"/>
              </a:rPr>
              <a:t>na</a:t>
            </a:r>
            <a:r>
              <a:rPr lang="sv-SE">
                <a:solidFill>
                  <a:schemeClr val="dk1"/>
                </a:solidFill>
                <a:latin typeface="Scania Office" panose="00000500000000000000" pitchFamily="2" charset="0"/>
                <a:ea typeface="+mn-lt"/>
                <a:cs typeface="+mn-lt"/>
                <a:sym typeface="Work Sans"/>
              </a:rPr>
              <a:t> </a:t>
            </a:r>
            <a:r>
              <a:rPr lang="sv-SE" err="1">
                <a:solidFill>
                  <a:schemeClr val="dk1"/>
                </a:solidFill>
                <a:latin typeface="Scania Office" panose="00000500000000000000" pitchFamily="2" charset="0"/>
                <a:ea typeface="+mn-lt"/>
                <a:cs typeface="+mn-lt"/>
                <a:sym typeface="Work Sans"/>
              </a:rPr>
              <a:t>capacidade</a:t>
            </a:r>
            <a:r>
              <a:rPr lang="sv-SE">
                <a:solidFill>
                  <a:schemeClr val="dk1"/>
                </a:solidFill>
                <a:latin typeface="Scania Office" panose="00000500000000000000" pitchFamily="2" charset="0"/>
                <a:ea typeface="+mn-lt"/>
                <a:cs typeface="+mn-lt"/>
                <a:sym typeface="Work Sans"/>
              </a:rPr>
              <a:t> de </a:t>
            </a:r>
            <a:r>
              <a:rPr lang="sv-SE" err="1">
                <a:solidFill>
                  <a:schemeClr val="dk1"/>
                </a:solidFill>
                <a:latin typeface="Scania Office" panose="00000500000000000000" pitchFamily="2" charset="0"/>
                <a:ea typeface="+mn-lt"/>
                <a:cs typeface="+mn-lt"/>
                <a:sym typeface="Work Sans"/>
              </a:rPr>
              <a:t>passageiros</a:t>
            </a:r>
            <a:endParaRPr lang="sv-SE">
              <a:solidFill>
                <a:schemeClr val="dk1"/>
              </a:solidFill>
              <a:latin typeface="Scania Office" panose="00000500000000000000" pitchFamily="2" charset="0"/>
              <a:ea typeface="+mn-lt"/>
              <a:cs typeface="+mn-lt"/>
              <a:sym typeface="Work Sans"/>
            </a:endParaRPr>
          </a:p>
          <a:p>
            <a:pPr marL="285750" indent="-285750">
              <a:lnSpc>
                <a:spcPct val="150000"/>
              </a:lnSpc>
              <a:buClr>
                <a:schemeClr val="dk1"/>
              </a:buClr>
              <a:buSzPts val="1400"/>
              <a:buFont typeface="Arial" panose="020B0604020202020204" pitchFamily="34" charset="0"/>
              <a:buChar char="•"/>
            </a:pPr>
            <a:r>
              <a:rPr lang="sv-SE" err="1">
                <a:solidFill>
                  <a:schemeClr val="dk1"/>
                </a:solidFill>
                <a:latin typeface="Scania Office" panose="00000500000000000000" pitchFamily="2" charset="0"/>
                <a:ea typeface="+mn-lt"/>
                <a:cs typeface="+mn-lt"/>
                <a:sym typeface="Work Sans"/>
              </a:rPr>
              <a:t>Corredor</a:t>
            </a:r>
            <a:r>
              <a:rPr lang="sv-SE">
                <a:solidFill>
                  <a:schemeClr val="dk1"/>
                </a:solidFill>
                <a:latin typeface="Scania Office" panose="00000500000000000000" pitchFamily="2" charset="0"/>
                <a:ea typeface="+mn-lt"/>
                <a:cs typeface="+mn-lt"/>
                <a:sym typeface="Work Sans"/>
              </a:rPr>
              <a:t> </a:t>
            </a:r>
            <a:r>
              <a:rPr lang="sv-SE" err="1">
                <a:solidFill>
                  <a:schemeClr val="dk1"/>
                </a:solidFill>
                <a:latin typeface="Scania Office" panose="00000500000000000000" pitchFamily="2" charset="0"/>
                <a:ea typeface="+mn-lt"/>
                <a:cs typeface="+mn-lt"/>
                <a:sym typeface="Work Sans"/>
              </a:rPr>
              <a:t>mais</a:t>
            </a:r>
            <a:r>
              <a:rPr lang="sv-SE">
                <a:solidFill>
                  <a:schemeClr val="dk1"/>
                </a:solidFill>
                <a:latin typeface="Scania Office" panose="00000500000000000000" pitchFamily="2" charset="0"/>
                <a:ea typeface="+mn-lt"/>
                <a:cs typeface="+mn-lt"/>
                <a:sym typeface="Work Sans"/>
              </a:rPr>
              <a:t> largo – </a:t>
            </a:r>
            <a:r>
              <a:rPr lang="sv-SE" err="1">
                <a:solidFill>
                  <a:schemeClr val="dk1"/>
                </a:solidFill>
                <a:latin typeface="Scania Office" panose="00000500000000000000" pitchFamily="2" charset="0"/>
                <a:ea typeface="+mn-lt"/>
                <a:cs typeface="+mn-lt"/>
                <a:sym typeface="Work Sans"/>
              </a:rPr>
              <a:t>mais</a:t>
            </a:r>
            <a:r>
              <a:rPr lang="sv-SE">
                <a:solidFill>
                  <a:schemeClr val="dk1"/>
                </a:solidFill>
                <a:latin typeface="Scania Office" panose="00000500000000000000" pitchFamily="2" charset="0"/>
                <a:ea typeface="+mn-lt"/>
                <a:cs typeface="+mn-lt"/>
                <a:sym typeface="Work Sans"/>
              </a:rPr>
              <a:t> </a:t>
            </a:r>
            <a:r>
              <a:rPr lang="sv-SE" err="1">
                <a:solidFill>
                  <a:schemeClr val="dk1"/>
                </a:solidFill>
                <a:latin typeface="Scania Office" panose="00000500000000000000" pitchFamily="2" charset="0"/>
                <a:ea typeface="+mn-lt"/>
                <a:cs typeface="+mn-lt"/>
                <a:sym typeface="Work Sans"/>
              </a:rPr>
              <a:t>espaçoso</a:t>
            </a:r>
            <a:r>
              <a:rPr lang="sv-SE">
                <a:solidFill>
                  <a:schemeClr val="dk1"/>
                </a:solidFill>
                <a:latin typeface="Scania Office" panose="00000500000000000000" pitchFamily="2" charset="0"/>
                <a:ea typeface="+mn-lt"/>
                <a:cs typeface="+mn-lt"/>
                <a:sym typeface="Work Sans"/>
              </a:rPr>
              <a:t> para </a:t>
            </a:r>
            <a:r>
              <a:rPr lang="sv-SE" err="1">
                <a:solidFill>
                  <a:schemeClr val="dk1"/>
                </a:solidFill>
                <a:latin typeface="Scania Office" panose="00000500000000000000" pitchFamily="2" charset="0"/>
                <a:ea typeface="+mn-lt"/>
                <a:cs typeface="+mn-lt"/>
                <a:sym typeface="Work Sans"/>
              </a:rPr>
              <a:t>fluxo</a:t>
            </a:r>
            <a:r>
              <a:rPr lang="sv-SE">
                <a:solidFill>
                  <a:schemeClr val="dk1"/>
                </a:solidFill>
                <a:latin typeface="Scania Office" panose="00000500000000000000" pitchFamily="2" charset="0"/>
                <a:ea typeface="+mn-lt"/>
                <a:cs typeface="+mn-lt"/>
                <a:sym typeface="Work Sans"/>
              </a:rPr>
              <a:t> </a:t>
            </a:r>
            <a:r>
              <a:rPr lang="sv-SE" err="1">
                <a:solidFill>
                  <a:schemeClr val="dk1"/>
                </a:solidFill>
                <a:latin typeface="Scania Office" panose="00000500000000000000" pitchFamily="2" charset="0"/>
                <a:ea typeface="+mn-lt"/>
                <a:cs typeface="+mn-lt"/>
                <a:sym typeface="Work Sans"/>
              </a:rPr>
              <a:t>melhor</a:t>
            </a:r>
            <a:endParaRPr lang="sv-SE">
              <a:solidFill>
                <a:schemeClr val="dk1"/>
              </a:solidFill>
              <a:latin typeface="Scania Office" panose="00000500000000000000" pitchFamily="2" charset="0"/>
              <a:ea typeface="+mn-lt"/>
              <a:cs typeface="+mn-lt"/>
              <a:sym typeface="Work Sans"/>
            </a:endParaRPr>
          </a:p>
          <a:p>
            <a:pPr marL="285750" indent="-285750">
              <a:lnSpc>
                <a:spcPct val="150000"/>
              </a:lnSpc>
              <a:buClr>
                <a:schemeClr val="dk1"/>
              </a:buClr>
              <a:buSzPts val="1400"/>
              <a:buFont typeface="Arial" panose="020B0604020202020204" pitchFamily="34" charset="0"/>
              <a:buChar char="•"/>
            </a:pPr>
            <a:r>
              <a:rPr lang="sv-SE">
                <a:solidFill>
                  <a:schemeClr val="dk1"/>
                </a:solidFill>
                <a:latin typeface="Scania Office" panose="00000500000000000000" pitchFamily="2" charset="0"/>
                <a:ea typeface="+mn-lt"/>
                <a:cs typeface="+mn-lt"/>
                <a:sym typeface="Work Sans"/>
              </a:rPr>
              <a:t>Nova </a:t>
            </a:r>
            <a:r>
              <a:rPr lang="sv-SE" err="1">
                <a:solidFill>
                  <a:schemeClr val="dk1"/>
                </a:solidFill>
                <a:latin typeface="Scania Office" panose="00000500000000000000" pitchFamily="2" charset="0"/>
                <a:ea typeface="+mn-lt"/>
                <a:cs typeface="+mn-lt"/>
                <a:sym typeface="Work Sans"/>
              </a:rPr>
              <a:t>suspensão</a:t>
            </a:r>
            <a:r>
              <a:rPr lang="sv-SE">
                <a:solidFill>
                  <a:schemeClr val="dk1"/>
                </a:solidFill>
                <a:latin typeface="Scania Office" panose="00000500000000000000" pitchFamily="2" charset="0"/>
                <a:ea typeface="+mn-lt"/>
                <a:cs typeface="+mn-lt"/>
                <a:sym typeface="Work Sans"/>
              </a:rPr>
              <a:t> </a:t>
            </a:r>
            <a:r>
              <a:rPr lang="sv-SE" err="1">
                <a:solidFill>
                  <a:schemeClr val="dk1"/>
                </a:solidFill>
                <a:latin typeface="Scania Office" panose="00000500000000000000" pitchFamily="2" charset="0"/>
                <a:ea typeface="+mn-lt"/>
                <a:cs typeface="+mn-lt"/>
                <a:sym typeface="Work Sans"/>
              </a:rPr>
              <a:t>dianteira</a:t>
            </a:r>
            <a:r>
              <a:rPr lang="sv-SE">
                <a:solidFill>
                  <a:schemeClr val="dk1"/>
                </a:solidFill>
                <a:latin typeface="Scania Office" panose="00000500000000000000" pitchFamily="2" charset="0"/>
                <a:ea typeface="+mn-lt"/>
                <a:cs typeface="+mn-lt"/>
                <a:sym typeface="Work Sans"/>
              </a:rPr>
              <a:t> </a:t>
            </a:r>
            <a:r>
              <a:rPr lang="sv-SE" err="1">
                <a:solidFill>
                  <a:schemeClr val="dk1"/>
                </a:solidFill>
                <a:latin typeface="Scania Office" panose="00000500000000000000" pitchFamily="2" charset="0"/>
                <a:ea typeface="+mn-lt"/>
                <a:cs typeface="+mn-lt"/>
                <a:sym typeface="Work Sans"/>
              </a:rPr>
              <a:t>independente</a:t>
            </a:r>
            <a:r>
              <a:rPr lang="sv-SE">
                <a:solidFill>
                  <a:schemeClr val="dk1"/>
                </a:solidFill>
                <a:latin typeface="Scania Office" panose="00000500000000000000" pitchFamily="2" charset="0"/>
                <a:ea typeface="+mn-lt"/>
                <a:cs typeface="+mn-lt"/>
                <a:sym typeface="Work Sans"/>
              </a:rPr>
              <a:t> para city buses and </a:t>
            </a:r>
            <a:r>
              <a:rPr lang="sv-SE" err="1">
                <a:solidFill>
                  <a:schemeClr val="dk1"/>
                </a:solidFill>
                <a:latin typeface="Scania Office" panose="00000500000000000000" pitchFamily="2" charset="0"/>
                <a:ea typeface="+mn-lt"/>
                <a:cs typeface="+mn-lt"/>
                <a:sym typeface="Work Sans"/>
              </a:rPr>
              <a:t>coaches</a:t>
            </a:r>
            <a:r>
              <a:rPr lang="sv-SE">
                <a:solidFill>
                  <a:schemeClr val="dk1"/>
                </a:solidFill>
                <a:latin typeface="Scania Office" panose="00000500000000000000" pitchFamily="2" charset="0"/>
                <a:ea typeface="+mn-lt"/>
                <a:cs typeface="+mn-lt"/>
                <a:sym typeface="Work Sans"/>
              </a:rPr>
              <a:t> </a:t>
            </a:r>
          </a:p>
          <a:p>
            <a:pPr lvl="2">
              <a:lnSpc>
                <a:spcPct val="150000"/>
              </a:lnSpc>
              <a:buClr>
                <a:schemeClr val="dk1"/>
              </a:buClr>
              <a:buSzPts val="1400"/>
            </a:pPr>
            <a:r>
              <a:rPr lang="sv-SE">
                <a:solidFill>
                  <a:schemeClr val="tx2"/>
                </a:solidFill>
                <a:latin typeface="Scania Office" panose="00000500000000000000" pitchFamily="2" charset="0"/>
                <a:ea typeface="+mn-lt"/>
                <a:cs typeface="+mn-lt"/>
                <a:sym typeface="Work Sans"/>
              </a:rPr>
              <a:t>	</a:t>
            </a:r>
            <a:r>
              <a:rPr lang="sv-SE" err="1">
                <a:solidFill>
                  <a:schemeClr val="tx2"/>
                </a:solidFill>
                <a:latin typeface="Scania Office" panose="00000500000000000000" pitchFamily="2" charset="0"/>
                <a:ea typeface="+mn-lt"/>
                <a:cs typeface="+mn-lt"/>
                <a:sym typeface="Work Sans"/>
              </a:rPr>
              <a:t>somente</a:t>
            </a:r>
            <a:r>
              <a:rPr lang="sv-SE">
                <a:solidFill>
                  <a:schemeClr val="tx2"/>
                </a:solidFill>
                <a:latin typeface="Scania Office" panose="00000500000000000000" pitchFamily="2" charset="0"/>
                <a:ea typeface="+mn-lt"/>
                <a:cs typeface="+mn-lt"/>
                <a:sym typeface="Work Sans"/>
              </a:rPr>
              <a:t> para </a:t>
            </a:r>
            <a:r>
              <a:rPr lang="sv-SE" err="1">
                <a:solidFill>
                  <a:schemeClr val="tx2"/>
                </a:solidFill>
                <a:latin typeface="Scania Office" panose="00000500000000000000" pitchFamily="2" charset="0"/>
                <a:ea typeface="+mn-lt"/>
                <a:cs typeface="+mn-lt"/>
                <a:sym typeface="Work Sans"/>
              </a:rPr>
              <a:t>modelos</a:t>
            </a:r>
            <a:r>
              <a:rPr lang="sv-SE">
                <a:solidFill>
                  <a:schemeClr val="tx2"/>
                </a:solidFill>
                <a:latin typeface="Scania Office" panose="00000500000000000000" pitchFamily="2" charset="0"/>
                <a:ea typeface="+mn-lt"/>
                <a:cs typeface="+mn-lt"/>
                <a:sym typeface="Work Sans"/>
              </a:rPr>
              <a:t> </a:t>
            </a:r>
            <a:r>
              <a:rPr lang="sv-SE" err="1">
                <a:solidFill>
                  <a:schemeClr val="tx2"/>
                </a:solidFill>
                <a:latin typeface="Scania Office" panose="00000500000000000000" pitchFamily="2" charset="0"/>
                <a:ea typeface="+mn-lt"/>
                <a:cs typeface="+mn-lt"/>
                <a:sym typeface="Work Sans"/>
              </a:rPr>
              <a:t>produzidos</a:t>
            </a:r>
            <a:r>
              <a:rPr lang="sv-SE">
                <a:solidFill>
                  <a:schemeClr val="tx2"/>
                </a:solidFill>
                <a:latin typeface="Scania Office" panose="00000500000000000000" pitchFamily="2" charset="0"/>
                <a:ea typeface="+mn-lt"/>
                <a:cs typeface="+mn-lt"/>
                <a:sym typeface="Work Sans"/>
              </a:rPr>
              <a:t> </a:t>
            </a:r>
            <a:r>
              <a:rPr lang="sv-SE" err="1">
                <a:solidFill>
                  <a:schemeClr val="tx2"/>
                </a:solidFill>
                <a:latin typeface="Scania Office" panose="00000500000000000000" pitchFamily="2" charset="0"/>
                <a:ea typeface="+mn-lt"/>
                <a:cs typeface="+mn-lt"/>
                <a:sym typeface="Work Sans"/>
              </a:rPr>
              <a:t>na</a:t>
            </a:r>
            <a:r>
              <a:rPr lang="sv-SE">
                <a:solidFill>
                  <a:schemeClr val="tx2"/>
                </a:solidFill>
                <a:latin typeface="Scania Office" panose="00000500000000000000" pitchFamily="2" charset="0"/>
                <a:ea typeface="+mn-lt"/>
                <a:cs typeface="+mn-lt"/>
                <a:sym typeface="Work Sans"/>
              </a:rPr>
              <a:t> Europa</a:t>
            </a:r>
          </a:p>
          <a:p>
            <a:pPr marL="285750" indent="-285750">
              <a:lnSpc>
                <a:spcPct val="150000"/>
              </a:lnSpc>
              <a:buClr>
                <a:schemeClr val="dk1"/>
              </a:buClr>
              <a:buSzPts val="1400"/>
              <a:buFont typeface="Arial" panose="020B0604020202020204" pitchFamily="34" charset="0"/>
              <a:buChar char="•"/>
            </a:pPr>
            <a:r>
              <a:rPr lang="sv-SE">
                <a:solidFill>
                  <a:schemeClr val="dk1"/>
                </a:solidFill>
                <a:latin typeface="Scania Office" panose="00000500000000000000" pitchFamily="2" charset="0"/>
                <a:ea typeface="+mn-lt"/>
                <a:cs typeface="+mn-lt"/>
                <a:sym typeface="Work Sans"/>
              </a:rPr>
              <a:t>Nova </a:t>
            </a:r>
            <a:r>
              <a:rPr lang="sv-SE" err="1">
                <a:solidFill>
                  <a:schemeClr val="dk1"/>
                </a:solidFill>
                <a:latin typeface="Scania Office" panose="00000500000000000000" pitchFamily="2" charset="0"/>
                <a:ea typeface="+mn-lt"/>
                <a:cs typeface="+mn-lt"/>
                <a:sym typeface="Work Sans"/>
              </a:rPr>
              <a:t>estrutura</a:t>
            </a:r>
            <a:r>
              <a:rPr lang="sv-SE">
                <a:solidFill>
                  <a:schemeClr val="dk1"/>
                </a:solidFill>
                <a:latin typeface="Scania Office" panose="00000500000000000000" pitchFamily="2" charset="0"/>
                <a:ea typeface="+mn-lt"/>
                <a:cs typeface="+mn-lt"/>
                <a:sym typeface="Work Sans"/>
              </a:rPr>
              <a:t> no </a:t>
            </a:r>
            <a:r>
              <a:rPr lang="sv-SE" err="1">
                <a:solidFill>
                  <a:schemeClr val="dk1"/>
                </a:solidFill>
                <a:latin typeface="Scania Office" panose="00000500000000000000" pitchFamily="2" charset="0"/>
                <a:ea typeface="+mn-lt"/>
                <a:cs typeface="+mn-lt"/>
                <a:sym typeface="Work Sans"/>
              </a:rPr>
              <a:t>balanço</a:t>
            </a:r>
            <a:r>
              <a:rPr lang="sv-SE">
                <a:solidFill>
                  <a:schemeClr val="dk1"/>
                </a:solidFill>
                <a:latin typeface="Scania Office" panose="00000500000000000000" pitchFamily="2" charset="0"/>
                <a:ea typeface="+mn-lt"/>
                <a:cs typeface="+mn-lt"/>
                <a:sym typeface="Work Sans"/>
              </a:rPr>
              <a:t> </a:t>
            </a:r>
            <a:r>
              <a:rPr lang="sv-SE" err="1">
                <a:solidFill>
                  <a:schemeClr val="dk1"/>
                </a:solidFill>
                <a:latin typeface="Scania Office" panose="00000500000000000000" pitchFamily="2" charset="0"/>
                <a:ea typeface="+mn-lt"/>
                <a:cs typeface="+mn-lt"/>
                <a:sym typeface="Work Sans"/>
              </a:rPr>
              <a:t>traseiro</a:t>
            </a:r>
            <a:endParaRPr lang="sv-SE">
              <a:solidFill>
                <a:schemeClr val="dk1"/>
              </a:solidFill>
              <a:latin typeface="Scania Office" panose="00000500000000000000" pitchFamily="2" charset="0"/>
              <a:ea typeface="+mn-lt"/>
              <a:cs typeface="+mn-lt"/>
              <a:sym typeface="Work Sans"/>
            </a:endParaRPr>
          </a:p>
          <a:p>
            <a:endParaRPr lang="pt-BR"/>
          </a:p>
        </p:txBody>
      </p:sp>
    </p:spTree>
    <p:extLst>
      <p:ext uri="{BB962C8B-B14F-4D97-AF65-F5344CB8AC3E}">
        <p14:creationId xmlns:p14="http://schemas.microsoft.com/office/powerpoint/2010/main" val="8760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C3042DA-3ACD-4FFD-8BC3-77BE7D45C039}"/>
              </a:ext>
            </a:extLst>
          </p:cNvPr>
          <p:cNvGraphicFramePr>
            <a:graphicFrameLocks noChangeAspect="1"/>
          </p:cNvGraphicFramePr>
          <p:nvPr>
            <p:custDataLst>
              <p:tags r:id="rId2"/>
            </p:custDataLst>
            <p:extLst>
              <p:ext uri="{D42A27DB-BD31-4B8C-83A1-F6EECF244321}">
                <p14:modId xmlns:p14="http://schemas.microsoft.com/office/powerpoint/2010/main" val="38574417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7" name="think-cell Slide" r:id="rId5" imgW="360" imgH="360" progId="TCLayout.ActiveDocument.1">
                  <p:embed/>
                </p:oleObj>
              </mc:Choice>
              <mc:Fallback>
                <p:oleObj name="think-cell Slide" r:id="rId5" imgW="360" imgH="360" progId="TCLayout.ActiveDocument.1">
                  <p:embed/>
                  <p:pic>
                    <p:nvPicPr>
                      <p:cNvPr id="2" name="Object 1" hidden="1">
                        <a:extLst>
                          <a:ext uri="{FF2B5EF4-FFF2-40B4-BE49-F238E27FC236}">
                            <a16:creationId xmlns:a16="http://schemas.microsoft.com/office/drawing/2014/main" id="{CC3042DA-3ACD-4FFD-8BC3-77BE7D45C03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12" name="Google Shape;412;p41"/>
          <p:cNvSpPr/>
          <p:nvPr/>
        </p:nvSpPr>
        <p:spPr>
          <a:xfrm rot="10800000">
            <a:off x="5707674" y="3182533"/>
            <a:ext cx="937800" cy="937800"/>
          </a:xfrm>
          <a:prstGeom prst="arc">
            <a:avLst>
              <a:gd name="adj1" fmla="val 10724519"/>
              <a:gd name="adj2" fmla="val 0"/>
            </a:avLst>
          </a:prstGeom>
          <a:noFill/>
          <a:ln w="228600" cap="flat" cmpd="sng">
            <a:solidFill>
              <a:srgbClr val="1F3B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1"/>
          <p:cNvSpPr txBox="1">
            <a:spLocks noGrp="1"/>
          </p:cNvSpPr>
          <p:nvPr>
            <p:ph type="ctrTitle"/>
          </p:nvPr>
        </p:nvSpPr>
        <p:spPr>
          <a:xfrm>
            <a:off x="204657" y="1630409"/>
            <a:ext cx="6766836" cy="1207077"/>
          </a:xfrm>
          <a:prstGeom prst="rect">
            <a:avLst/>
          </a:prstGeom>
        </p:spPr>
        <p:txBody>
          <a:bodyPr spcFirstLastPara="1" wrap="square" lIns="91425" tIns="91425" rIns="91425" bIns="91425" anchor="b" anchorCtr="0">
            <a:noAutofit/>
          </a:bodyPr>
          <a:lstStyle/>
          <a:p>
            <a:pPr lvl="0"/>
            <a:br>
              <a:rPr lang="pt-BR" sz="4400" spc="-300">
                <a:solidFill>
                  <a:srgbClr val="101A4D"/>
                </a:solidFill>
                <a:latin typeface="Scania Office Headline Bold" panose="00000805000000000000" pitchFamily="2" charset="0"/>
                <a:cs typeface="Arial" panose="020B0604020202020204" pitchFamily="34" charset="0"/>
              </a:rPr>
            </a:br>
            <a:r>
              <a:rPr lang="pt-BR" sz="4400" spc="-300">
                <a:solidFill>
                  <a:srgbClr val="101A4D"/>
                </a:solidFill>
                <a:latin typeface="Scania Office Headline Bold" panose="00000805000000000000" pitchFamily="2" charset="0"/>
                <a:cs typeface="Arial" panose="020B0604020202020204" pitchFamily="34" charset="0"/>
              </a:rPr>
              <a:t>nova </a:t>
            </a:r>
            <a:r>
              <a:rPr lang="pt-BR" sz="4400" spc="-300" dirty="0">
                <a:solidFill>
                  <a:srgbClr val="101A4D"/>
                </a:solidFill>
                <a:latin typeface="Scania Office Headline Bold" panose="00000805000000000000" pitchFamily="2" charset="0"/>
                <a:cs typeface="Arial" panose="020B0604020202020204" pitchFamily="34" charset="0"/>
              </a:rPr>
              <a:t>geração</a:t>
            </a:r>
            <a:r>
              <a:rPr lang="pt-BR" sz="4400" spc="-300">
                <a:solidFill>
                  <a:srgbClr val="101A4D"/>
                </a:solidFill>
                <a:latin typeface="Scania Office Headline Bold" panose="00000805000000000000" pitchFamily="2" charset="0"/>
                <a:cs typeface="Arial" panose="020B0604020202020204" pitchFamily="34" charset="0"/>
              </a:rPr>
              <a:t> de chassis </a:t>
            </a:r>
            <a:r>
              <a:rPr lang="pt-BR" sz="4400" spc="-300" dirty="0" err="1">
                <a:solidFill>
                  <a:srgbClr val="101A4D"/>
                </a:solidFill>
                <a:latin typeface="Scania Office Headline Bold" panose="00000805000000000000" pitchFamily="2" charset="0"/>
                <a:cs typeface="Arial" panose="020B0604020202020204" pitchFamily="34" charset="0"/>
              </a:rPr>
              <a:t>scania</a:t>
            </a:r>
            <a:endParaRPr lang="pt-BR" sz="4400" spc="-300">
              <a:solidFill>
                <a:srgbClr val="101A4D"/>
              </a:solidFill>
              <a:latin typeface="Scania Office Headline Bold" panose="00000805000000000000" pitchFamily="2" charset="0"/>
              <a:cs typeface="Arial" panose="020B0604020202020204" pitchFamily="34" charset="0"/>
            </a:endParaRPr>
          </a:p>
        </p:txBody>
      </p:sp>
      <p:sp>
        <p:nvSpPr>
          <p:cNvPr id="416" name="Google Shape;416;p41"/>
          <p:cNvSpPr/>
          <p:nvPr/>
        </p:nvSpPr>
        <p:spPr>
          <a:xfrm>
            <a:off x="8007520" y="855798"/>
            <a:ext cx="937800" cy="937800"/>
          </a:xfrm>
          <a:prstGeom prst="arc">
            <a:avLst>
              <a:gd name="adj1" fmla="val 10724519"/>
              <a:gd name="adj2" fmla="val 0"/>
            </a:avLst>
          </a:prstGeom>
          <a:noFill/>
          <a:ln w="228600" cap="flat" cmpd="sng">
            <a:solidFill>
              <a:srgbClr val="101A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D853D0C7-4D46-4750-BDBA-2D0E2DAFAEBE}"/>
              </a:ext>
            </a:extLst>
          </p:cNvPr>
          <p:cNvSpPr txBox="1"/>
          <p:nvPr/>
        </p:nvSpPr>
        <p:spPr>
          <a:xfrm>
            <a:off x="204657" y="2951575"/>
            <a:ext cx="5371983" cy="623248"/>
          </a:xfrm>
          <a:prstGeom prst="rect">
            <a:avLst/>
          </a:prstGeom>
          <a:noFill/>
        </p:spPr>
        <p:txBody>
          <a:bodyPr wrap="none" rtlCol="0">
            <a:spAutoFit/>
          </a:bodyPr>
          <a:lstStyle/>
          <a:p>
            <a:r>
              <a:rPr lang="sv-SE" sz="1200">
                <a:solidFill>
                  <a:schemeClr val="accent2">
                    <a:lumMod val="50000"/>
                  </a:schemeClr>
                </a:solidFill>
                <a:latin typeface="Scania Office Bold" panose="00000800000000000000" pitchFamily="2" charset="0"/>
              </a:rPr>
              <a:t>BUS &amp; COACH BUILDER TRAINING WEBINAR FOR EURO III &amp; V &amp; VI</a:t>
            </a:r>
          </a:p>
          <a:p>
            <a:endParaRPr lang="sv-SE" sz="1200">
              <a:solidFill>
                <a:schemeClr val="accent2">
                  <a:lumMod val="50000"/>
                </a:schemeClr>
              </a:solidFill>
              <a:latin typeface="Scania Office Bold" panose="00000800000000000000" pitchFamily="2" charset="0"/>
            </a:endParaRPr>
          </a:p>
          <a:p>
            <a:r>
              <a:rPr lang="sv-SE" sz="1050">
                <a:solidFill>
                  <a:schemeClr val="accent2">
                    <a:lumMod val="50000"/>
                  </a:schemeClr>
                </a:solidFill>
                <a:latin typeface="Scania Office Bold" panose="00000800000000000000" pitchFamily="2" charset="0"/>
              </a:rPr>
              <a:t>09 FEVEREIRO 2022</a:t>
            </a:r>
            <a:endParaRPr lang="en-GB" sz="1050">
              <a:solidFill>
                <a:schemeClr val="accent2">
                  <a:lumMod val="50000"/>
                </a:schemeClr>
              </a:solidFill>
              <a:latin typeface="Scania Office Bold" panose="00000800000000000000" pitchFamily="2" charset="0"/>
            </a:endParaRPr>
          </a:p>
        </p:txBody>
      </p:sp>
      <p:sp>
        <p:nvSpPr>
          <p:cNvPr id="11" name="TextBox 10">
            <a:extLst>
              <a:ext uri="{FF2B5EF4-FFF2-40B4-BE49-F238E27FC236}">
                <a16:creationId xmlns:a16="http://schemas.microsoft.com/office/drawing/2014/main" id="{E8A943AB-3682-474B-A9FF-C652D7FBDA0F}"/>
              </a:ext>
            </a:extLst>
          </p:cNvPr>
          <p:cNvSpPr txBox="1"/>
          <p:nvPr/>
        </p:nvSpPr>
        <p:spPr>
          <a:xfrm>
            <a:off x="-1664366" y="4766555"/>
            <a:ext cx="5002297" cy="244682"/>
          </a:xfrm>
          <a:prstGeom prst="rect">
            <a:avLst/>
          </a:prstGeom>
          <a:solidFill>
            <a:srgbClr val="7F7F7F">
              <a:alpha val="32157"/>
            </a:srgbClr>
          </a:solidFill>
        </p:spPr>
        <p:txBody>
          <a:bodyPr wrap="square" rtlCol="0">
            <a:spAutoFit/>
          </a:bodyPr>
          <a:lstStyle>
            <a:defPPr marR="0" lvl="0" algn="l" rtl="0">
              <a:lnSpc>
                <a:spcPct val="100000"/>
              </a:lnSpc>
              <a:spcBef>
                <a:spcPts val="0"/>
              </a:spcBef>
              <a:spcAft>
                <a:spcPts val="0"/>
              </a:spcAft>
            </a:defPPr>
            <a:lvl1pPr>
              <a:lnSpc>
                <a:spcPct val="90000"/>
              </a:lnSpc>
              <a:spcBef>
                <a:spcPts val="900"/>
              </a:spcBef>
              <a:defRPr sz="1800" b="1">
                <a:solidFill>
                  <a:schemeClr val="bg1"/>
                </a:solidFill>
                <a:latin typeface="Scania Office Bold" panose="00000800000000000000" pitchFamily="2" charset="0"/>
              </a:defRPr>
            </a:lvl1pPr>
          </a:lstStyle>
          <a:p>
            <a:pPr algn="r"/>
            <a:r>
              <a:rPr lang="sv-SE" sz="1100" b="0">
                <a:solidFill>
                  <a:srgbClr val="101A4D"/>
                </a:solidFill>
              </a:rPr>
              <a:t>busbuilderhelp.brazil@scania.com</a:t>
            </a:r>
          </a:p>
        </p:txBody>
      </p:sp>
      <p:pic>
        <p:nvPicPr>
          <p:cNvPr id="12" name="ScaniaSymbol">
            <a:extLst>
              <a:ext uri="{FF2B5EF4-FFF2-40B4-BE49-F238E27FC236}">
                <a16:creationId xmlns:a16="http://schemas.microsoft.com/office/drawing/2014/main" id="{63FD4D81-FA57-40DB-A563-F80AE4B7AF7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pic>
        <p:nvPicPr>
          <p:cNvPr id="13" name="Picture 12">
            <a:extLst>
              <a:ext uri="{FF2B5EF4-FFF2-40B4-BE49-F238E27FC236}">
                <a16:creationId xmlns:a16="http://schemas.microsoft.com/office/drawing/2014/main" id="{746D1BD4-DAD2-49A7-B82D-944A091E09B4}"/>
              </a:ext>
            </a:extLst>
          </p:cNvPr>
          <p:cNvPicPr>
            <a:picLocks noChangeAspect="1"/>
          </p:cNvPicPr>
          <p:nvPr/>
        </p:nvPicPr>
        <p:blipFill rotWithShape="1">
          <a:blip r:embed="rId8" cstate="email">
            <a:alphaModFix/>
            <a:extLst>
              <a:ext uri="{28A0092B-C50C-407E-A947-70E740481C1C}">
                <a14:useLocalDpi xmlns:a14="http://schemas.microsoft.com/office/drawing/2010/main"/>
              </a:ext>
            </a:extLst>
          </a:blip>
          <a:srcRect/>
          <a:stretch/>
        </p:blipFill>
        <p:spPr>
          <a:xfrm>
            <a:off x="5942445" y="1324698"/>
            <a:ext cx="3094124" cy="2883183"/>
          </a:xfrm>
          <a:prstGeom prst="ellipse">
            <a:avLst/>
          </a:prstGeom>
          <a:noFill/>
          <a:ln>
            <a:noFill/>
          </a:ln>
        </p:spPr>
      </p:pic>
    </p:spTree>
  </p:cSld>
  <p:clrMapOvr>
    <a:overrideClrMapping bg1="lt1" tx1="dk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hidden="1">
            <a:extLst>
              <a:ext uri="{FF2B5EF4-FFF2-40B4-BE49-F238E27FC236}">
                <a16:creationId xmlns:a16="http://schemas.microsoft.com/office/drawing/2014/main" id="{482E6C29-168A-4BC5-AE30-D0F0769916F0}"/>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sv-SE" sz="2400" b="1">
              <a:latin typeface="Scania Office Headline Bold" panose="00000805000000000000" pitchFamily="2" charset="0"/>
              <a:cs typeface="Arial" panose="020B0604020202020204" pitchFamily="34" charset="0"/>
              <a:sym typeface="Scania Office Headline Bold" panose="00000805000000000000" pitchFamily="2" charset="0"/>
            </a:endParaRPr>
          </a:p>
        </p:txBody>
      </p:sp>
      <p:graphicFrame>
        <p:nvGraphicFramePr>
          <p:cNvPr id="4" name="Object 3" hidden="1">
            <a:extLst>
              <a:ext uri="{FF2B5EF4-FFF2-40B4-BE49-F238E27FC236}">
                <a16:creationId xmlns:a16="http://schemas.microsoft.com/office/drawing/2014/main" id="{E352385C-53F1-4ACD-ACA0-93CF37E99FD2}"/>
              </a:ext>
            </a:extLst>
          </p:cNvPr>
          <p:cNvGraphicFramePr>
            <a:graphicFrameLocks noChangeAspect="1"/>
          </p:cNvGraphicFramePr>
          <p:nvPr>
            <p:custDataLst>
              <p:tags r:id="rId3"/>
            </p:custDataLst>
            <p:extLst>
              <p:ext uri="{D42A27DB-BD31-4B8C-83A1-F6EECF244321}">
                <p14:modId xmlns:p14="http://schemas.microsoft.com/office/powerpoint/2010/main" val="416628987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30722"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E352385C-53F1-4ACD-ACA0-93CF37E99FD2}"/>
                          </a:ext>
                        </a:extLst>
                      </p:cNvPr>
                      <p:cNvPicPr/>
                      <p:nvPr/>
                    </p:nvPicPr>
                    <p:blipFill>
                      <a:blip r:embed="rId7"/>
                      <a:stretch>
                        <a:fillRect/>
                      </a:stretch>
                    </p:blipFill>
                    <p:spPr>
                      <a:xfrm>
                        <a:off x="1191" y="1191"/>
                        <a:ext cx="1191" cy="1191"/>
                      </a:xfrm>
                      <a:prstGeom prst="rect">
                        <a:avLst/>
                      </a:prstGeom>
                    </p:spPr>
                  </p:pic>
                </p:oleObj>
              </mc:Fallback>
            </mc:AlternateContent>
          </a:graphicData>
        </a:graphic>
      </p:graphicFrame>
      <p:sp>
        <p:nvSpPr>
          <p:cNvPr id="5" name="Platshållare för bildnummer 4">
            <a:extLst>
              <a:ext uri="{FF2B5EF4-FFF2-40B4-BE49-F238E27FC236}">
                <a16:creationId xmlns:a16="http://schemas.microsoft.com/office/drawing/2014/main" id="{6A665C3E-74EE-4885-8F7D-E699E1431886}"/>
              </a:ext>
            </a:extLst>
          </p:cNvPr>
          <p:cNvSpPr>
            <a:spLocks noGrp="1"/>
          </p:cNvSpPr>
          <p:nvPr>
            <p:ph type="sldNum" sz="quarter" idx="12"/>
          </p:nvPr>
        </p:nvSpPr>
        <p:spPr/>
        <p:txBody>
          <a:bodyPr/>
          <a:lstStyle/>
          <a:p>
            <a:fld id="{0183C6E6-4335-4428-AB21-BBACF8148F3A}" type="slidenum">
              <a:rPr lang="en-US" smtClean="0"/>
              <a:t>30</a:t>
            </a:fld>
            <a:endParaRPr lang="en-US"/>
          </a:p>
        </p:txBody>
      </p:sp>
      <p:sp>
        <p:nvSpPr>
          <p:cNvPr id="6" name="Rubrik 5">
            <a:extLst>
              <a:ext uri="{FF2B5EF4-FFF2-40B4-BE49-F238E27FC236}">
                <a16:creationId xmlns:a16="http://schemas.microsoft.com/office/drawing/2014/main" id="{A8DD5FC4-5A9A-4315-A6EF-1D29A6133EF7}"/>
              </a:ext>
            </a:extLst>
          </p:cNvPr>
          <p:cNvSpPr>
            <a:spLocks noGrp="1"/>
          </p:cNvSpPr>
          <p:nvPr>
            <p:ph type="title"/>
          </p:nvPr>
        </p:nvSpPr>
        <p:spPr>
          <a:xfrm>
            <a:off x="636900" y="590040"/>
            <a:ext cx="7717800" cy="572700"/>
          </a:xfrm>
        </p:spPr>
        <p:txBody>
          <a:bodyPr/>
          <a:lstStyle/>
          <a:p>
            <a:r>
              <a:rPr lang="sv-SE" sz="2400" b="1" err="1">
                <a:solidFill>
                  <a:srgbClr val="101A4D"/>
                </a:solidFill>
                <a:latin typeface="Scania Office Headline Bold" panose="00000805000000000000" pitchFamily="2" charset="0"/>
                <a:cs typeface="Arial" panose="020B0604020202020204" pitchFamily="34" charset="0"/>
              </a:rPr>
              <a:t>Principais</a:t>
            </a:r>
            <a:r>
              <a:rPr lang="sv-SE" sz="2400" b="1">
                <a:solidFill>
                  <a:srgbClr val="101A4D"/>
                </a:solidFill>
                <a:latin typeface="Scania Office Headline Bold" panose="00000805000000000000" pitchFamily="2" charset="0"/>
                <a:cs typeface="Arial" panose="020B0604020202020204" pitchFamily="34" charset="0"/>
              </a:rPr>
              <a:t> </a:t>
            </a:r>
            <a:r>
              <a:rPr lang="sv-SE" sz="2400" b="1" err="1">
                <a:solidFill>
                  <a:srgbClr val="101A4D"/>
                </a:solidFill>
                <a:latin typeface="Scania Office Headline Bold" panose="00000805000000000000" pitchFamily="2" charset="0"/>
                <a:cs typeface="Arial" panose="020B0604020202020204" pitchFamily="34" charset="0"/>
              </a:rPr>
              <a:t>melhorias</a:t>
            </a:r>
            <a:r>
              <a:rPr lang="sv-SE" sz="2400" b="1">
                <a:solidFill>
                  <a:srgbClr val="101A4D"/>
                </a:solidFill>
                <a:latin typeface="Scania Office Headline Bold" panose="00000805000000000000" pitchFamily="2" charset="0"/>
                <a:cs typeface="Arial" panose="020B0604020202020204" pitchFamily="34" charset="0"/>
              </a:rPr>
              <a:t> e </a:t>
            </a:r>
            <a:r>
              <a:rPr lang="sv-SE" sz="2400" b="1" err="1">
                <a:solidFill>
                  <a:srgbClr val="101A4D"/>
                </a:solidFill>
                <a:latin typeface="Scania Office Headline Bold" panose="00000805000000000000" pitchFamily="2" charset="0"/>
                <a:cs typeface="Arial" panose="020B0604020202020204" pitchFamily="34" charset="0"/>
              </a:rPr>
              <a:t>informações</a:t>
            </a:r>
            <a:r>
              <a:rPr lang="sv-SE" sz="2400" b="1">
                <a:solidFill>
                  <a:srgbClr val="101A4D"/>
                </a:solidFill>
                <a:latin typeface="Scania Office Headline Bold" panose="00000805000000000000" pitchFamily="2" charset="0"/>
                <a:cs typeface="Arial" panose="020B0604020202020204" pitchFamily="34" charset="0"/>
              </a:rPr>
              <a:t> </a:t>
            </a:r>
            <a:r>
              <a:rPr lang="sv-SE" sz="2400" b="1" err="1">
                <a:solidFill>
                  <a:srgbClr val="101A4D"/>
                </a:solidFill>
                <a:latin typeface="Scania Office Headline Bold" panose="00000805000000000000" pitchFamily="2" charset="0"/>
                <a:cs typeface="Arial" panose="020B0604020202020204" pitchFamily="34" charset="0"/>
              </a:rPr>
              <a:t>em</a:t>
            </a:r>
            <a:r>
              <a:rPr lang="sv-SE" sz="2400" b="1">
                <a:solidFill>
                  <a:srgbClr val="101A4D"/>
                </a:solidFill>
                <a:latin typeface="Scania Office Headline Bold" panose="00000805000000000000" pitchFamily="2" charset="0"/>
                <a:cs typeface="Arial" panose="020B0604020202020204" pitchFamily="34" charset="0"/>
              </a:rPr>
              <a:t> </a:t>
            </a:r>
            <a:r>
              <a:rPr lang="sv-SE" sz="2400" b="1" err="1">
                <a:solidFill>
                  <a:srgbClr val="101A4D"/>
                </a:solidFill>
                <a:latin typeface="Scania Office Headline Bold" panose="00000805000000000000" pitchFamily="2" charset="0"/>
                <a:cs typeface="Arial" panose="020B0604020202020204" pitchFamily="34" charset="0"/>
              </a:rPr>
              <a:t>geral</a:t>
            </a:r>
            <a:endParaRPr lang="sv-SE" sz="2400" b="1">
              <a:solidFill>
                <a:srgbClr val="101A4D"/>
              </a:solidFill>
              <a:latin typeface="Scania Office Headline Bold" panose="00000805000000000000" pitchFamily="2" charset="0"/>
            </a:endParaRPr>
          </a:p>
        </p:txBody>
      </p:sp>
      <p:sp>
        <p:nvSpPr>
          <p:cNvPr id="10" name="TextBox 9">
            <a:extLst>
              <a:ext uri="{FF2B5EF4-FFF2-40B4-BE49-F238E27FC236}">
                <a16:creationId xmlns:a16="http://schemas.microsoft.com/office/drawing/2014/main" id="{EBC2E6CC-AC28-4D92-AB73-578FD0C172EE}"/>
              </a:ext>
            </a:extLst>
          </p:cNvPr>
          <p:cNvSpPr txBox="1"/>
          <p:nvPr/>
        </p:nvSpPr>
        <p:spPr>
          <a:xfrm>
            <a:off x="636900" y="1828557"/>
            <a:ext cx="5129930" cy="1923604"/>
          </a:xfrm>
          <a:prstGeom prst="rect">
            <a:avLst/>
          </a:prstGeom>
          <a:noFill/>
        </p:spPr>
        <p:txBody>
          <a:bodyPr wrap="none" rtlCol="0">
            <a:spAutoFit/>
          </a:bodyPr>
          <a:lstStyle/>
          <a:p>
            <a:pPr marL="285750" indent="-285750">
              <a:lnSpc>
                <a:spcPct val="150000"/>
              </a:lnSpc>
              <a:buClr>
                <a:schemeClr val="dk1"/>
              </a:buClr>
              <a:buSzPts val="1400"/>
              <a:buFont typeface="Arial" panose="020B0604020202020204" pitchFamily="34" charset="0"/>
              <a:buChar char="•"/>
            </a:pPr>
            <a:r>
              <a:rPr lang="en-GB">
                <a:solidFill>
                  <a:schemeClr val="dk1"/>
                </a:solidFill>
                <a:latin typeface="Scania Office" panose="00000500000000000000" pitchFamily="2" charset="0"/>
                <a:ea typeface="+mn-lt"/>
                <a:cs typeface="+mn-lt"/>
              </a:rPr>
              <a:t>Tanques de </a:t>
            </a:r>
            <a:r>
              <a:rPr lang="en-GB" err="1">
                <a:solidFill>
                  <a:schemeClr val="dk1"/>
                </a:solidFill>
                <a:latin typeface="Scania Office" panose="00000500000000000000" pitchFamily="2" charset="0"/>
                <a:ea typeface="+mn-lt"/>
                <a:cs typeface="+mn-lt"/>
              </a:rPr>
              <a:t>combustível</a:t>
            </a:r>
            <a:r>
              <a:rPr lang="en-GB">
                <a:solidFill>
                  <a:schemeClr val="dk1"/>
                </a:solidFill>
                <a:latin typeface="Scania Office" panose="00000500000000000000" pitchFamily="2" charset="0"/>
                <a:ea typeface="+mn-lt"/>
                <a:cs typeface="+mn-lt"/>
              </a:rPr>
              <a:t> com layout </a:t>
            </a:r>
            <a:r>
              <a:rPr lang="en-GB" err="1">
                <a:solidFill>
                  <a:schemeClr val="dk1"/>
                </a:solidFill>
                <a:latin typeface="Scania Office" panose="00000500000000000000" pitchFamily="2" charset="0"/>
                <a:ea typeface="+mn-lt"/>
                <a:cs typeface="+mn-lt"/>
              </a:rPr>
              <a:t>otimizados</a:t>
            </a:r>
            <a:endParaRPr lang="en-GB">
              <a:solidFill>
                <a:schemeClr val="dk1"/>
              </a:solidFill>
              <a:latin typeface="Scania Office" panose="00000500000000000000" pitchFamily="2" charset="0"/>
              <a:ea typeface="+mn-lt"/>
              <a:cs typeface="+mn-lt"/>
            </a:endParaRPr>
          </a:p>
          <a:p>
            <a:pPr marL="285750" indent="-285750">
              <a:lnSpc>
                <a:spcPct val="150000"/>
              </a:lnSpc>
              <a:buClr>
                <a:schemeClr val="dk1"/>
              </a:buClr>
              <a:buSzPts val="1400"/>
              <a:buFont typeface="Arial" panose="020B0604020202020204" pitchFamily="34" charset="0"/>
              <a:buChar char="•"/>
            </a:pPr>
            <a:r>
              <a:rPr lang="en-GB" err="1">
                <a:solidFill>
                  <a:schemeClr val="dk1"/>
                </a:solidFill>
                <a:latin typeface="Scania Office" panose="00000500000000000000" pitchFamily="2" charset="0"/>
                <a:ea typeface="+mn-lt"/>
                <a:cs typeface="+mn-lt"/>
              </a:rPr>
              <a:t>Eixo</a:t>
            </a:r>
            <a:r>
              <a:rPr lang="en-GB">
                <a:solidFill>
                  <a:schemeClr val="dk1"/>
                </a:solidFill>
                <a:latin typeface="Scania Office" panose="00000500000000000000" pitchFamily="2" charset="0"/>
                <a:ea typeface="+mn-lt"/>
                <a:cs typeface="+mn-lt"/>
              </a:rPr>
              <a:t> de </a:t>
            </a:r>
            <a:r>
              <a:rPr lang="en-GB" err="1">
                <a:solidFill>
                  <a:schemeClr val="dk1"/>
                </a:solidFill>
                <a:latin typeface="Scania Office" panose="00000500000000000000" pitchFamily="2" charset="0"/>
                <a:ea typeface="+mn-lt"/>
                <a:cs typeface="+mn-lt"/>
              </a:rPr>
              <a:t>apoio</a:t>
            </a:r>
            <a:r>
              <a:rPr lang="en-GB">
                <a:solidFill>
                  <a:schemeClr val="dk1"/>
                </a:solidFill>
                <a:latin typeface="Scania Office" panose="00000500000000000000" pitchFamily="2" charset="0"/>
                <a:ea typeface="+mn-lt"/>
                <a:cs typeface="+mn-lt"/>
              </a:rPr>
              <a:t> com Sistema </a:t>
            </a:r>
            <a:r>
              <a:rPr lang="en-GB" err="1">
                <a:solidFill>
                  <a:schemeClr val="dk1"/>
                </a:solidFill>
                <a:latin typeface="Scania Office" panose="00000500000000000000" pitchFamily="2" charset="0"/>
                <a:ea typeface="+mn-lt"/>
                <a:cs typeface="+mn-lt"/>
              </a:rPr>
              <a:t>eletrohidráulico</a:t>
            </a:r>
            <a:endParaRPr lang="en-GB">
              <a:solidFill>
                <a:schemeClr val="dk1"/>
              </a:solidFill>
              <a:latin typeface="Scania Office" panose="00000500000000000000" pitchFamily="2" charset="0"/>
              <a:ea typeface="+mn-lt"/>
              <a:cs typeface="+mn-lt"/>
            </a:endParaRPr>
          </a:p>
          <a:p>
            <a:pPr marL="285750" indent="-285750">
              <a:lnSpc>
                <a:spcPct val="150000"/>
              </a:lnSpc>
              <a:buClr>
                <a:schemeClr val="dk1"/>
              </a:buClr>
              <a:buSzPts val="1400"/>
              <a:buFont typeface="Arial" panose="020B0604020202020204" pitchFamily="34" charset="0"/>
              <a:buChar char="•"/>
            </a:pPr>
            <a:r>
              <a:rPr lang="en-GB" err="1">
                <a:solidFill>
                  <a:schemeClr val="dk1"/>
                </a:solidFill>
                <a:latin typeface="Scania Office" panose="00000500000000000000" pitchFamily="2" charset="0"/>
                <a:ea typeface="+mn-lt"/>
                <a:cs typeface="+mn-lt"/>
              </a:rPr>
              <a:t>Mangueiras</a:t>
            </a:r>
            <a:r>
              <a:rPr lang="en-GB">
                <a:solidFill>
                  <a:schemeClr val="dk1"/>
                </a:solidFill>
                <a:latin typeface="Scania Office" panose="00000500000000000000" pitchFamily="2" charset="0"/>
                <a:ea typeface="+mn-lt"/>
                <a:cs typeface="+mn-lt"/>
              </a:rPr>
              <a:t> de SCR com e </a:t>
            </a:r>
            <a:r>
              <a:rPr lang="en-GB" err="1">
                <a:solidFill>
                  <a:schemeClr val="dk1"/>
                </a:solidFill>
                <a:latin typeface="Scania Office" panose="00000500000000000000" pitchFamily="2" charset="0"/>
                <a:ea typeface="+mn-lt"/>
                <a:cs typeface="+mn-lt"/>
              </a:rPr>
              <a:t>sem</a:t>
            </a:r>
            <a:r>
              <a:rPr lang="en-GB">
                <a:solidFill>
                  <a:schemeClr val="dk1"/>
                </a:solidFill>
                <a:latin typeface="Scania Office" panose="00000500000000000000" pitchFamily="2" charset="0"/>
                <a:ea typeface="+mn-lt"/>
                <a:cs typeface="+mn-lt"/>
              </a:rPr>
              <a:t> </a:t>
            </a:r>
            <a:r>
              <a:rPr lang="en-GB" err="1">
                <a:solidFill>
                  <a:schemeClr val="dk1"/>
                </a:solidFill>
                <a:latin typeface="Scania Office" panose="00000500000000000000" pitchFamily="2" charset="0"/>
                <a:ea typeface="+mn-lt"/>
                <a:cs typeface="+mn-lt"/>
              </a:rPr>
              <a:t>aquecimento</a:t>
            </a:r>
            <a:r>
              <a:rPr lang="en-GB">
                <a:solidFill>
                  <a:schemeClr val="dk1"/>
                </a:solidFill>
                <a:latin typeface="Scania Office" panose="00000500000000000000" pitchFamily="2" charset="0"/>
                <a:ea typeface="+mn-lt"/>
                <a:cs typeface="+mn-lt"/>
              </a:rPr>
              <a:t> </a:t>
            </a:r>
            <a:r>
              <a:rPr lang="en-GB" err="1">
                <a:solidFill>
                  <a:schemeClr val="dk1"/>
                </a:solidFill>
                <a:latin typeface="Scania Office" panose="00000500000000000000" pitchFamily="2" charset="0"/>
                <a:ea typeface="+mn-lt"/>
                <a:cs typeface="+mn-lt"/>
              </a:rPr>
              <a:t>elétrico</a:t>
            </a:r>
            <a:endParaRPr lang="en-GB">
              <a:solidFill>
                <a:schemeClr val="dk1"/>
              </a:solidFill>
              <a:latin typeface="Scania Office" panose="00000500000000000000" pitchFamily="2" charset="0"/>
              <a:ea typeface="+mn-lt"/>
              <a:cs typeface="+mn-lt"/>
            </a:endParaRPr>
          </a:p>
          <a:p>
            <a:pPr marL="285750" indent="-285750">
              <a:lnSpc>
                <a:spcPct val="150000"/>
              </a:lnSpc>
              <a:buClr>
                <a:schemeClr val="dk1"/>
              </a:buClr>
              <a:buSzPts val="1400"/>
              <a:buFont typeface="Arial" panose="020B0604020202020204" pitchFamily="34" charset="0"/>
              <a:buChar char="•"/>
            </a:pPr>
            <a:r>
              <a:rPr lang="en-GB" err="1">
                <a:solidFill>
                  <a:schemeClr val="dk1"/>
                </a:solidFill>
                <a:latin typeface="Scania Office" panose="00000500000000000000" pitchFamily="2" charset="0"/>
                <a:ea typeface="+mn-lt"/>
                <a:cs typeface="+mn-lt"/>
              </a:rPr>
              <a:t>Roteamentos</a:t>
            </a:r>
            <a:r>
              <a:rPr lang="en-GB">
                <a:solidFill>
                  <a:schemeClr val="dk1"/>
                </a:solidFill>
                <a:latin typeface="Scania Office" panose="00000500000000000000" pitchFamily="2" charset="0"/>
                <a:ea typeface="+mn-lt"/>
                <a:cs typeface="+mn-lt"/>
              </a:rPr>
              <a:t> </a:t>
            </a:r>
            <a:r>
              <a:rPr lang="en-GB" err="1">
                <a:solidFill>
                  <a:schemeClr val="dk1"/>
                </a:solidFill>
                <a:latin typeface="Scania Office" panose="00000500000000000000" pitchFamily="2" charset="0"/>
                <a:ea typeface="+mn-lt"/>
                <a:cs typeface="+mn-lt"/>
              </a:rPr>
              <a:t>melhorados</a:t>
            </a:r>
            <a:endParaRPr lang="en-GB">
              <a:solidFill>
                <a:schemeClr val="dk1"/>
              </a:solidFill>
              <a:latin typeface="Scania Office" panose="00000500000000000000" pitchFamily="2" charset="0"/>
              <a:ea typeface="+mn-lt"/>
              <a:cs typeface="+mn-lt"/>
            </a:endParaRPr>
          </a:p>
          <a:p>
            <a:pPr marL="285750" indent="-285750">
              <a:lnSpc>
                <a:spcPct val="150000"/>
              </a:lnSpc>
              <a:buClr>
                <a:schemeClr val="dk1"/>
              </a:buClr>
              <a:buSzPts val="1400"/>
              <a:buFont typeface="Arial" panose="020B0604020202020204" pitchFamily="34" charset="0"/>
              <a:buChar char="•"/>
            </a:pPr>
            <a:r>
              <a:rPr lang="en-GB" err="1">
                <a:solidFill>
                  <a:schemeClr val="dk1"/>
                </a:solidFill>
                <a:latin typeface="Scania Office" panose="00000500000000000000" pitchFamily="2" charset="0"/>
                <a:ea typeface="+mn-lt"/>
                <a:cs typeface="+mn-lt"/>
              </a:rPr>
              <a:t>Normas</a:t>
            </a:r>
            <a:r>
              <a:rPr lang="en-GB">
                <a:solidFill>
                  <a:schemeClr val="dk1"/>
                </a:solidFill>
                <a:latin typeface="Scania Office" panose="00000500000000000000" pitchFamily="2" charset="0"/>
                <a:ea typeface="+mn-lt"/>
                <a:cs typeface="+mn-lt"/>
              </a:rPr>
              <a:t> de torque de </a:t>
            </a:r>
            <a:r>
              <a:rPr lang="en-GB" err="1">
                <a:solidFill>
                  <a:schemeClr val="dk1"/>
                </a:solidFill>
                <a:latin typeface="Scania Office" panose="00000500000000000000" pitchFamily="2" charset="0"/>
                <a:ea typeface="+mn-lt"/>
                <a:cs typeface="+mn-lt"/>
              </a:rPr>
              <a:t>aperto</a:t>
            </a:r>
            <a:r>
              <a:rPr lang="en-GB">
                <a:solidFill>
                  <a:schemeClr val="dk1"/>
                </a:solidFill>
                <a:latin typeface="Scania Office" panose="00000500000000000000" pitchFamily="2" charset="0"/>
                <a:ea typeface="+mn-lt"/>
                <a:cs typeface="+mn-lt"/>
              </a:rPr>
              <a:t> </a:t>
            </a:r>
            <a:r>
              <a:rPr lang="en-GB" err="1">
                <a:solidFill>
                  <a:schemeClr val="dk1"/>
                </a:solidFill>
                <a:latin typeface="Scania Office" panose="00000500000000000000" pitchFamily="2" charset="0"/>
                <a:ea typeface="+mn-lt"/>
                <a:cs typeface="+mn-lt"/>
              </a:rPr>
              <a:t>atualizadas</a:t>
            </a:r>
            <a:endParaRPr lang="en-GB">
              <a:solidFill>
                <a:schemeClr val="dk1"/>
              </a:solidFill>
              <a:latin typeface="Scania Office" panose="00000500000000000000" pitchFamily="2" charset="0"/>
              <a:ea typeface="+mn-lt"/>
              <a:cs typeface="+mn-lt"/>
            </a:endParaRPr>
          </a:p>
          <a:p>
            <a:endParaRPr lang="pt-BR"/>
          </a:p>
        </p:txBody>
      </p:sp>
    </p:spTree>
    <p:extLst>
      <p:ext uri="{BB962C8B-B14F-4D97-AF65-F5344CB8AC3E}">
        <p14:creationId xmlns:p14="http://schemas.microsoft.com/office/powerpoint/2010/main" val="297905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9E328A6-9612-44A2-8411-8AA402A054E9}"/>
              </a:ext>
            </a:extLst>
          </p:cNvPr>
          <p:cNvSpPr>
            <a:spLocks noGrp="1"/>
          </p:cNvSpPr>
          <p:nvPr>
            <p:ph type="sldNum" sz="quarter" idx="12"/>
          </p:nvPr>
        </p:nvSpPr>
        <p:spPr/>
        <p:txBody>
          <a:bodyPr/>
          <a:lstStyle/>
          <a:p>
            <a:fld id="{0183C6E6-4335-4428-AB21-BBACF8148F3A}" type="slidenum">
              <a:rPr lang="en-US" smtClean="0"/>
              <a:t>31</a:t>
            </a:fld>
            <a:endParaRPr lang="en-US"/>
          </a:p>
        </p:txBody>
      </p:sp>
      <p:sp>
        <p:nvSpPr>
          <p:cNvPr id="6" name="Title 5">
            <a:extLst>
              <a:ext uri="{FF2B5EF4-FFF2-40B4-BE49-F238E27FC236}">
                <a16:creationId xmlns:a16="http://schemas.microsoft.com/office/drawing/2014/main" id="{F1DBAEDB-44BA-460F-AE89-BFAB8C915935}"/>
              </a:ext>
            </a:extLst>
          </p:cNvPr>
          <p:cNvSpPr>
            <a:spLocks noGrp="1"/>
          </p:cNvSpPr>
          <p:nvPr>
            <p:ph type="title"/>
          </p:nvPr>
        </p:nvSpPr>
        <p:spPr/>
        <p:txBody>
          <a:bodyPr/>
          <a:lstStyle/>
          <a:p>
            <a:r>
              <a:rPr lang="sv-SE" sz="2400" b="1">
                <a:solidFill>
                  <a:srgbClr val="101A4D"/>
                </a:solidFill>
                <a:latin typeface="Scania Office Headline Bold" panose="00000805000000000000" pitchFamily="2" charset="0"/>
                <a:cs typeface="Arial" panose="020B0604020202020204" pitchFamily="34" charset="0"/>
              </a:rPr>
              <a:t>LF / LE - </a:t>
            </a:r>
            <a:r>
              <a:rPr lang="sv-SE" sz="2400" b="1" err="1">
                <a:solidFill>
                  <a:srgbClr val="101A4D"/>
                </a:solidFill>
                <a:latin typeface="Scania Office Headline Bold" panose="00000805000000000000" pitchFamily="2" charset="0"/>
                <a:cs typeface="Arial" panose="020B0604020202020204" pitchFamily="34" charset="0"/>
              </a:rPr>
              <a:t>Módulos</a:t>
            </a:r>
            <a:r>
              <a:rPr lang="sv-SE" sz="2400" b="1">
                <a:solidFill>
                  <a:srgbClr val="101A4D"/>
                </a:solidFill>
                <a:latin typeface="Scania Office Headline Bold" panose="00000805000000000000" pitchFamily="2" charset="0"/>
                <a:cs typeface="Arial" panose="020B0604020202020204" pitchFamily="34" charset="0"/>
              </a:rPr>
              <a:t> </a:t>
            </a:r>
            <a:r>
              <a:rPr lang="sv-SE" sz="2400" b="1" err="1">
                <a:solidFill>
                  <a:srgbClr val="101A4D"/>
                </a:solidFill>
                <a:latin typeface="Scania Office Headline Bold" panose="00000805000000000000" pitchFamily="2" charset="0"/>
                <a:cs typeface="Arial" panose="020B0604020202020204" pitchFamily="34" charset="0"/>
              </a:rPr>
              <a:t>frontais</a:t>
            </a:r>
            <a:br>
              <a:rPr lang="sv-SE" sz="2400" b="1">
                <a:solidFill>
                  <a:srgbClr val="101A4D"/>
                </a:solidFill>
                <a:latin typeface="Scania Office Headline Bold" panose="00000805000000000000" pitchFamily="2" charset="0"/>
                <a:cs typeface="Arial" panose="020B0604020202020204" pitchFamily="34" charset="0"/>
              </a:rPr>
            </a:br>
            <a:r>
              <a:rPr lang="sv-SE" sz="2400" b="1" err="1">
                <a:solidFill>
                  <a:srgbClr val="101A4D"/>
                </a:solidFill>
                <a:latin typeface="Scania Office Headline Bold" panose="00000805000000000000" pitchFamily="2" charset="0"/>
                <a:cs typeface="Arial" panose="020B0604020202020204" pitchFamily="34" charset="0"/>
              </a:rPr>
              <a:t>Suspensão</a:t>
            </a:r>
            <a:r>
              <a:rPr lang="sv-SE" sz="2400" b="1">
                <a:solidFill>
                  <a:srgbClr val="101A4D"/>
                </a:solidFill>
                <a:latin typeface="Scania Office Headline Bold" panose="00000805000000000000" pitchFamily="2" charset="0"/>
                <a:cs typeface="Arial" panose="020B0604020202020204" pitchFamily="34" charset="0"/>
              </a:rPr>
              <a:t> </a:t>
            </a:r>
            <a:r>
              <a:rPr lang="sv-SE" sz="2400" b="1" err="1">
                <a:solidFill>
                  <a:srgbClr val="101A4D"/>
                </a:solidFill>
                <a:latin typeface="Scania Office Headline Bold" panose="00000805000000000000" pitchFamily="2" charset="0"/>
                <a:cs typeface="Arial" panose="020B0604020202020204" pitchFamily="34" charset="0"/>
              </a:rPr>
              <a:t>independente</a:t>
            </a:r>
            <a:r>
              <a:rPr lang="sv-SE" sz="2400" b="1">
                <a:solidFill>
                  <a:srgbClr val="101A4D"/>
                </a:solidFill>
                <a:latin typeface="Scania Office Headline Bold" panose="00000805000000000000" pitchFamily="2" charset="0"/>
                <a:cs typeface="Arial" panose="020B0604020202020204" pitchFamily="34" charset="0"/>
              </a:rPr>
              <a:t> </a:t>
            </a:r>
            <a:r>
              <a:rPr lang="sv-SE" sz="2400" b="1" err="1">
                <a:solidFill>
                  <a:srgbClr val="101A4D"/>
                </a:solidFill>
                <a:latin typeface="Scania Office Headline Bold" panose="00000805000000000000" pitchFamily="2" charset="0"/>
                <a:cs typeface="Arial" panose="020B0604020202020204" pitchFamily="34" charset="0"/>
              </a:rPr>
              <a:t>ou</a:t>
            </a:r>
            <a:r>
              <a:rPr lang="sv-SE" sz="2400" b="1">
                <a:solidFill>
                  <a:srgbClr val="101A4D"/>
                </a:solidFill>
                <a:latin typeface="Scania Office Headline Bold" panose="00000805000000000000" pitchFamily="2" charset="0"/>
                <a:cs typeface="Arial" panose="020B0604020202020204" pitchFamily="34" charset="0"/>
              </a:rPr>
              <a:t> </a:t>
            </a:r>
            <a:r>
              <a:rPr lang="sv-SE" sz="2400" b="1" err="1">
                <a:solidFill>
                  <a:srgbClr val="101A4D"/>
                </a:solidFill>
                <a:latin typeface="Scania Office Headline Bold" panose="00000805000000000000" pitchFamily="2" charset="0"/>
                <a:cs typeface="Arial" panose="020B0604020202020204" pitchFamily="34" charset="0"/>
              </a:rPr>
              <a:t>eixo</a:t>
            </a:r>
            <a:r>
              <a:rPr lang="sv-SE" sz="2400" b="1">
                <a:solidFill>
                  <a:srgbClr val="101A4D"/>
                </a:solidFill>
                <a:latin typeface="Scania Office Headline Bold" panose="00000805000000000000" pitchFamily="2" charset="0"/>
                <a:cs typeface="Arial" panose="020B0604020202020204" pitchFamily="34" charset="0"/>
              </a:rPr>
              <a:t> </a:t>
            </a:r>
            <a:r>
              <a:rPr lang="sv-SE" sz="2400" b="1" err="1">
                <a:solidFill>
                  <a:srgbClr val="101A4D"/>
                </a:solidFill>
                <a:latin typeface="Scania Office Headline Bold" panose="00000805000000000000" pitchFamily="2" charset="0"/>
                <a:cs typeface="Arial" panose="020B0604020202020204" pitchFamily="34" charset="0"/>
              </a:rPr>
              <a:t>rígido</a:t>
            </a:r>
            <a:r>
              <a:rPr lang="sv-SE" sz="2400" b="1">
                <a:solidFill>
                  <a:srgbClr val="101A4D"/>
                </a:solidFill>
                <a:latin typeface="Scania Office Headline Bold" panose="00000805000000000000" pitchFamily="2" charset="0"/>
                <a:cs typeface="Arial" panose="020B0604020202020204" pitchFamily="34" charset="0"/>
              </a:rPr>
              <a:t>.</a:t>
            </a:r>
          </a:p>
        </p:txBody>
      </p:sp>
      <p:pic>
        <p:nvPicPr>
          <p:cNvPr id="11" name="Bildobjekt 1">
            <a:extLst>
              <a:ext uri="{FF2B5EF4-FFF2-40B4-BE49-F238E27FC236}">
                <a16:creationId xmlns:a16="http://schemas.microsoft.com/office/drawing/2014/main" id="{91730855-C2C4-4D48-AFEC-217DBCE772F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95760">
            <a:off x="6136979" y="1910747"/>
            <a:ext cx="2893033" cy="2069496"/>
          </a:xfrm>
          <a:prstGeom prst="rect">
            <a:avLst/>
          </a:prstGeom>
        </p:spPr>
      </p:pic>
      <p:pic>
        <p:nvPicPr>
          <p:cNvPr id="14" name="Content Placeholder 13">
            <a:extLst>
              <a:ext uri="{FF2B5EF4-FFF2-40B4-BE49-F238E27FC236}">
                <a16:creationId xmlns:a16="http://schemas.microsoft.com/office/drawing/2014/main" id="{CD6EF693-EE24-4FAB-8F89-703A6A8445FD}"/>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rot="197058">
            <a:off x="2795506" y="1752618"/>
            <a:ext cx="3049780" cy="2514512"/>
          </a:xfrm>
          <a:prstGeom prst="rect">
            <a:avLst/>
          </a:prstGeom>
        </p:spPr>
      </p:pic>
      <p:pic>
        <p:nvPicPr>
          <p:cNvPr id="10" name="Picture 9">
            <a:extLst>
              <a:ext uri="{FF2B5EF4-FFF2-40B4-BE49-F238E27FC236}">
                <a16:creationId xmlns:a16="http://schemas.microsoft.com/office/drawing/2014/main" id="{2FF323B2-45F3-481E-80E8-34E11E41DE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3327" y="1769963"/>
            <a:ext cx="2408307" cy="2140717"/>
          </a:xfrm>
          <a:prstGeom prst="rect">
            <a:avLst/>
          </a:prstGeom>
        </p:spPr>
      </p:pic>
      <p:cxnSp>
        <p:nvCxnSpPr>
          <p:cNvPr id="7" name="Straight Arrow Connector 6">
            <a:extLst>
              <a:ext uri="{FF2B5EF4-FFF2-40B4-BE49-F238E27FC236}">
                <a16:creationId xmlns:a16="http://schemas.microsoft.com/office/drawing/2014/main" id="{C9A92B86-F606-44BA-94BC-D9BF69BD9D38}"/>
              </a:ext>
            </a:extLst>
          </p:cNvPr>
          <p:cNvCxnSpPr>
            <a:cxnSpLocks/>
          </p:cNvCxnSpPr>
          <p:nvPr/>
        </p:nvCxnSpPr>
        <p:spPr>
          <a:xfrm flipH="1">
            <a:off x="5257800" y="1760433"/>
            <a:ext cx="733938" cy="437572"/>
          </a:xfrm>
          <a:prstGeom prst="straightConnector1">
            <a:avLst/>
          </a:prstGeom>
          <a:ln w="38100">
            <a:solidFill>
              <a:srgbClr val="101A4D"/>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415E280-DEE4-49B5-A8DA-2440A97C4D30}"/>
              </a:ext>
            </a:extLst>
          </p:cNvPr>
          <p:cNvSpPr txBox="1"/>
          <p:nvPr/>
        </p:nvSpPr>
        <p:spPr>
          <a:xfrm rot="19923156">
            <a:off x="4912838" y="1602702"/>
            <a:ext cx="1584984" cy="237757"/>
          </a:xfrm>
          <a:prstGeom prst="rect">
            <a:avLst/>
          </a:prstGeom>
          <a:noFill/>
        </p:spPr>
        <p:txBody>
          <a:bodyPr wrap="square" rtlCol="0">
            <a:spAutoFit/>
          </a:bodyPr>
          <a:lstStyle/>
          <a:p>
            <a:pPr>
              <a:lnSpc>
                <a:spcPct val="90000"/>
              </a:lnSpc>
              <a:spcBef>
                <a:spcPts val="900"/>
              </a:spcBef>
            </a:pPr>
            <a:r>
              <a:rPr lang="sv-SE" sz="1050" err="1">
                <a:solidFill>
                  <a:schemeClr val="tx1"/>
                </a:solidFill>
                <a:latin typeface="Scania Office" panose="00000500000000000000" pitchFamily="2" charset="0"/>
                <a:cs typeface="Arial" panose="020B0604020202020204" pitchFamily="34" charset="0"/>
              </a:rPr>
              <a:t>Sentido</a:t>
            </a:r>
            <a:r>
              <a:rPr lang="sv-SE" sz="1050">
                <a:solidFill>
                  <a:schemeClr val="tx1"/>
                </a:solidFill>
                <a:latin typeface="Scania Office" panose="00000500000000000000" pitchFamily="2" charset="0"/>
                <a:cs typeface="Arial" panose="020B0604020202020204" pitchFamily="34" charset="0"/>
              </a:rPr>
              <a:t> de </a:t>
            </a:r>
            <a:r>
              <a:rPr lang="sv-SE" sz="1050" err="1">
                <a:solidFill>
                  <a:schemeClr val="tx1"/>
                </a:solidFill>
                <a:latin typeface="Scania Office" panose="00000500000000000000" pitchFamily="2" charset="0"/>
                <a:cs typeface="Arial" panose="020B0604020202020204" pitchFamily="34" charset="0"/>
              </a:rPr>
              <a:t>marcha</a:t>
            </a:r>
            <a:endParaRPr lang="sv-SE" sz="1050">
              <a:solidFill>
                <a:schemeClr val="tx1"/>
              </a:solidFill>
              <a:latin typeface="Scania Office" panose="00000500000000000000" pitchFamily="2" charset="0"/>
              <a:cs typeface="Arial" panose="020B0604020202020204" pitchFamily="34" charset="0"/>
            </a:endParaRPr>
          </a:p>
        </p:txBody>
      </p:sp>
      <p:pic>
        <p:nvPicPr>
          <p:cNvPr id="12" name="Picture 11">
            <a:extLst>
              <a:ext uri="{FF2B5EF4-FFF2-40B4-BE49-F238E27FC236}">
                <a16:creationId xmlns:a16="http://schemas.microsoft.com/office/drawing/2014/main" id="{1DBBC86B-3678-480A-B995-B8DF8714E97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71413" y="273845"/>
            <a:ext cx="939444" cy="877842"/>
          </a:xfrm>
          <a:prstGeom prst="rect">
            <a:avLst/>
          </a:prstGeom>
        </p:spPr>
      </p:pic>
      <p:sp>
        <p:nvSpPr>
          <p:cNvPr id="13" name="Rectangle 12">
            <a:extLst>
              <a:ext uri="{FF2B5EF4-FFF2-40B4-BE49-F238E27FC236}">
                <a16:creationId xmlns:a16="http://schemas.microsoft.com/office/drawing/2014/main" id="{AD484F87-3059-4F9C-B972-786DA52C7ECA}"/>
              </a:ext>
            </a:extLst>
          </p:cNvPr>
          <p:cNvSpPr/>
          <p:nvPr/>
        </p:nvSpPr>
        <p:spPr>
          <a:xfrm>
            <a:off x="8025602" y="665262"/>
            <a:ext cx="411351" cy="25709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
        <p:nvSpPr>
          <p:cNvPr id="16" name="Rectangle 15">
            <a:extLst>
              <a:ext uri="{FF2B5EF4-FFF2-40B4-BE49-F238E27FC236}">
                <a16:creationId xmlns:a16="http://schemas.microsoft.com/office/drawing/2014/main" id="{CCFA7DA6-7481-4969-A817-2E3B62CD8C73}"/>
              </a:ext>
            </a:extLst>
          </p:cNvPr>
          <p:cNvSpPr/>
          <p:nvPr/>
        </p:nvSpPr>
        <p:spPr>
          <a:xfrm>
            <a:off x="8017435" y="336378"/>
            <a:ext cx="411351" cy="25709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
        <p:nvSpPr>
          <p:cNvPr id="2" name="TextBox 1">
            <a:extLst>
              <a:ext uri="{FF2B5EF4-FFF2-40B4-BE49-F238E27FC236}">
                <a16:creationId xmlns:a16="http://schemas.microsoft.com/office/drawing/2014/main" id="{3E3BEECF-DCA9-418A-84D7-0899E53DDB8F}"/>
              </a:ext>
            </a:extLst>
          </p:cNvPr>
          <p:cNvSpPr txBox="1"/>
          <p:nvPr/>
        </p:nvSpPr>
        <p:spPr>
          <a:xfrm>
            <a:off x="713100" y="4531101"/>
            <a:ext cx="2396045" cy="237757"/>
          </a:xfrm>
          <a:prstGeom prst="rect">
            <a:avLst/>
          </a:prstGeom>
          <a:noFill/>
        </p:spPr>
        <p:txBody>
          <a:bodyPr wrap="square" rtlCol="0">
            <a:spAutoFit/>
          </a:bodyPr>
          <a:lstStyle/>
          <a:p>
            <a:pPr>
              <a:lnSpc>
                <a:spcPct val="90000"/>
              </a:lnSpc>
              <a:spcBef>
                <a:spcPts val="900"/>
              </a:spcBef>
            </a:pPr>
            <a:r>
              <a:rPr lang="sv-SE" sz="1000" err="1">
                <a:solidFill>
                  <a:schemeClr val="tx1"/>
                </a:solidFill>
                <a:latin typeface="Scania Office" panose="00000500000000000000" pitchFamily="2" charset="0"/>
                <a:cs typeface="Arial" panose="020B0604020202020204" pitchFamily="34" charset="0"/>
              </a:rPr>
              <a:t>Suspensão</a:t>
            </a:r>
            <a:r>
              <a:rPr lang="sv-SE" sz="1000">
                <a:solidFill>
                  <a:schemeClr val="tx1"/>
                </a:solidFill>
                <a:latin typeface="Scania Office" panose="00000500000000000000" pitchFamily="2" charset="0"/>
                <a:cs typeface="Arial" panose="020B0604020202020204" pitchFamily="34" charset="0"/>
              </a:rPr>
              <a:t> </a:t>
            </a:r>
            <a:r>
              <a:rPr lang="sv-SE" sz="1000" err="1">
                <a:solidFill>
                  <a:schemeClr val="tx1"/>
                </a:solidFill>
                <a:latin typeface="Scania Office" panose="00000500000000000000" pitchFamily="2" charset="0"/>
                <a:cs typeface="Arial" panose="020B0604020202020204" pitchFamily="34" charset="0"/>
              </a:rPr>
              <a:t>Independente</a:t>
            </a:r>
            <a:endParaRPr lang="sv-SE" sz="1600">
              <a:solidFill>
                <a:schemeClr val="tx1"/>
              </a:solidFill>
              <a:latin typeface="Scania Office" panose="00000500000000000000" pitchFamily="2" charset="0"/>
              <a:cs typeface="Arial" panose="020B0604020202020204" pitchFamily="34" charset="0"/>
            </a:endParaRPr>
          </a:p>
        </p:txBody>
      </p:sp>
      <p:sp>
        <p:nvSpPr>
          <p:cNvPr id="15" name="TextBox 14">
            <a:extLst>
              <a:ext uri="{FF2B5EF4-FFF2-40B4-BE49-F238E27FC236}">
                <a16:creationId xmlns:a16="http://schemas.microsoft.com/office/drawing/2014/main" id="{4C88EAC8-1DF6-4665-9652-738CA3D71735}"/>
              </a:ext>
            </a:extLst>
          </p:cNvPr>
          <p:cNvSpPr txBox="1"/>
          <p:nvPr/>
        </p:nvSpPr>
        <p:spPr>
          <a:xfrm>
            <a:off x="5914811" y="4527346"/>
            <a:ext cx="2396045" cy="237757"/>
          </a:xfrm>
          <a:prstGeom prst="rect">
            <a:avLst/>
          </a:prstGeom>
          <a:noFill/>
        </p:spPr>
        <p:txBody>
          <a:bodyPr wrap="square" rtlCol="0">
            <a:spAutoFit/>
          </a:bodyPr>
          <a:lstStyle/>
          <a:p>
            <a:pPr>
              <a:lnSpc>
                <a:spcPct val="90000"/>
              </a:lnSpc>
              <a:spcBef>
                <a:spcPts val="900"/>
              </a:spcBef>
            </a:pPr>
            <a:r>
              <a:rPr lang="sv-SE" sz="1000" err="1">
                <a:solidFill>
                  <a:schemeClr val="tx1"/>
                </a:solidFill>
                <a:latin typeface="Scania Office" panose="00000500000000000000" pitchFamily="2" charset="0"/>
                <a:cs typeface="Arial" panose="020B0604020202020204" pitchFamily="34" charset="0"/>
              </a:rPr>
              <a:t>Eixo</a:t>
            </a:r>
            <a:r>
              <a:rPr lang="sv-SE" sz="1000">
                <a:solidFill>
                  <a:schemeClr val="tx1"/>
                </a:solidFill>
                <a:latin typeface="Scania Office" panose="00000500000000000000" pitchFamily="2" charset="0"/>
                <a:cs typeface="Arial" panose="020B0604020202020204" pitchFamily="34" charset="0"/>
              </a:rPr>
              <a:t> </a:t>
            </a:r>
            <a:r>
              <a:rPr lang="sv-SE" sz="1000" err="1">
                <a:solidFill>
                  <a:schemeClr val="tx1"/>
                </a:solidFill>
                <a:latin typeface="Scania Office" panose="00000500000000000000" pitchFamily="2" charset="0"/>
                <a:cs typeface="Arial" panose="020B0604020202020204" pitchFamily="34" charset="0"/>
              </a:rPr>
              <a:t>rígido</a:t>
            </a:r>
            <a:endParaRPr lang="sv-SE" sz="1000">
              <a:solidFill>
                <a:schemeClr val="tx1"/>
              </a:solidFill>
              <a:latin typeface="Scania Office" panose="00000500000000000000" pitchFamily="2" charset="0"/>
              <a:cs typeface="Arial" panose="020B0604020202020204" pitchFamily="34" charset="0"/>
            </a:endParaRPr>
          </a:p>
        </p:txBody>
      </p:sp>
    </p:spTree>
    <p:extLst>
      <p:ext uri="{BB962C8B-B14F-4D97-AF65-F5344CB8AC3E}">
        <p14:creationId xmlns:p14="http://schemas.microsoft.com/office/powerpoint/2010/main" val="32378449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9E328A6-9612-44A2-8411-8AA402A054E9}"/>
              </a:ext>
            </a:extLst>
          </p:cNvPr>
          <p:cNvSpPr>
            <a:spLocks noGrp="1"/>
          </p:cNvSpPr>
          <p:nvPr>
            <p:ph type="sldNum" sz="quarter" idx="12"/>
          </p:nvPr>
        </p:nvSpPr>
        <p:spPr>
          <a:xfrm>
            <a:off x="8376920" y="4920177"/>
            <a:ext cx="380126" cy="160337"/>
          </a:xfrm>
        </p:spPr>
        <p:txBody>
          <a:bodyPr/>
          <a:lstStyle/>
          <a:p>
            <a:fld id="{0183C6E6-4335-4428-AB21-BBACF8148F3A}" type="slidenum">
              <a:rPr lang="en-US" smtClean="0"/>
              <a:t>32</a:t>
            </a:fld>
            <a:endParaRPr lang="en-US"/>
          </a:p>
        </p:txBody>
      </p:sp>
      <p:sp>
        <p:nvSpPr>
          <p:cNvPr id="6" name="Title 5">
            <a:extLst>
              <a:ext uri="{FF2B5EF4-FFF2-40B4-BE49-F238E27FC236}">
                <a16:creationId xmlns:a16="http://schemas.microsoft.com/office/drawing/2014/main" id="{F1DBAEDB-44BA-460F-AE89-BFAB8C915935}"/>
              </a:ext>
            </a:extLst>
          </p:cNvPr>
          <p:cNvSpPr>
            <a:spLocks noGrp="1"/>
          </p:cNvSpPr>
          <p:nvPr>
            <p:ph type="title"/>
          </p:nvPr>
        </p:nvSpPr>
        <p:spPr>
          <a:xfrm>
            <a:off x="386954" y="273844"/>
            <a:ext cx="7939167" cy="785813"/>
          </a:xfrm>
        </p:spPr>
        <p:txBody>
          <a:bodyPr/>
          <a:lstStyle/>
          <a:p>
            <a:r>
              <a:rPr lang="sv-SE" sz="2400" b="1">
                <a:solidFill>
                  <a:srgbClr val="101A4D"/>
                </a:solidFill>
                <a:latin typeface="Scania Office Headline Bold" panose="00000805000000000000" pitchFamily="2" charset="0"/>
                <a:cs typeface="Arial" panose="020B0604020202020204" pitchFamily="34" charset="0"/>
              </a:rPr>
              <a:t>LF / LE – </a:t>
            </a:r>
            <a:r>
              <a:rPr lang="sv-SE" sz="2400" b="1" err="1">
                <a:solidFill>
                  <a:srgbClr val="101A4D"/>
                </a:solidFill>
                <a:latin typeface="Scania Office Headline Bold" panose="00000805000000000000" pitchFamily="2" charset="0"/>
                <a:cs typeface="Arial" panose="020B0604020202020204" pitchFamily="34" charset="0"/>
              </a:rPr>
              <a:t>Módulos</a:t>
            </a:r>
            <a:r>
              <a:rPr lang="sv-SE" sz="2400" b="1">
                <a:solidFill>
                  <a:srgbClr val="101A4D"/>
                </a:solidFill>
                <a:latin typeface="Scania Office Headline Bold" panose="00000805000000000000" pitchFamily="2" charset="0"/>
                <a:cs typeface="Arial" panose="020B0604020202020204" pitchFamily="34" charset="0"/>
              </a:rPr>
              <a:t> </a:t>
            </a:r>
            <a:r>
              <a:rPr lang="sv-SE" sz="2400" b="1" err="1">
                <a:solidFill>
                  <a:srgbClr val="101A4D"/>
                </a:solidFill>
                <a:latin typeface="Scania Office Headline Bold" panose="00000805000000000000" pitchFamily="2" charset="0"/>
                <a:cs typeface="Arial" panose="020B0604020202020204" pitchFamily="34" charset="0"/>
              </a:rPr>
              <a:t>frontais</a:t>
            </a:r>
            <a:br>
              <a:rPr lang="sv-SE" sz="2400" b="1">
                <a:solidFill>
                  <a:srgbClr val="101A4D"/>
                </a:solidFill>
                <a:latin typeface="Scania Office Headline Bold" panose="00000805000000000000" pitchFamily="2" charset="0"/>
                <a:cs typeface="Arial" panose="020B0604020202020204" pitchFamily="34" charset="0"/>
              </a:rPr>
            </a:br>
            <a:r>
              <a:rPr lang="sv-SE" sz="2400" b="1" err="1">
                <a:solidFill>
                  <a:srgbClr val="101A4D"/>
                </a:solidFill>
                <a:latin typeface="Scania Office Headline Bold" panose="00000805000000000000" pitchFamily="2" charset="0"/>
                <a:cs typeface="Arial" panose="020B0604020202020204" pitchFamily="34" charset="0"/>
              </a:rPr>
              <a:t>Corredor</a:t>
            </a:r>
            <a:r>
              <a:rPr lang="sv-SE" sz="2400" b="1">
                <a:solidFill>
                  <a:srgbClr val="101A4D"/>
                </a:solidFill>
                <a:latin typeface="Scania Office Headline Bold" panose="00000805000000000000" pitchFamily="2" charset="0"/>
                <a:cs typeface="Arial" panose="020B0604020202020204" pitchFamily="34" charset="0"/>
              </a:rPr>
              <a:t> frontal e </a:t>
            </a:r>
            <a:r>
              <a:rPr lang="sv-SE" sz="2400" b="1" err="1">
                <a:solidFill>
                  <a:srgbClr val="101A4D"/>
                </a:solidFill>
                <a:latin typeface="Scania Office Headline Bold" panose="00000805000000000000" pitchFamily="2" charset="0"/>
                <a:cs typeface="Arial" panose="020B0604020202020204" pitchFamily="34" charset="0"/>
              </a:rPr>
              <a:t>caixa</a:t>
            </a:r>
            <a:r>
              <a:rPr lang="sv-SE" sz="2400" b="1">
                <a:solidFill>
                  <a:srgbClr val="101A4D"/>
                </a:solidFill>
                <a:latin typeface="Scania Office Headline Bold" panose="00000805000000000000" pitchFamily="2" charset="0"/>
                <a:cs typeface="Arial" panose="020B0604020202020204" pitchFamily="34" charset="0"/>
              </a:rPr>
              <a:t> de </a:t>
            </a:r>
            <a:r>
              <a:rPr lang="sv-SE" sz="2400" b="1" err="1">
                <a:solidFill>
                  <a:srgbClr val="101A4D"/>
                </a:solidFill>
                <a:latin typeface="Scania Office Headline Bold" panose="00000805000000000000" pitchFamily="2" charset="0"/>
                <a:cs typeface="Arial" panose="020B0604020202020204" pitchFamily="34" charset="0"/>
              </a:rPr>
              <a:t>rodas</a:t>
            </a:r>
            <a:r>
              <a:rPr lang="sv-SE" sz="2400" b="1">
                <a:solidFill>
                  <a:srgbClr val="101A4D"/>
                </a:solidFill>
                <a:latin typeface="Scania Office Headline Bold" panose="00000805000000000000" pitchFamily="2" charset="0"/>
                <a:cs typeface="Arial" panose="020B0604020202020204" pitchFamily="34" charset="0"/>
              </a:rPr>
              <a:t>.</a:t>
            </a:r>
          </a:p>
        </p:txBody>
      </p:sp>
      <p:pic>
        <p:nvPicPr>
          <p:cNvPr id="24" name="Bildobjekt 6">
            <a:extLst>
              <a:ext uri="{FF2B5EF4-FFF2-40B4-BE49-F238E27FC236}">
                <a16:creationId xmlns:a16="http://schemas.microsoft.com/office/drawing/2014/main" id="{7937493F-665B-4153-9720-3F03666C9B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4802" y="3597559"/>
            <a:ext cx="2084832" cy="1200150"/>
          </a:xfrm>
          <a:prstGeom prst="rect">
            <a:avLst/>
          </a:prstGeom>
        </p:spPr>
      </p:pic>
      <p:cxnSp>
        <p:nvCxnSpPr>
          <p:cNvPr id="7" name="Straight Arrow Connector 6">
            <a:extLst>
              <a:ext uri="{FF2B5EF4-FFF2-40B4-BE49-F238E27FC236}">
                <a16:creationId xmlns:a16="http://schemas.microsoft.com/office/drawing/2014/main" id="{C9A92B86-F606-44BA-94BC-D9BF69BD9D38}"/>
              </a:ext>
            </a:extLst>
          </p:cNvPr>
          <p:cNvCxnSpPr>
            <a:cxnSpLocks/>
          </p:cNvCxnSpPr>
          <p:nvPr/>
        </p:nvCxnSpPr>
        <p:spPr>
          <a:xfrm>
            <a:off x="6933730" y="3409141"/>
            <a:ext cx="99890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415E280-DEE4-49B5-A8DA-2440A97C4D30}"/>
              </a:ext>
            </a:extLst>
          </p:cNvPr>
          <p:cNvSpPr txBox="1"/>
          <p:nvPr/>
        </p:nvSpPr>
        <p:spPr>
          <a:xfrm rot="21561908">
            <a:off x="6857356" y="3129047"/>
            <a:ext cx="1622126" cy="237757"/>
          </a:xfrm>
          <a:prstGeom prst="rect">
            <a:avLst/>
          </a:prstGeom>
          <a:noFill/>
        </p:spPr>
        <p:txBody>
          <a:bodyPr wrap="square" rtlCol="0">
            <a:spAutoFit/>
          </a:bodyPr>
          <a:lstStyle/>
          <a:p>
            <a:pPr>
              <a:lnSpc>
                <a:spcPct val="90000"/>
              </a:lnSpc>
              <a:spcBef>
                <a:spcPts val="900"/>
              </a:spcBef>
            </a:pPr>
            <a:r>
              <a:rPr lang="sv-SE" sz="1000" err="1">
                <a:solidFill>
                  <a:schemeClr val="tx1"/>
                </a:solidFill>
                <a:latin typeface="Scania Office" panose="00000500000000000000" pitchFamily="2" charset="0"/>
                <a:cs typeface="Arial" panose="020B0604020202020204" pitchFamily="34" charset="0"/>
              </a:rPr>
              <a:t>Sentido</a:t>
            </a:r>
            <a:r>
              <a:rPr lang="sv-SE" sz="1000">
                <a:solidFill>
                  <a:schemeClr val="tx1"/>
                </a:solidFill>
                <a:latin typeface="Scania Office" panose="00000500000000000000" pitchFamily="2" charset="0"/>
                <a:cs typeface="Arial" panose="020B0604020202020204" pitchFamily="34" charset="0"/>
              </a:rPr>
              <a:t> de </a:t>
            </a:r>
            <a:r>
              <a:rPr lang="sv-SE" sz="1000" err="1">
                <a:solidFill>
                  <a:schemeClr val="tx1"/>
                </a:solidFill>
                <a:latin typeface="Scania Office" panose="00000500000000000000" pitchFamily="2" charset="0"/>
                <a:cs typeface="Arial" panose="020B0604020202020204" pitchFamily="34" charset="0"/>
              </a:rPr>
              <a:t>marcha</a:t>
            </a:r>
            <a:endParaRPr lang="sv-SE" sz="1000">
              <a:solidFill>
                <a:schemeClr val="tx1"/>
              </a:solidFill>
              <a:latin typeface="Scania Office" panose="00000500000000000000" pitchFamily="2" charset="0"/>
              <a:cs typeface="Arial" panose="020B0604020202020204" pitchFamily="34" charset="0"/>
            </a:endParaRPr>
          </a:p>
        </p:txBody>
      </p:sp>
      <p:sp>
        <p:nvSpPr>
          <p:cNvPr id="23" name="textruta 22">
            <a:extLst>
              <a:ext uri="{FF2B5EF4-FFF2-40B4-BE49-F238E27FC236}">
                <a16:creationId xmlns:a16="http://schemas.microsoft.com/office/drawing/2014/main" id="{94801110-8DEF-41DA-BCC0-EA7CD1ABF00C}"/>
              </a:ext>
            </a:extLst>
          </p:cNvPr>
          <p:cNvSpPr txBox="1"/>
          <p:nvPr/>
        </p:nvSpPr>
        <p:spPr>
          <a:xfrm>
            <a:off x="5745010" y="3579058"/>
            <a:ext cx="939584" cy="237757"/>
          </a:xfrm>
          <a:prstGeom prst="rect">
            <a:avLst/>
          </a:prstGeom>
          <a:noFill/>
        </p:spPr>
        <p:txBody>
          <a:bodyPr wrap="square" rtlCol="0">
            <a:spAutoFit/>
          </a:bodyPr>
          <a:lstStyle>
            <a:defPPr>
              <a:defRPr lang="sv-SE"/>
            </a:defPPr>
            <a:lvl1pPr>
              <a:lnSpc>
                <a:spcPct val="90000"/>
              </a:lnSpc>
              <a:spcBef>
                <a:spcPts val="1200"/>
              </a:spcBef>
            </a:lvl1pPr>
          </a:lstStyle>
          <a:p>
            <a:r>
              <a:rPr lang="sv-SE" sz="1000" err="1">
                <a:solidFill>
                  <a:schemeClr val="tx1"/>
                </a:solidFill>
                <a:latin typeface="Scania Office" panose="00000500000000000000" pitchFamily="2" charset="0"/>
                <a:cs typeface="Arial" panose="020B0604020202020204" pitchFamily="34" charset="0"/>
              </a:rPr>
              <a:t>pequeno</a:t>
            </a:r>
            <a:endParaRPr lang="en-GB" sz="1000">
              <a:solidFill>
                <a:schemeClr val="tx1"/>
              </a:solidFill>
              <a:latin typeface="Scania Office" panose="00000500000000000000" pitchFamily="2" charset="0"/>
              <a:cs typeface="Arial" panose="020B0604020202020204" pitchFamily="34" charset="0"/>
            </a:endParaRPr>
          </a:p>
        </p:txBody>
      </p:sp>
      <p:pic>
        <p:nvPicPr>
          <p:cNvPr id="25" name="Bildobjekt 7">
            <a:extLst>
              <a:ext uri="{FF2B5EF4-FFF2-40B4-BE49-F238E27FC236}">
                <a16:creationId xmlns:a16="http://schemas.microsoft.com/office/drawing/2014/main" id="{442CCD3E-EA3C-48BE-88D8-E8A0E33700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08513" y="1771745"/>
            <a:ext cx="2057114" cy="1252014"/>
          </a:xfrm>
          <a:prstGeom prst="rect">
            <a:avLst/>
          </a:prstGeom>
        </p:spPr>
      </p:pic>
      <p:sp>
        <p:nvSpPr>
          <p:cNvPr id="33" name="textruta 22">
            <a:extLst>
              <a:ext uri="{FF2B5EF4-FFF2-40B4-BE49-F238E27FC236}">
                <a16:creationId xmlns:a16="http://schemas.microsoft.com/office/drawing/2014/main" id="{982B4DF7-FB5A-4FA9-B5BE-296BBD447B8E}"/>
              </a:ext>
            </a:extLst>
          </p:cNvPr>
          <p:cNvSpPr txBox="1"/>
          <p:nvPr/>
        </p:nvSpPr>
        <p:spPr>
          <a:xfrm>
            <a:off x="5745010" y="1847889"/>
            <a:ext cx="939584" cy="237757"/>
          </a:xfrm>
          <a:prstGeom prst="rect">
            <a:avLst/>
          </a:prstGeom>
          <a:noFill/>
        </p:spPr>
        <p:txBody>
          <a:bodyPr wrap="square" rtlCol="0">
            <a:spAutoFit/>
          </a:bodyPr>
          <a:lstStyle/>
          <a:p>
            <a:pPr>
              <a:lnSpc>
                <a:spcPct val="90000"/>
              </a:lnSpc>
              <a:spcBef>
                <a:spcPts val="900"/>
              </a:spcBef>
            </a:pPr>
            <a:r>
              <a:rPr lang="sv-SE" sz="1000" err="1">
                <a:solidFill>
                  <a:schemeClr val="tx1"/>
                </a:solidFill>
                <a:latin typeface="Scania Office" panose="00000500000000000000" pitchFamily="2" charset="0"/>
                <a:cs typeface="Arial" panose="020B0604020202020204" pitchFamily="34" charset="0"/>
              </a:rPr>
              <a:t>médio</a:t>
            </a:r>
            <a:endParaRPr lang="en-GB" sz="1000">
              <a:solidFill>
                <a:schemeClr val="tx1"/>
              </a:solidFill>
              <a:latin typeface="Scania Office" panose="00000500000000000000" pitchFamily="2" charset="0"/>
              <a:cs typeface="Arial" panose="020B0604020202020204" pitchFamily="34" charset="0"/>
            </a:endParaRPr>
          </a:p>
        </p:txBody>
      </p:sp>
      <p:pic>
        <p:nvPicPr>
          <p:cNvPr id="34" name="Picture 33">
            <a:extLst>
              <a:ext uri="{FF2B5EF4-FFF2-40B4-BE49-F238E27FC236}">
                <a16:creationId xmlns:a16="http://schemas.microsoft.com/office/drawing/2014/main" id="{3B73B9AD-6591-4A66-A10D-93560D3AC8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69844" y="800824"/>
            <a:ext cx="1039055" cy="970921"/>
          </a:xfrm>
          <a:prstGeom prst="rect">
            <a:avLst/>
          </a:prstGeom>
        </p:spPr>
      </p:pic>
      <p:sp>
        <p:nvSpPr>
          <p:cNvPr id="36" name="Rectangle 35">
            <a:extLst>
              <a:ext uri="{FF2B5EF4-FFF2-40B4-BE49-F238E27FC236}">
                <a16:creationId xmlns:a16="http://schemas.microsoft.com/office/drawing/2014/main" id="{9FFC64FB-ED6E-4035-A956-6F594882547E}"/>
              </a:ext>
            </a:extLst>
          </p:cNvPr>
          <p:cNvSpPr/>
          <p:nvPr/>
        </p:nvSpPr>
        <p:spPr>
          <a:xfrm>
            <a:off x="8624034" y="1192242"/>
            <a:ext cx="411351" cy="25709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
        <p:nvSpPr>
          <p:cNvPr id="37" name="Rectangle 36">
            <a:extLst>
              <a:ext uri="{FF2B5EF4-FFF2-40B4-BE49-F238E27FC236}">
                <a16:creationId xmlns:a16="http://schemas.microsoft.com/office/drawing/2014/main" id="{37E75C82-9BB1-473C-A73B-3F76DE5B7351}"/>
              </a:ext>
            </a:extLst>
          </p:cNvPr>
          <p:cNvSpPr/>
          <p:nvPr/>
        </p:nvSpPr>
        <p:spPr>
          <a:xfrm>
            <a:off x="8615868" y="863359"/>
            <a:ext cx="411351" cy="25709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
        <p:nvSpPr>
          <p:cNvPr id="19" name="textruta 23">
            <a:extLst>
              <a:ext uri="{FF2B5EF4-FFF2-40B4-BE49-F238E27FC236}">
                <a16:creationId xmlns:a16="http://schemas.microsoft.com/office/drawing/2014/main" id="{DEC03E1D-239D-485B-A780-E5096D54259B}"/>
              </a:ext>
            </a:extLst>
          </p:cNvPr>
          <p:cNvSpPr txBox="1"/>
          <p:nvPr/>
        </p:nvSpPr>
        <p:spPr>
          <a:xfrm>
            <a:off x="386953" y="3032406"/>
            <a:ext cx="2244445" cy="237757"/>
          </a:xfrm>
          <a:prstGeom prst="rect">
            <a:avLst/>
          </a:prstGeom>
          <a:noFill/>
        </p:spPr>
        <p:txBody>
          <a:bodyPr wrap="square" rtlCol="0">
            <a:spAutoFit/>
          </a:bodyPr>
          <a:lstStyle/>
          <a:p>
            <a:pPr algn="ctr">
              <a:lnSpc>
                <a:spcPct val="90000"/>
              </a:lnSpc>
              <a:spcBef>
                <a:spcPts val="900"/>
              </a:spcBef>
            </a:pPr>
            <a:r>
              <a:rPr lang="sv-SE" sz="1000">
                <a:solidFill>
                  <a:schemeClr val="tx1"/>
                </a:solidFill>
                <a:latin typeface="Scania Office" panose="00000500000000000000" pitchFamily="2" charset="0"/>
                <a:cs typeface="Arial" panose="020B0604020202020204" pitchFamily="34" charset="0"/>
              </a:rPr>
              <a:t>(</a:t>
            </a:r>
            <a:r>
              <a:rPr lang="sv-SE" sz="1000" err="1">
                <a:solidFill>
                  <a:schemeClr val="tx1"/>
                </a:solidFill>
                <a:latin typeface="Scania Office" panose="00000500000000000000" pitchFamily="2" charset="0"/>
                <a:cs typeface="Arial" panose="020B0604020202020204" pitchFamily="34" charset="0"/>
              </a:rPr>
              <a:t>Ilustração</a:t>
            </a:r>
            <a:r>
              <a:rPr lang="sv-SE" sz="1000">
                <a:solidFill>
                  <a:schemeClr val="tx1"/>
                </a:solidFill>
                <a:latin typeface="Scania Office" panose="00000500000000000000" pitchFamily="2" charset="0"/>
                <a:cs typeface="Arial" panose="020B0604020202020204" pitchFamily="34" charset="0"/>
              </a:rPr>
              <a:t>: </a:t>
            </a:r>
            <a:r>
              <a:rPr lang="sv-SE" sz="1000" err="1">
                <a:solidFill>
                  <a:schemeClr val="tx1"/>
                </a:solidFill>
                <a:latin typeface="Scania Office" panose="00000500000000000000" pitchFamily="2" charset="0"/>
                <a:cs typeface="Arial" panose="020B0604020202020204" pitchFamily="34" charset="0"/>
              </a:rPr>
              <a:t>módulo</a:t>
            </a:r>
            <a:r>
              <a:rPr lang="sv-SE" sz="1000">
                <a:solidFill>
                  <a:schemeClr val="tx1"/>
                </a:solidFill>
                <a:latin typeface="Scania Office" panose="00000500000000000000" pitchFamily="2" charset="0"/>
                <a:cs typeface="Arial" panose="020B0604020202020204" pitchFamily="34" charset="0"/>
              </a:rPr>
              <a:t> </a:t>
            </a:r>
            <a:r>
              <a:rPr lang="sv-SE" sz="1000" err="1">
                <a:solidFill>
                  <a:schemeClr val="tx1"/>
                </a:solidFill>
                <a:latin typeface="Scania Office" panose="00000500000000000000" pitchFamily="2" charset="0"/>
                <a:cs typeface="Arial" panose="020B0604020202020204" pitchFamily="34" charset="0"/>
              </a:rPr>
              <a:t>eixo</a:t>
            </a:r>
            <a:r>
              <a:rPr lang="sv-SE" sz="1000">
                <a:solidFill>
                  <a:schemeClr val="tx1"/>
                </a:solidFill>
                <a:latin typeface="Scania Office" panose="00000500000000000000" pitchFamily="2" charset="0"/>
                <a:cs typeface="Arial" panose="020B0604020202020204" pitchFamily="34" charset="0"/>
              </a:rPr>
              <a:t> </a:t>
            </a:r>
            <a:r>
              <a:rPr lang="sv-SE" sz="1000" err="1">
                <a:solidFill>
                  <a:schemeClr val="tx1"/>
                </a:solidFill>
                <a:latin typeface="Scania Office" panose="00000500000000000000" pitchFamily="2" charset="0"/>
                <a:cs typeface="Arial" panose="020B0604020202020204" pitchFamily="34" charset="0"/>
              </a:rPr>
              <a:t>rígido</a:t>
            </a:r>
            <a:r>
              <a:rPr lang="sv-SE" sz="1000">
                <a:solidFill>
                  <a:schemeClr val="tx1"/>
                </a:solidFill>
                <a:latin typeface="Scania Office" panose="00000500000000000000" pitchFamily="2" charset="0"/>
                <a:cs typeface="Arial" panose="020B0604020202020204" pitchFamily="34" charset="0"/>
              </a:rPr>
              <a:t>)</a:t>
            </a:r>
            <a:endParaRPr lang="en-GB" sz="1000">
              <a:solidFill>
                <a:schemeClr val="tx1"/>
              </a:solidFill>
              <a:latin typeface="Scania Office" panose="00000500000000000000" pitchFamily="2" charset="0"/>
              <a:cs typeface="Arial" panose="020B0604020202020204" pitchFamily="34" charset="0"/>
            </a:endParaRPr>
          </a:p>
        </p:txBody>
      </p:sp>
      <p:pic>
        <p:nvPicPr>
          <p:cNvPr id="20" name="Bildobjekt 7">
            <a:extLst>
              <a:ext uri="{FF2B5EF4-FFF2-40B4-BE49-F238E27FC236}">
                <a16:creationId xmlns:a16="http://schemas.microsoft.com/office/drawing/2014/main" id="{965DA9DB-A9AC-4928-A47A-53DCF8C133D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86953" y="3658310"/>
            <a:ext cx="2330189" cy="1049109"/>
          </a:xfrm>
          <a:prstGeom prst="rect">
            <a:avLst/>
          </a:prstGeom>
        </p:spPr>
      </p:pic>
      <p:sp>
        <p:nvSpPr>
          <p:cNvPr id="22" name="textruta 19">
            <a:extLst>
              <a:ext uri="{FF2B5EF4-FFF2-40B4-BE49-F238E27FC236}">
                <a16:creationId xmlns:a16="http://schemas.microsoft.com/office/drawing/2014/main" id="{39E35239-5C93-48E8-9CAB-2D609B86B3CE}"/>
              </a:ext>
            </a:extLst>
          </p:cNvPr>
          <p:cNvSpPr txBox="1"/>
          <p:nvPr/>
        </p:nvSpPr>
        <p:spPr>
          <a:xfrm>
            <a:off x="2827831" y="3941410"/>
            <a:ext cx="2426367" cy="237757"/>
          </a:xfrm>
          <a:prstGeom prst="rect">
            <a:avLst/>
          </a:prstGeom>
          <a:noFill/>
        </p:spPr>
        <p:txBody>
          <a:bodyPr wrap="square" rtlCol="0">
            <a:spAutoFit/>
          </a:bodyPr>
          <a:lstStyle>
            <a:defPPr>
              <a:defRPr lang="sv-SE"/>
            </a:defPPr>
            <a:lvl1pPr>
              <a:lnSpc>
                <a:spcPct val="90000"/>
              </a:lnSpc>
              <a:spcBef>
                <a:spcPts val="1200"/>
              </a:spcBef>
              <a:defRPr>
                <a:solidFill>
                  <a:schemeClr val="accent1"/>
                </a:solidFill>
                <a:cs typeface="Arial" panose="020B0604020202020204" pitchFamily="34" charset="0"/>
              </a:defRPr>
            </a:lvl1pPr>
          </a:lstStyle>
          <a:p>
            <a:r>
              <a:rPr lang="sv-SE" sz="1000" err="1">
                <a:solidFill>
                  <a:schemeClr val="tx1"/>
                </a:solidFill>
                <a:latin typeface="Scania Office" panose="00000500000000000000" pitchFamily="2" charset="0"/>
              </a:rPr>
              <a:t>Sem</a:t>
            </a:r>
            <a:r>
              <a:rPr lang="sv-SE" sz="1000">
                <a:solidFill>
                  <a:schemeClr val="tx1"/>
                </a:solidFill>
                <a:latin typeface="Scania Office" panose="00000500000000000000" pitchFamily="2" charset="0"/>
              </a:rPr>
              <a:t> </a:t>
            </a:r>
            <a:r>
              <a:rPr lang="sv-SE" sz="1000" err="1">
                <a:solidFill>
                  <a:schemeClr val="tx1"/>
                </a:solidFill>
                <a:latin typeface="Scania Office" panose="00000500000000000000" pitchFamily="2" charset="0"/>
              </a:rPr>
              <a:t>caixa</a:t>
            </a:r>
            <a:r>
              <a:rPr lang="sv-SE" sz="1000">
                <a:solidFill>
                  <a:schemeClr val="tx1"/>
                </a:solidFill>
                <a:latin typeface="Scania Office" panose="00000500000000000000" pitchFamily="2" charset="0"/>
              </a:rPr>
              <a:t> de </a:t>
            </a:r>
            <a:r>
              <a:rPr lang="sv-SE" sz="1000" err="1">
                <a:solidFill>
                  <a:schemeClr val="tx1"/>
                </a:solidFill>
                <a:latin typeface="Scania Office" panose="00000500000000000000" pitchFamily="2" charset="0"/>
              </a:rPr>
              <a:t>roda</a:t>
            </a:r>
            <a:endParaRPr lang="en-GB" sz="1000">
              <a:solidFill>
                <a:schemeClr val="tx1"/>
              </a:solidFill>
              <a:latin typeface="Scania Office" panose="00000500000000000000" pitchFamily="2" charset="0"/>
            </a:endParaRPr>
          </a:p>
        </p:txBody>
      </p:sp>
      <p:pic>
        <p:nvPicPr>
          <p:cNvPr id="21" name="Bildobjekt 8">
            <a:extLst>
              <a:ext uri="{FF2B5EF4-FFF2-40B4-BE49-F238E27FC236}">
                <a16:creationId xmlns:a16="http://schemas.microsoft.com/office/drawing/2014/main" id="{ACD45B16-4E0C-434A-962E-5D0BF8C8F4B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86953" y="1881236"/>
            <a:ext cx="2267459" cy="1029678"/>
          </a:xfrm>
          <a:prstGeom prst="rect">
            <a:avLst/>
          </a:prstGeom>
        </p:spPr>
      </p:pic>
      <p:cxnSp>
        <p:nvCxnSpPr>
          <p:cNvPr id="9" name="Straight Connector 8">
            <a:extLst>
              <a:ext uri="{FF2B5EF4-FFF2-40B4-BE49-F238E27FC236}">
                <a16:creationId xmlns:a16="http://schemas.microsoft.com/office/drawing/2014/main" id="{51C1E6A1-3BD0-488C-816A-F00C82FC16A6}"/>
              </a:ext>
            </a:extLst>
          </p:cNvPr>
          <p:cNvCxnSpPr>
            <a:cxnSpLocks/>
          </p:cNvCxnSpPr>
          <p:nvPr/>
        </p:nvCxnSpPr>
        <p:spPr>
          <a:xfrm flipV="1">
            <a:off x="1099330" y="1540684"/>
            <a:ext cx="0" cy="5919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23661C1-C3BE-4261-BA14-765B26E45258}"/>
              </a:ext>
            </a:extLst>
          </p:cNvPr>
          <p:cNvCxnSpPr>
            <a:cxnSpLocks/>
          </p:cNvCxnSpPr>
          <p:nvPr/>
        </p:nvCxnSpPr>
        <p:spPr>
          <a:xfrm flipV="1">
            <a:off x="1943594" y="1540684"/>
            <a:ext cx="0" cy="5919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36AF9A7-F710-4CFF-A983-0A2EDDA0CEDF}"/>
              </a:ext>
            </a:extLst>
          </p:cNvPr>
          <p:cNvCxnSpPr>
            <a:cxnSpLocks/>
          </p:cNvCxnSpPr>
          <p:nvPr/>
        </p:nvCxnSpPr>
        <p:spPr>
          <a:xfrm>
            <a:off x="855293" y="1636958"/>
            <a:ext cx="1616529" cy="1"/>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D7BB5E8-58F5-4854-806C-A69D665119E5}"/>
              </a:ext>
            </a:extLst>
          </p:cNvPr>
          <p:cNvCxnSpPr>
            <a:cxnSpLocks/>
          </p:cNvCxnSpPr>
          <p:nvPr/>
        </p:nvCxnSpPr>
        <p:spPr>
          <a:xfrm>
            <a:off x="1094501" y="1641037"/>
            <a:ext cx="849093"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844DA5B-49BE-480D-8826-2D03BFCE6463}"/>
              </a:ext>
            </a:extLst>
          </p:cNvPr>
          <p:cNvSpPr txBox="1"/>
          <p:nvPr/>
        </p:nvSpPr>
        <p:spPr>
          <a:xfrm>
            <a:off x="2850732" y="1670077"/>
            <a:ext cx="2348734" cy="507831"/>
          </a:xfrm>
          <a:prstGeom prst="rect">
            <a:avLst/>
          </a:prstGeom>
          <a:noFill/>
        </p:spPr>
        <p:txBody>
          <a:bodyPr wrap="square" rtlCol="0">
            <a:spAutoFit/>
          </a:bodyPr>
          <a:lstStyle/>
          <a:p>
            <a:pPr>
              <a:lnSpc>
                <a:spcPct val="90000"/>
              </a:lnSpc>
              <a:spcBef>
                <a:spcPts val="900"/>
              </a:spcBef>
            </a:pPr>
            <a:r>
              <a:rPr lang="sv-SE" sz="1000" err="1">
                <a:solidFill>
                  <a:schemeClr val="tx1"/>
                </a:solidFill>
                <a:latin typeface="Scania Office" panose="00000500000000000000" pitchFamily="2" charset="0"/>
                <a:cs typeface="Arial" panose="020B0604020202020204" pitchFamily="34" charset="0"/>
              </a:rPr>
              <a:t>Suspensão</a:t>
            </a:r>
            <a:r>
              <a:rPr lang="sv-SE" sz="1000">
                <a:solidFill>
                  <a:schemeClr val="tx1"/>
                </a:solidFill>
                <a:latin typeface="Scania Office" panose="00000500000000000000" pitchFamily="2" charset="0"/>
                <a:cs typeface="Arial" panose="020B0604020202020204" pitchFamily="34" charset="0"/>
              </a:rPr>
              <a:t> </a:t>
            </a:r>
            <a:r>
              <a:rPr lang="sv-SE" sz="1000" err="1">
                <a:solidFill>
                  <a:schemeClr val="tx1"/>
                </a:solidFill>
                <a:latin typeface="Scania Office" panose="00000500000000000000" pitchFamily="2" charset="0"/>
                <a:cs typeface="Arial" panose="020B0604020202020204" pitchFamily="34" charset="0"/>
              </a:rPr>
              <a:t>Independente</a:t>
            </a:r>
            <a:r>
              <a:rPr lang="sv-SE" sz="1000">
                <a:solidFill>
                  <a:schemeClr val="tx1"/>
                </a:solidFill>
                <a:latin typeface="Scania Office" panose="00000500000000000000" pitchFamily="2" charset="0"/>
                <a:cs typeface="Arial" panose="020B0604020202020204" pitchFamily="34" charset="0"/>
              </a:rPr>
              <a:t>:</a:t>
            </a:r>
            <a:br>
              <a:rPr lang="sv-SE" sz="1000">
                <a:solidFill>
                  <a:schemeClr val="tx1"/>
                </a:solidFill>
                <a:latin typeface="Scania Office" panose="00000500000000000000" pitchFamily="2" charset="0"/>
                <a:cs typeface="Arial" panose="020B0604020202020204" pitchFamily="34" charset="0"/>
              </a:rPr>
            </a:br>
            <a:r>
              <a:rPr lang="sv-SE" sz="1000" err="1">
                <a:solidFill>
                  <a:schemeClr val="tx1"/>
                </a:solidFill>
                <a:latin typeface="Scania Office" panose="00000500000000000000" pitchFamily="2" charset="0"/>
                <a:cs typeface="Arial" panose="020B0604020202020204" pitchFamily="34" charset="0"/>
              </a:rPr>
              <a:t>Largura</a:t>
            </a:r>
            <a:r>
              <a:rPr lang="sv-SE" sz="1000">
                <a:solidFill>
                  <a:schemeClr val="tx1"/>
                </a:solidFill>
                <a:latin typeface="Scania Office" panose="00000500000000000000" pitchFamily="2" charset="0"/>
                <a:cs typeface="Arial" panose="020B0604020202020204" pitchFamily="34" charset="0"/>
              </a:rPr>
              <a:t> = 900 mm</a:t>
            </a:r>
            <a:br>
              <a:rPr lang="sv-SE" sz="1000">
                <a:solidFill>
                  <a:schemeClr val="tx1"/>
                </a:solidFill>
                <a:latin typeface="Scania Office" panose="00000500000000000000" pitchFamily="2" charset="0"/>
                <a:cs typeface="Arial" panose="020B0604020202020204" pitchFamily="34" charset="0"/>
              </a:rPr>
            </a:br>
            <a:r>
              <a:rPr lang="sv-SE" sz="1000">
                <a:solidFill>
                  <a:schemeClr val="tx1"/>
                </a:solidFill>
                <a:latin typeface="Scania Office" panose="00000500000000000000" pitchFamily="2" charset="0"/>
                <a:cs typeface="Arial" panose="020B0604020202020204" pitchFamily="34" charset="0"/>
              </a:rPr>
              <a:t>(</a:t>
            </a:r>
            <a:r>
              <a:rPr lang="sv-SE" sz="1000" err="1">
                <a:solidFill>
                  <a:schemeClr val="tx1"/>
                </a:solidFill>
                <a:latin typeface="Scania Office" panose="00000500000000000000" pitchFamily="2" charset="0"/>
                <a:cs typeface="Arial" panose="020B0604020202020204" pitchFamily="34" charset="0"/>
              </a:rPr>
              <a:t>Ônibus</a:t>
            </a:r>
            <a:r>
              <a:rPr lang="sv-SE" sz="1000">
                <a:solidFill>
                  <a:schemeClr val="tx1"/>
                </a:solidFill>
                <a:latin typeface="Scania Office" panose="00000500000000000000" pitchFamily="2" charset="0"/>
                <a:cs typeface="Arial" panose="020B0604020202020204" pitchFamily="34" charset="0"/>
              </a:rPr>
              <a:t> </a:t>
            </a:r>
            <a:r>
              <a:rPr lang="sv-SE" sz="1000" err="1">
                <a:solidFill>
                  <a:schemeClr val="tx1"/>
                </a:solidFill>
                <a:latin typeface="Scania Office" panose="00000500000000000000" pitchFamily="2" charset="0"/>
                <a:cs typeface="Arial" panose="020B0604020202020204" pitchFamily="34" charset="0"/>
              </a:rPr>
              <a:t>pronto</a:t>
            </a:r>
            <a:r>
              <a:rPr lang="sv-SE" sz="1000">
                <a:solidFill>
                  <a:schemeClr val="tx1"/>
                </a:solidFill>
                <a:latin typeface="Scania Office" panose="00000500000000000000" pitchFamily="2" charset="0"/>
                <a:cs typeface="Arial" panose="020B0604020202020204" pitchFamily="34" charset="0"/>
              </a:rPr>
              <a:t>)</a:t>
            </a:r>
          </a:p>
        </p:txBody>
      </p:sp>
      <p:sp>
        <p:nvSpPr>
          <p:cNvPr id="2" name="TextBox 1">
            <a:extLst>
              <a:ext uri="{FF2B5EF4-FFF2-40B4-BE49-F238E27FC236}">
                <a16:creationId xmlns:a16="http://schemas.microsoft.com/office/drawing/2014/main" id="{A6B73989-D544-4408-80B2-05DDFC4FF798}"/>
              </a:ext>
            </a:extLst>
          </p:cNvPr>
          <p:cNvSpPr txBox="1"/>
          <p:nvPr/>
        </p:nvSpPr>
        <p:spPr>
          <a:xfrm>
            <a:off x="855292" y="1251448"/>
            <a:ext cx="1332338" cy="237757"/>
          </a:xfrm>
          <a:prstGeom prst="rect">
            <a:avLst/>
          </a:prstGeom>
          <a:noFill/>
        </p:spPr>
        <p:txBody>
          <a:bodyPr wrap="square" rtlCol="0">
            <a:spAutoFit/>
          </a:bodyPr>
          <a:lstStyle/>
          <a:p>
            <a:pPr algn="ctr">
              <a:lnSpc>
                <a:spcPct val="90000"/>
              </a:lnSpc>
              <a:spcBef>
                <a:spcPts val="900"/>
              </a:spcBef>
            </a:pPr>
            <a:r>
              <a:rPr lang="sv-SE" sz="1000" err="1">
                <a:solidFill>
                  <a:schemeClr val="tx1"/>
                </a:solidFill>
                <a:latin typeface="Scania Office" panose="00000500000000000000" pitchFamily="2" charset="0"/>
                <a:cs typeface="Arial" panose="020B0604020202020204" pitchFamily="34" charset="0"/>
              </a:rPr>
              <a:t>largura</a:t>
            </a:r>
            <a:r>
              <a:rPr lang="sv-SE" sz="1000">
                <a:solidFill>
                  <a:schemeClr val="tx1"/>
                </a:solidFill>
                <a:latin typeface="Scania Office" panose="00000500000000000000" pitchFamily="2" charset="0"/>
                <a:cs typeface="Arial" panose="020B0604020202020204" pitchFamily="34" charset="0"/>
              </a:rPr>
              <a:t> </a:t>
            </a:r>
            <a:r>
              <a:rPr lang="sv-SE" sz="1000" err="1">
                <a:solidFill>
                  <a:schemeClr val="tx1"/>
                </a:solidFill>
                <a:latin typeface="Scania Office" panose="00000500000000000000" pitchFamily="2" charset="0"/>
                <a:cs typeface="Arial" panose="020B0604020202020204" pitchFamily="34" charset="0"/>
              </a:rPr>
              <a:t>corredor</a:t>
            </a:r>
            <a:endParaRPr lang="sv-SE" sz="1000">
              <a:solidFill>
                <a:schemeClr val="tx1"/>
              </a:solidFill>
              <a:latin typeface="Scania Office" panose="00000500000000000000" pitchFamily="2"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D784BFFC-651A-452D-908F-83BA73C8E735}"/>
              </a:ext>
            </a:extLst>
          </p:cNvPr>
          <p:cNvSpPr/>
          <p:nvPr/>
        </p:nvSpPr>
        <p:spPr>
          <a:xfrm>
            <a:off x="6512603" y="2677912"/>
            <a:ext cx="509679" cy="3544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000" err="1">
              <a:solidFill>
                <a:schemeClr val="tx1"/>
              </a:solidFill>
              <a:latin typeface="Scania Office" panose="00000500000000000000" pitchFamily="2" charset="0"/>
            </a:endParaRPr>
          </a:p>
        </p:txBody>
      </p:sp>
      <p:sp>
        <p:nvSpPr>
          <p:cNvPr id="29" name="Rectangle: Rounded Corners 28">
            <a:extLst>
              <a:ext uri="{FF2B5EF4-FFF2-40B4-BE49-F238E27FC236}">
                <a16:creationId xmlns:a16="http://schemas.microsoft.com/office/drawing/2014/main" id="{B19547C0-684C-4905-A886-990C0FEF0FB2}"/>
              </a:ext>
            </a:extLst>
          </p:cNvPr>
          <p:cNvSpPr/>
          <p:nvPr/>
        </p:nvSpPr>
        <p:spPr>
          <a:xfrm>
            <a:off x="7969844" y="2323286"/>
            <a:ext cx="509679" cy="3544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000" err="1">
              <a:solidFill>
                <a:schemeClr val="tx1"/>
              </a:solidFill>
              <a:latin typeface="Scania Office" panose="00000500000000000000" pitchFamily="2" charset="0"/>
            </a:endParaRPr>
          </a:p>
        </p:txBody>
      </p:sp>
      <p:sp>
        <p:nvSpPr>
          <p:cNvPr id="30" name="Rectangle: Rounded Corners 29">
            <a:extLst>
              <a:ext uri="{FF2B5EF4-FFF2-40B4-BE49-F238E27FC236}">
                <a16:creationId xmlns:a16="http://schemas.microsoft.com/office/drawing/2014/main" id="{21B0CAF9-0F4E-40CE-8500-104CDCBF1EFA}"/>
              </a:ext>
            </a:extLst>
          </p:cNvPr>
          <p:cNvSpPr/>
          <p:nvPr/>
        </p:nvSpPr>
        <p:spPr>
          <a:xfrm>
            <a:off x="7969844" y="4064667"/>
            <a:ext cx="509679" cy="3544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000" err="1">
              <a:solidFill>
                <a:schemeClr val="tx1"/>
              </a:solidFill>
              <a:latin typeface="Scania Office" panose="00000500000000000000" pitchFamily="2" charset="0"/>
            </a:endParaRPr>
          </a:p>
        </p:txBody>
      </p:sp>
      <p:sp>
        <p:nvSpPr>
          <p:cNvPr id="31" name="Rectangle: Rounded Corners 30">
            <a:extLst>
              <a:ext uri="{FF2B5EF4-FFF2-40B4-BE49-F238E27FC236}">
                <a16:creationId xmlns:a16="http://schemas.microsoft.com/office/drawing/2014/main" id="{C7BF1947-C44F-4EF5-9B32-67B7CAA9561C}"/>
              </a:ext>
            </a:extLst>
          </p:cNvPr>
          <p:cNvSpPr/>
          <p:nvPr/>
        </p:nvSpPr>
        <p:spPr>
          <a:xfrm>
            <a:off x="6524543" y="4450417"/>
            <a:ext cx="509679" cy="3544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000" err="1">
              <a:solidFill>
                <a:schemeClr val="tx1"/>
              </a:solidFill>
              <a:latin typeface="Scania Office" panose="00000500000000000000" pitchFamily="2" charset="0"/>
            </a:endParaRPr>
          </a:p>
        </p:txBody>
      </p:sp>
      <p:sp>
        <p:nvSpPr>
          <p:cNvPr id="35" name="TextBox 34">
            <a:extLst>
              <a:ext uri="{FF2B5EF4-FFF2-40B4-BE49-F238E27FC236}">
                <a16:creationId xmlns:a16="http://schemas.microsoft.com/office/drawing/2014/main" id="{D10082EA-E65F-4014-9B7E-01A453F2C395}"/>
              </a:ext>
            </a:extLst>
          </p:cNvPr>
          <p:cNvSpPr txBox="1"/>
          <p:nvPr/>
        </p:nvSpPr>
        <p:spPr>
          <a:xfrm>
            <a:off x="2850732" y="2376098"/>
            <a:ext cx="2348734" cy="507831"/>
          </a:xfrm>
          <a:prstGeom prst="rect">
            <a:avLst/>
          </a:prstGeom>
          <a:noFill/>
        </p:spPr>
        <p:txBody>
          <a:bodyPr wrap="square" rtlCol="0">
            <a:spAutoFit/>
          </a:bodyPr>
          <a:lstStyle/>
          <a:p>
            <a:pPr>
              <a:lnSpc>
                <a:spcPct val="90000"/>
              </a:lnSpc>
              <a:spcBef>
                <a:spcPts val="900"/>
              </a:spcBef>
            </a:pPr>
            <a:r>
              <a:rPr lang="sv-SE" sz="1000" err="1">
                <a:solidFill>
                  <a:schemeClr val="tx1"/>
                </a:solidFill>
                <a:latin typeface="Scania Office" panose="00000500000000000000" pitchFamily="2" charset="0"/>
                <a:cs typeface="Arial" panose="020B0604020202020204" pitchFamily="34" charset="0"/>
              </a:rPr>
              <a:t>Eixo</a:t>
            </a:r>
            <a:r>
              <a:rPr lang="sv-SE" sz="1000">
                <a:solidFill>
                  <a:schemeClr val="tx1"/>
                </a:solidFill>
                <a:latin typeface="Scania Office" panose="00000500000000000000" pitchFamily="2" charset="0"/>
                <a:cs typeface="Arial" panose="020B0604020202020204" pitchFamily="34" charset="0"/>
              </a:rPr>
              <a:t> </a:t>
            </a:r>
            <a:r>
              <a:rPr lang="sv-SE" sz="1000" err="1">
                <a:solidFill>
                  <a:schemeClr val="tx1"/>
                </a:solidFill>
                <a:latin typeface="Scania Office" panose="00000500000000000000" pitchFamily="2" charset="0"/>
                <a:cs typeface="Arial" panose="020B0604020202020204" pitchFamily="34" charset="0"/>
              </a:rPr>
              <a:t>rigido</a:t>
            </a:r>
            <a:r>
              <a:rPr lang="sv-SE" sz="1000">
                <a:solidFill>
                  <a:schemeClr val="tx1"/>
                </a:solidFill>
                <a:latin typeface="Scania Office" panose="00000500000000000000" pitchFamily="2" charset="0"/>
                <a:cs typeface="Arial" panose="020B0604020202020204" pitchFamily="34" charset="0"/>
              </a:rPr>
              <a:t>:</a:t>
            </a:r>
            <a:br>
              <a:rPr lang="sv-SE" sz="1000">
                <a:solidFill>
                  <a:schemeClr val="tx1"/>
                </a:solidFill>
                <a:latin typeface="Scania Office" panose="00000500000000000000" pitchFamily="2" charset="0"/>
                <a:cs typeface="Arial" panose="020B0604020202020204" pitchFamily="34" charset="0"/>
              </a:rPr>
            </a:br>
            <a:r>
              <a:rPr lang="sv-SE" sz="1000" err="1">
                <a:solidFill>
                  <a:schemeClr val="tx1"/>
                </a:solidFill>
                <a:latin typeface="Scania Office" panose="00000500000000000000" pitchFamily="2" charset="0"/>
                <a:cs typeface="Arial" panose="020B0604020202020204" pitchFamily="34" charset="0"/>
              </a:rPr>
              <a:t>largura</a:t>
            </a:r>
            <a:r>
              <a:rPr lang="sv-SE" sz="1000">
                <a:solidFill>
                  <a:schemeClr val="tx1"/>
                </a:solidFill>
                <a:latin typeface="Scania Office" panose="00000500000000000000" pitchFamily="2" charset="0"/>
                <a:cs typeface="Arial" panose="020B0604020202020204" pitchFamily="34" charset="0"/>
              </a:rPr>
              <a:t> = 860 mm</a:t>
            </a:r>
            <a:br>
              <a:rPr lang="sv-SE" sz="1000">
                <a:solidFill>
                  <a:schemeClr val="tx1"/>
                </a:solidFill>
                <a:latin typeface="Scania Office" panose="00000500000000000000" pitchFamily="2" charset="0"/>
                <a:cs typeface="Arial" panose="020B0604020202020204" pitchFamily="34" charset="0"/>
              </a:rPr>
            </a:br>
            <a:r>
              <a:rPr lang="sv-SE" sz="1000">
                <a:solidFill>
                  <a:schemeClr val="tx1"/>
                </a:solidFill>
                <a:latin typeface="Scania Office" panose="00000500000000000000" pitchFamily="2" charset="0"/>
                <a:cs typeface="Arial" panose="020B0604020202020204" pitchFamily="34" charset="0"/>
              </a:rPr>
              <a:t>(</a:t>
            </a:r>
            <a:r>
              <a:rPr lang="sv-SE" sz="1000" err="1">
                <a:solidFill>
                  <a:schemeClr val="tx1"/>
                </a:solidFill>
                <a:latin typeface="Scania Office" panose="00000500000000000000" pitchFamily="2" charset="0"/>
                <a:cs typeface="Arial" panose="020B0604020202020204" pitchFamily="34" charset="0"/>
              </a:rPr>
              <a:t>Ônibus</a:t>
            </a:r>
            <a:r>
              <a:rPr lang="sv-SE" sz="1000">
                <a:solidFill>
                  <a:schemeClr val="tx1"/>
                </a:solidFill>
                <a:latin typeface="Scania Office" panose="00000500000000000000" pitchFamily="2" charset="0"/>
                <a:cs typeface="Arial" panose="020B0604020202020204" pitchFamily="34" charset="0"/>
              </a:rPr>
              <a:t> </a:t>
            </a:r>
            <a:r>
              <a:rPr lang="sv-SE" sz="1000" err="1">
                <a:solidFill>
                  <a:schemeClr val="tx1"/>
                </a:solidFill>
                <a:latin typeface="Scania Office" panose="00000500000000000000" pitchFamily="2" charset="0"/>
                <a:cs typeface="Arial" panose="020B0604020202020204" pitchFamily="34" charset="0"/>
              </a:rPr>
              <a:t>pronto</a:t>
            </a:r>
            <a:r>
              <a:rPr lang="sv-SE" sz="1000">
                <a:solidFill>
                  <a:schemeClr val="tx1"/>
                </a:solidFill>
                <a:latin typeface="Scania Office" panose="00000500000000000000" pitchFamily="2" charset="0"/>
                <a:cs typeface="Arial" panose="020B0604020202020204" pitchFamily="34" charset="0"/>
              </a:rPr>
              <a:t>)</a:t>
            </a:r>
          </a:p>
        </p:txBody>
      </p:sp>
      <p:sp>
        <p:nvSpPr>
          <p:cNvPr id="38" name="TextBox 37">
            <a:extLst>
              <a:ext uri="{FF2B5EF4-FFF2-40B4-BE49-F238E27FC236}">
                <a16:creationId xmlns:a16="http://schemas.microsoft.com/office/drawing/2014/main" id="{1531A0D8-17AF-4F38-B5AE-6B906490667F}"/>
              </a:ext>
            </a:extLst>
          </p:cNvPr>
          <p:cNvSpPr txBox="1"/>
          <p:nvPr/>
        </p:nvSpPr>
        <p:spPr>
          <a:xfrm>
            <a:off x="2837458" y="3133552"/>
            <a:ext cx="2730585" cy="237757"/>
          </a:xfrm>
          <a:prstGeom prst="rect">
            <a:avLst/>
          </a:prstGeom>
          <a:noFill/>
        </p:spPr>
        <p:txBody>
          <a:bodyPr wrap="square" rtlCol="0">
            <a:spAutoFit/>
          </a:bodyPr>
          <a:lstStyle/>
          <a:p>
            <a:pPr>
              <a:lnSpc>
                <a:spcPct val="90000"/>
              </a:lnSpc>
              <a:spcBef>
                <a:spcPts val="900"/>
              </a:spcBef>
            </a:pPr>
            <a:r>
              <a:rPr lang="sv-SE" sz="1000" err="1">
                <a:solidFill>
                  <a:schemeClr val="tx1"/>
                </a:solidFill>
                <a:latin typeface="Scania Office" panose="00000500000000000000" pitchFamily="2" charset="0"/>
                <a:cs typeface="Arial" panose="020B0604020202020204" pitchFamily="34" charset="0"/>
              </a:rPr>
              <a:t>Largura</a:t>
            </a:r>
            <a:r>
              <a:rPr lang="sv-SE" sz="1000">
                <a:solidFill>
                  <a:schemeClr val="tx1"/>
                </a:solidFill>
                <a:latin typeface="Scania Office" panose="00000500000000000000" pitchFamily="2" charset="0"/>
                <a:cs typeface="Arial" panose="020B0604020202020204" pitchFamily="34" charset="0"/>
              </a:rPr>
              <a:t> do </a:t>
            </a:r>
            <a:r>
              <a:rPr lang="sv-SE" sz="1000" err="1">
                <a:solidFill>
                  <a:schemeClr val="tx1"/>
                </a:solidFill>
                <a:latin typeface="Scania Office" panose="00000500000000000000" pitchFamily="2" charset="0"/>
                <a:cs typeface="Arial" panose="020B0604020202020204" pitchFamily="34" charset="0"/>
              </a:rPr>
              <a:t>módulo</a:t>
            </a:r>
            <a:r>
              <a:rPr lang="sv-SE" sz="1000">
                <a:solidFill>
                  <a:schemeClr val="tx1"/>
                </a:solidFill>
                <a:latin typeface="Scania Office" panose="00000500000000000000" pitchFamily="2" charset="0"/>
                <a:cs typeface="Arial" panose="020B0604020202020204" pitchFamily="34" charset="0"/>
              </a:rPr>
              <a:t>= 2300 mm</a:t>
            </a:r>
          </a:p>
        </p:txBody>
      </p:sp>
    </p:spTree>
    <p:extLst>
      <p:ext uri="{BB962C8B-B14F-4D97-AF65-F5344CB8AC3E}">
        <p14:creationId xmlns:p14="http://schemas.microsoft.com/office/powerpoint/2010/main" val="859477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33" grpId="0"/>
      <p:bldP spid="19" grpId="0"/>
      <p:bldP spid="17" grpId="0"/>
      <p:bldP spid="2" grpId="0"/>
      <p:bldP spid="13" grpId="0" animBg="1"/>
      <p:bldP spid="29" grpId="0" animBg="1"/>
      <p:bldP spid="30" grpId="0" animBg="1"/>
      <p:bldP spid="31" grpId="0" animBg="1"/>
      <p:bldP spid="35" grpId="0"/>
      <p:bldP spid="3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9E328A6-9612-44A2-8411-8AA402A054E9}"/>
              </a:ext>
            </a:extLst>
          </p:cNvPr>
          <p:cNvSpPr>
            <a:spLocks noGrp="1"/>
          </p:cNvSpPr>
          <p:nvPr>
            <p:ph type="sldNum" sz="quarter" idx="12"/>
          </p:nvPr>
        </p:nvSpPr>
        <p:spPr/>
        <p:txBody>
          <a:bodyPr/>
          <a:lstStyle/>
          <a:p>
            <a:fld id="{0183C6E6-4335-4428-AB21-BBACF8148F3A}" type="slidenum">
              <a:rPr lang="en-US" smtClean="0"/>
              <a:t>33</a:t>
            </a:fld>
            <a:endParaRPr lang="en-US"/>
          </a:p>
        </p:txBody>
      </p:sp>
      <p:sp>
        <p:nvSpPr>
          <p:cNvPr id="6" name="Title 5">
            <a:extLst>
              <a:ext uri="{FF2B5EF4-FFF2-40B4-BE49-F238E27FC236}">
                <a16:creationId xmlns:a16="http://schemas.microsoft.com/office/drawing/2014/main" id="{F1DBAEDB-44BA-460F-AE89-BFAB8C915935}"/>
              </a:ext>
            </a:extLst>
          </p:cNvPr>
          <p:cNvSpPr>
            <a:spLocks noGrp="1"/>
          </p:cNvSpPr>
          <p:nvPr>
            <p:ph type="title"/>
          </p:nvPr>
        </p:nvSpPr>
        <p:spPr>
          <a:xfrm>
            <a:off x="386954" y="273844"/>
            <a:ext cx="7939167" cy="785813"/>
          </a:xfrm>
        </p:spPr>
        <p:txBody>
          <a:bodyPr/>
          <a:lstStyle/>
          <a:p>
            <a:r>
              <a:rPr lang="sv-SE" sz="2400" b="1">
                <a:solidFill>
                  <a:srgbClr val="101A4D"/>
                </a:solidFill>
                <a:latin typeface="Scania Office Headline Bold" panose="00000805000000000000" pitchFamily="2" charset="0"/>
                <a:cs typeface="Arial" panose="020B0604020202020204" pitchFamily="34" charset="0"/>
              </a:rPr>
              <a:t>LF / LE – </a:t>
            </a:r>
            <a:r>
              <a:rPr lang="sv-SE" sz="2400" b="1" err="1">
                <a:solidFill>
                  <a:srgbClr val="101A4D"/>
                </a:solidFill>
                <a:latin typeface="Scania Office Headline Bold" panose="00000805000000000000" pitchFamily="2" charset="0"/>
                <a:cs typeface="Arial" panose="020B0604020202020204" pitchFamily="34" charset="0"/>
              </a:rPr>
              <a:t>Módulos</a:t>
            </a:r>
            <a:r>
              <a:rPr lang="sv-SE" sz="2400" b="1">
                <a:solidFill>
                  <a:srgbClr val="101A4D"/>
                </a:solidFill>
                <a:latin typeface="Scania Office Headline Bold" panose="00000805000000000000" pitchFamily="2" charset="0"/>
                <a:cs typeface="Arial" panose="020B0604020202020204" pitchFamily="34" charset="0"/>
              </a:rPr>
              <a:t> </a:t>
            </a:r>
            <a:r>
              <a:rPr lang="sv-SE" sz="2400" b="1" err="1">
                <a:solidFill>
                  <a:srgbClr val="101A4D"/>
                </a:solidFill>
                <a:latin typeface="Scania Office Headline Bold" panose="00000805000000000000" pitchFamily="2" charset="0"/>
                <a:cs typeface="Arial" panose="020B0604020202020204" pitchFamily="34" charset="0"/>
              </a:rPr>
              <a:t>frontais</a:t>
            </a:r>
            <a:br>
              <a:rPr lang="sv-SE" sz="2400" b="1">
                <a:solidFill>
                  <a:srgbClr val="101A4D"/>
                </a:solidFill>
                <a:latin typeface="Scania Office Headline Bold" panose="00000805000000000000" pitchFamily="2" charset="0"/>
                <a:cs typeface="Arial" panose="020B0604020202020204" pitchFamily="34" charset="0"/>
              </a:rPr>
            </a:br>
            <a:r>
              <a:rPr lang="sv-SE" sz="2400" b="1" err="1">
                <a:solidFill>
                  <a:srgbClr val="101A4D"/>
                </a:solidFill>
                <a:latin typeface="Scania Office Headline Bold" panose="00000805000000000000" pitchFamily="2" charset="0"/>
                <a:cs typeface="Arial" panose="020B0604020202020204" pitchFamily="34" charset="0"/>
              </a:rPr>
              <a:t>Suporte</a:t>
            </a:r>
            <a:r>
              <a:rPr lang="sv-SE" sz="2400" b="1">
                <a:solidFill>
                  <a:srgbClr val="101A4D"/>
                </a:solidFill>
                <a:latin typeface="Scania Office Headline Bold" panose="00000805000000000000" pitchFamily="2" charset="0"/>
                <a:cs typeface="Arial" panose="020B0604020202020204" pitchFamily="34" charset="0"/>
              </a:rPr>
              <a:t> da </a:t>
            </a:r>
            <a:r>
              <a:rPr lang="sv-SE" sz="2400" b="1" err="1">
                <a:solidFill>
                  <a:srgbClr val="101A4D"/>
                </a:solidFill>
                <a:latin typeface="Scania Office Headline Bold" panose="00000805000000000000" pitchFamily="2" charset="0"/>
                <a:cs typeface="Arial" panose="020B0604020202020204" pitchFamily="34" charset="0"/>
              </a:rPr>
              <a:t>bateria</a:t>
            </a:r>
            <a:endParaRPr lang="sv-SE" sz="2400" b="1">
              <a:solidFill>
                <a:srgbClr val="101A4D"/>
              </a:solidFill>
              <a:latin typeface="Scania Office Headline Bold" panose="00000805000000000000" pitchFamily="2" charset="0"/>
              <a:cs typeface="Arial" panose="020B0604020202020204" pitchFamily="34" charset="0"/>
            </a:endParaRPr>
          </a:p>
        </p:txBody>
      </p:sp>
      <p:pic>
        <p:nvPicPr>
          <p:cNvPr id="27" name="Bildobjekt 14">
            <a:extLst>
              <a:ext uri="{FF2B5EF4-FFF2-40B4-BE49-F238E27FC236}">
                <a16:creationId xmlns:a16="http://schemas.microsoft.com/office/drawing/2014/main" id="{3A4EC227-3846-469F-A993-50611B7F6F4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5742" y="1244765"/>
            <a:ext cx="3614387" cy="3256215"/>
          </a:xfrm>
          <a:prstGeom prst="rect">
            <a:avLst/>
          </a:prstGeom>
        </p:spPr>
      </p:pic>
      <p:pic>
        <p:nvPicPr>
          <p:cNvPr id="34" name="Bildobjekt 12">
            <a:extLst>
              <a:ext uri="{FF2B5EF4-FFF2-40B4-BE49-F238E27FC236}">
                <a16:creationId xmlns:a16="http://schemas.microsoft.com/office/drawing/2014/main" id="{A27544DA-EC30-4DAD-9A13-153C4852EF9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1332" r="34042"/>
          <a:stretch/>
        </p:blipFill>
        <p:spPr>
          <a:xfrm>
            <a:off x="4616647" y="1236220"/>
            <a:ext cx="2382117" cy="3721826"/>
          </a:xfrm>
          <a:prstGeom prst="rect">
            <a:avLst/>
          </a:prstGeom>
        </p:spPr>
      </p:pic>
      <p:pic>
        <p:nvPicPr>
          <p:cNvPr id="12" name="Picture 11">
            <a:extLst>
              <a:ext uri="{FF2B5EF4-FFF2-40B4-BE49-F238E27FC236}">
                <a16:creationId xmlns:a16="http://schemas.microsoft.com/office/drawing/2014/main" id="{D4B1E51E-A849-4852-9F45-EE2A8DBE75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60580" y="273844"/>
            <a:ext cx="1039055" cy="970921"/>
          </a:xfrm>
          <a:prstGeom prst="rect">
            <a:avLst/>
          </a:prstGeom>
        </p:spPr>
      </p:pic>
      <p:sp>
        <p:nvSpPr>
          <p:cNvPr id="14" name="Rectangle 13">
            <a:extLst>
              <a:ext uri="{FF2B5EF4-FFF2-40B4-BE49-F238E27FC236}">
                <a16:creationId xmlns:a16="http://schemas.microsoft.com/office/drawing/2014/main" id="{AD39D18D-8C6C-42F7-A343-1E135EC2E319}"/>
              </a:ext>
            </a:extLst>
          </p:cNvPr>
          <p:cNvSpPr/>
          <p:nvPr/>
        </p:nvSpPr>
        <p:spPr>
          <a:xfrm>
            <a:off x="7914770" y="665262"/>
            <a:ext cx="411351" cy="25709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
        <p:nvSpPr>
          <p:cNvPr id="15" name="Rectangle 14">
            <a:extLst>
              <a:ext uri="{FF2B5EF4-FFF2-40B4-BE49-F238E27FC236}">
                <a16:creationId xmlns:a16="http://schemas.microsoft.com/office/drawing/2014/main" id="{2D6B93CD-6E67-49C0-99EB-567782ED19EF}"/>
              </a:ext>
            </a:extLst>
          </p:cNvPr>
          <p:cNvSpPr/>
          <p:nvPr/>
        </p:nvSpPr>
        <p:spPr>
          <a:xfrm>
            <a:off x="7906602" y="336380"/>
            <a:ext cx="411351" cy="25709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Tree>
    <p:extLst>
      <p:ext uri="{BB962C8B-B14F-4D97-AF65-F5344CB8AC3E}">
        <p14:creationId xmlns:p14="http://schemas.microsoft.com/office/powerpoint/2010/main" val="6796016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93BE2D3-6560-454D-87E7-791A68988010}"/>
              </a:ext>
            </a:extLst>
          </p:cNvPr>
          <p:cNvPicPr>
            <a:picLocks noGrp="1" noChangeAspect="1"/>
          </p:cNvPicPr>
          <p:nvPr>
            <p:ph idx="1"/>
          </p:nvPr>
        </p:nvPicPr>
        <p:blipFill>
          <a:blip r:embed="rId3">
            <a:clrChange>
              <a:clrFrom>
                <a:srgbClr val="FFFFFF"/>
              </a:clrFrom>
              <a:clrTo>
                <a:srgbClr val="FFFFFF">
                  <a:alpha val="0"/>
                </a:srgbClr>
              </a:clrTo>
            </a:clrChange>
          </a:blip>
          <a:stretch>
            <a:fillRect/>
          </a:stretch>
        </p:blipFill>
        <p:spPr>
          <a:xfrm rot="21424511">
            <a:off x="813631" y="926208"/>
            <a:ext cx="5653844" cy="4164966"/>
          </a:xfrm>
          <a:prstGeom prst="rect">
            <a:avLst/>
          </a:prstGeom>
        </p:spPr>
      </p:pic>
      <p:pic>
        <p:nvPicPr>
          <p:cNvPr id="8" name="Bildobjekt 7">
            <a:extLst>
              <a:ext uri="{FF2B5EF4-FFF2-40B4-BE49-F238E27FC236}">
                <a16:creationId xmlns:a16="http://schemas.microsoft.com/office/drawing/2014/main" id="{BA6372F7-A4C0-45CB-B365-BB0EDF63CF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01024" y="2772271"/>
            <a:ext cx="2853176" cy="2112447"/>
          </a:xfrm>
          <a:prstGeom prst="rect">
            <a:avLst/>
          </a:prstGeom>
        </p:spPr>
      </p:pic>
      <p:sp>
        <p:nvSpPr>
          <p:cNvPr id="5" name="Slide Number Placeholder 4">
            <a:extLst>
              <a:ext uri="{FF2B5EF4-FFF2-40B4-BE49-F238E27FC236}">
                <a16:creationId xmlns:a16="http://schemas.microsoft.com/office/drawing/2014/main" id="{79E328A6-9612-44A2-8411-8AA402A054E9}"/>
              </a:ext>
            </a:extLst>
          </p:cNvPr>
          <p:cNvSpPr>
            <a:spLocks noGrp="1"/>
          </p:cNvSpPr>
          <p:nvPr>
            <p:ph type="sldNum" sz="quarter" idx="12"/>
          </p:nvPr>
        </p:nvSpPr>
        <p:spPr/>
        <p:txBody>
          <a:bodyPr/>
          <a:lstStyle/>
          <a:p>
            <a:fld id="{0183C6E6-4335-4428-AB21-BBACF8148F3A}" type="slidenum">
              <a:rPr lang="en-US" smtClean="0"/>
              <a:t>34</a:t>
            </a:fld>
            <a:endParaRPr lang="en-US"/>
          </a:p>
        </p:txBody>
      </p:sp>
      <p:sp>
        <p:nvSpPr>
          <p:cNvPr id="6" name="Title 5">
            <a:extLst>
              <a:ext uri="{FF2B5EF4-FFF2-40B4-BE49-F238E27FC236}">
                <a16:creationId xmlns:a16="http://schemas.microsoft.com/office/drawing/2014/main" id="{F1DBAEDB-44BA-460F-AE89-BFAB8C915935}"/>
              </a:ext>
            </a:extLst>
          </p:cNvPr>
          <p:cNvSpPr>
            <a:spLocks noGrp="1"/>
          </p:cNvSpPr>
          <p:nvPr>
            <p:ph type="title"/>
          </p:nvPr>
        </p:nvSpPr>
        <p:spPr>
          <a:xfrm>
            <a:off x="386954" y="273844"/>
            <a:ext cx="6498755" cy="785813"/>
          </a:xfrm>
        </p:spPr>
        <p:txBody>
          <a:bodyPr/>
          <a:lstStyle/>
          <a:p>
            <a:r>
              <a:rPr lang="sv-SE" sz="2400" b="1">
                <a:solidFill>
                  <a:srgbClr val="101A4D"/>
                </a:solidFill>
                <a:latin typeface="Scania Office Headline Bold" panose="00000805000000000000" pitchFamily="2" charset="0"/>
                <a:cs typeface="Arial" panose="020B0604020202020204" pitchFamily="34" charset="0"/>
              </a:rPr>
              <a:t>LF / LE </a:t>
            </a:r>
            <a:r>
              <a:rPr lang="sv-SE" sz="2400" b="1" err="1">
                <a:solidFill>
                  <a:srgbClr val="101A4D"/>
                </a:solidFill>
                <a:latin typeface="Scania Office Headline Bold" panose="00000805000000000000" pitchFamily="2" charset="0"/>
                <a:cs typeface="Arial" panose="020B0604020202020204" pitchFamily="34" charset="0"/>
              </a:rPr>
              <a:t>módulo</a:t>
            </a:r>
            <a:r>
              <a:rPr lang="sv-SE" sz="2400" b="1">
                <a:solidFill>
                  <a:srgbClr val="101A4D"/>
                </a:solidFill>
                <a:latin typeface="Scania Office Headline Bold" panose="00000805000000000000" pitchFamily="2" charset="0"/>
                <a:cs typeface="Arial" panose="020B0604020202020204" pitchFamily="34" charset="0"/>
              </a:rPr>
              <a:t> frontal, </a:t>
            </a:r>
            <a:r>
              <a:rPr lang="sv-SE" sz="2400" b="1" err="1">
                <a:solidFill>
                  <a:srgbClr val="101A4D"/>
                </a:solidFill>
                <a:latin typeface="Scania Office Headline Bold" panose="00000805000000000000" pitchFamily="2" charset="0"/>
                <a:cs typeface="Arial" panose="020B0604020202020204" pitchFamily="34" charset="0"/>
              </a:rPr>
              <a:t>combustível</a:t>
            </a:r>
            <a:r>
              <a:rPr lang="sv-SE" sz="2400" b="1">
                <a:solidFill>
                  <a:srgbClr val="101A4D"/>
                </a:solidFill>
                <a:latin typeface="Scania Office Headline Bold" panose="00000805000000000000" pitchFamily="2" charset="0"/>
                <a:cs typeface="Arial" panose="020B0604020202020204" pitchFamily="34" charset="0"/>
              </a:rPr>
              <a:t> e </a:t>
            </a:r>
            <a:r>
              <a:rPr lang="sv-SE" sz="2400" b="1" err="1">
                <a:solidFill>
                  <a:srgbClr val="101A4D"/>
                </a:solidFill>
                <a:latin typeface="Scania Office Headline Bold" panose="00000805000000000000" pitchFamily="2" charset="0"/>
                <a:cs typeface="Arial" panose="020B0604020202020204" pitchFamily="34" charset="0"/>
              </a:rPr>
              <a:t>tubulações</a:t>
            </a:r>
            <a:endParaRPr lang="sv-SE" sz="2400" b="1">
              <a:solidFill>
                <a:srgbClr val="101A4D"/>
              </a:solidFill>
              <a:latin typeface="Scania Office Headline Bold" panose="00000805000000000000" pitchFamily="2" charset="0"/>
              <a:cs typeface="Arial" panose="020B0604020202020204" pitchFamily="34" charset="0"/>
            </a:endParaRPr>
          </a:p>
        </p:txBody>
      </p:sp>
      <p:pic>
        <p:nvPicPr>
          <p:cNvPr id="15" name="Picture 14">
            <a:extLst>
              <a:ext uri="{FF2B5EF4-FFF2-40B4-BE49-F238E27FC236}">
                <a16:creationId xmlns:a16="http://schemas.microsoft.com/office/drawing/2014/main" id="{B7552A03-33C6-4EE6-91D2-36792A6AAE0D}"/>
              </a:ext>
            </a:extLst>
          </p:cNvPr>
          <p:cNvPicPr>
            <a:picLocks noChangeAspect="1"/>
          </p:cNvPicPr>
          <p:nvPr/>
        </p:nvPicPr>
        <p:blipFill>
          <a:blip r:embed="rId5"/>
          <a:stretch>
            <a:fillRect/>
          </a:stretch>
        </p:blipFill>
        <p:spPr>
          <a:xfrm>
            <a:off x="6507678" y="1520196"/>
            <a:ext cx="1818443" cy="1153412"/>
          </a:xfrm>
          <a:prstGeom prst="rect">
            <a:avLst/>
          </a:prstGeom>
        </p:spPr>
      </p:pic>
      <p:sp>
        <p:nvSpPr>
          <p:cNvPr id="10" name="Oval 9">
            <a:extLst>
              <a:ext uri="{FF2B5EF4-FFF2-40B4-BE49-F238E27FC236}">
                <a16:creationId xmlns:a16="http://schemas.microsoft.com/office/drawing/2014/main" id="{5668CD11-B39D-4FB7-9F4C-C9C064BA2074}"/>
              </a:ext>
            </a:extLst>
          </p:cNvPr>
          <p:cNvSpPr/>
          <p:nvPr/>
        </p:nvSpPr>
        <p:spPr>
          <a:xfrm>
            <a:off x="5716156" y="2848984"/>
            <a:ext cx="587567" cy="8712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
        <p:nvSpPr>
          <p:cNvPr id="2" name="Rectangle 1">
            <a:extLst>
              <a:ext uri="{FF2B5EF4-FFF2-40B4-BE49-F238E27FC236}">
                <a16:creationId xmlns:a16="http://schemas.microsoft.com/office/drawing/2014/main" id="{56CB8BFF-DCFB-431C-B4B4-C9E1D0937E63}"/>
              </a:ext>
            </a:extLst>
          </p:cNvPr>
          <p:cNvSpPr/>
          <p:nvPr/>
        </p:nvSpPr>
        <p:spPr>
          <a:xfrm rot="450145">
            <a:off x="5678579" y="3296844"/>
            <a:ext cx="324100" cy="460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cxnSp>
        <p:nvCxnSpPr>
          <p:cNvPr id="11" name="Rak pilkoppling 10">
            <a:extLst>
              <a:ext uri="{FF2B5EF4-FFF2-40B4-BE49-F238E27FC236}">
                <a16:creationId xmlns:a16="http://schemas.microsoft.com/office/drawing/2014/main" id="{02F07037-3337-4919-B853-A1459ED58808}"/>
              </a:ext>
            </a:extLst>
          </p:cNvPr>
          <p:cNvCxnSpPr>
            <a:cxnSpLocks/>
          </p:cNvCxnSpPr>
          <p:nvPr/>
        </p:nvCxnSpPr>
        <p:spPr>
          <a:xfrm flipH="1">
            <a:off x="5716157" y="2571751"/>
            <a:ext cx="791521" cy="705908"/>
          </a:xfrm>
          <a:prstGeom prst="straightConnector1">
            <a:avLst/>
          </a:prstGeom>
          <a:ln w="38100">
            <a:solidFill>
              <a:srgbClr val="101A4D"/>
            </a:solidFill>
            <a:tailEnd type="triangle"/>
          </a:ln>
        </p:spPr>
        <p:style>
          <a:lnRef idx="1">
            <a:schemeClr val="accent4"/>
          </a:lnRef>
          <a:fillRef idx="0">
            <a:schemeClr val="accent4"/>
          </a:fillRef>
          <a:effectRef idx="0">
            <a:schemeClr val="accent4"/>
          </a:effectRef>
          <a:fontRef idx="minor">
            <a:schemeClr val="tx1"/>
          </a:fontRef>
        </p:style>
      </p:cxnSp>
      <p:cxnSp>
        <p:nvCxnSpPr>
          <p:cNvPr id="14" name="Straight Arrow Connector 13">
            <a:extLst>
              <a:ext uri="{FF2B5EF4-FFF2-40B4-BE49-F238E27FC236}">
                <a16:creationId xmlns:a16="http://schemas.microsoft.com/office/drawing/2014/main" id="{74490A8A-9FB2-4AED-A753-1F8597864041}"/>
              </a:ext>
            </a:extLst>
          </p:cNvPr>
          <p:cNvCxnSpPr>
            <a:cxnSpLocks/>
          </p:cNvCxnSpPr>
          <p:nvPr/>
        </p:nvCxnSpPr>
        <p:spPr>
          <a:xfrm flipV="1">
            <a:off x="266608" y="4265372"/>
            <a:ext cx="888890" cy="454386"/>
          </a:xfrm>
          <a:prstGeom prst="straightConnector1">
            <a:avLst/>
          </a:prstGeom>
          <a:ln w="38100">
            <a:solidFill>
              <a:srgbClr val="101A4D"/>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DEE8294-D110-4201-933A-BD6E347B70A8}"/>
              </a:ext>
            </a:extLst>
          </p:cNvPr>
          <p:cNvSpPr txBox="1"/>
          <p:nvPr/>
        </p:nvSpPr>
        <p:spPr>
          <a:xfrm rot="19980754">
            <a:off x="-908" y="4161104"/>
            <a:ext cx="1571631" cy="230832"/>
          </a:xfrm>
          <a:prstGeom prst="rect">
            <a:avLst/>
          </a:prstGeom>
          <a:noFill/>
        </p:spPr>
        <p:txBody>
          <a:bodyPr wrap="square" rtlCol="0">
            <a:spAutoFit/>
          </a:bodyPr>
          <a:lstStyle/>
          <a:p>
            <a:pPr>
              <a:lnSpc>
                <a:spcPct val="90000"/>
              </a:lnSpc>
              <a:spcBef>
                <a:spcPts val="900"/>
              </a:spcBef>
            </a:pPr>
            <a:r>
              <a:rPr lang="sv-SE" sz="1000" err="1">
                <a:solidFill>
                  <a:schemeClr val="tx1"/>
                </a:solidFill>
                <a:latin typeface="Scania Office" panose="00000500000000000000" pitchFamily="2" charset="0"/>
                <a:cs typeface="Arial" panose="020B0604020202020204" pitchFamily="34" charset="0"/>
              </a:rPr>
              <a:t>Sentido</a:t>
            </a:r>
            <a:r>
              <a:rPr lang="sv-SE" sz="1000">
                <a:solidFill>
                  <a:schemeClr val="tx1"/>
                </a:solidFill>
                <a:latin typeface="Scania Office" panose="00000500000000000000" pitchFamily="2" charset="0"/>
                <a:cs typeface="Arial" panose="020B0604020202020204" pitchFamily="34" charset="0"/>
              </a:rPr>
              <a:t> de </a:t>
            </a:r>
            <a:r>
              <a:rPr lang="sv-SE" sz="1000" err="1">
                <a:solidFill>
                  <a:schemeClr val="tx1"/>
                </a:solidFill>
                <a:latin typeface="Scania Office" panose="00000500000000000000" pitchFamily="2" charset="0"/>
                <a:cs typeface="Arial" panose="020B0604020202020204" pitchFamily="34" charset="0"/>
              </a:rPr>
              <a:t>condução</a:t>
            </a:r>
            <a:endParaRPr lang="sv-SE" sz="1000">
              <a:solidFill>
                <a:schemeClr val="tx1"/>
              </a:solidFill>
              <a:latin typeface="Scania Office" panose="00000500000000000000" pitchFamily="2" charset="0"/>
              <a:cs typeface="Arial" panose="020B0604020202020204" pitchFamily="34" charset="0"/>
            </a:endParaRPr>
          </a:p>
        </p:txBody>
      </p:sp>
      <p:cxnSp>
        <p:nvCxnSpPr>
          <p:cNvPr id="20" name="Straight Arrow Connector 19">
            <a:extLst>
              <a:ext uri="{FF2B5EF4-FFF2-40B4-BE49-F238E27FC236}">
                <a16:creationId xmlns:a16="http://schemas.microsoft.com/office/drawing/2014/main" id="{E448E463-D6A8-4F83-8646-E80CAFB5E243}"/>
              </a:ext>
            </a:extLst>
          </p:cNvPr>
          <p:cNvCxnSpPr>
            <a:cxnSpLocks/>
          </p:cNvCxnSpPr>
          <p:nvPr/>
        </p:nvCxnSpPr>
        <p:spPr>
          <a:xfrm flipH="1">
            <a:off x="5799819" y="4498022"/>
            <a:ext cx="889688" cy="448281"/>
          </a:xfrm>
          <a:prstGeom prst="straightConnector1">
            <a:avLst/>
          </a:prstGeom>
          <a:ln w="38100">
            <a:solidFill>
              <a:srgbClr val="101A4D"/>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62EA7F8-1EA8-4453-9592-C9723323F9A2}"/>
              </a:ext>
            </a:extLst>
          </p:cNvPr>
          <p:cNvSpPr txBox="1"/>
          <p:nvPr/>
        </p:nvSpPr>
        <p:spPr>
          <a:xfrm rot="19987029">
            <a:off x="5307346" y="4521752"/>
            <a:ext cx="1543103" cy="237757"/>
          </a:xfrm>
          <a:prstGeom prst="rect">
            <a:avLst/>
          </a:prstGeom>
          <a:noFill/>
        </p:spPr>
        <p:txBody>
          <a:bodyPr wrap="square" rtlCol="0">
            <a:spAutoFit/>
          </a:bodyPr>
          <a:lstStyle/>
          <a:p>
            <a:pPr>
              <a:lnSpc>
                <a:spcPct val="90000"/>
              </a:lnSpc>
              <a:spcBef>
                <a:spcPts val="900"/>
              </a:spcBef>
            </a:pPr>
            <a:r>
              <a:rPr lang="sv-SE" sz="1000" err="1">
                <a:solidFill>
                  <a:schemeClr val="tx1"/>
                </a:solidFill>
                <a:latin typeface="Scania Office" panose="00000500000000000000" pitchFamily="2" charset="0"/>
                <a:cs typeface="Arial" panose="020B0604020202020204" pitchFamily="34" charset="0"/>
              </a:rPr>
              <a:t>Sentido</a:t>
            </a:r>
            <a:r>
              <a:rPr lang="sv-SE" sz="1000">
                <a:solidFill>
                  <a:schemeClr val="tx1"/>
                </a:solidFill>
                <a:latin typeface="Scania Office" panose="00000500000000000000" pitchFamily="2" charset="0"/>
                <a:cs typeface="Arial" panose="020B0604020202020204" pitchFamily="34" charset="0"/>
              </a:rPr>
              <a:t> de </a:t>
            </a:r>
            <a:r>
              <a:rPr lang="sv-SE" sz="1000" err="1">
                <a:solidFill>
                  <a:schemeClr val="tx1"/>
                </a:solidFill>
                <a:latin typeface="Scania Office" panose="00000500000000000000" pitchFamily="2" charset="0"/>
                <a:cs typeface="Arial" panose="020B0604020202020204" pitchFamily="34" charset="0"/>
              </a:rPr>
              <a:t>condução</a:t>
            </a:r>
            <a:endParaRPr lang="sv-SE" sz="1000">
              <a:solidFill>
                <a:schemeClr val="tx1"/>
              </a:solidFill>
              <a:latin typeface="Scania Office" panose="00000500000000000000" pitchFamily="2" charset="0"/>
              <a:cs typeface="Arial" panose="020B0604020202020204" pitchFamily="34" charset="0"/>
            </a:endParaRPr>
          </a:p>
        </p:txBody>
      </p:sp>
      <p:pic>
        <p:nvPicPr>
          <p:cNvPr id="22" name="Picture 21">
            <a:extLst>
              <a:ext uri="{FF2B5EF4-FFF2-40B4-BE49-F238E27FC236}">
                <a16:creationId xmlns:a16="http://schemas.microsoft.com/office/drawing/2014/main" id="{18752E70-73B4-47EC-B876-7C599044899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60580" y="273844"/>
            <a:ext cx="1039055" cy="970921"/>
          </a:xfrm>
          <a:prstGeom prst="rect">
            <a:avLst/>
          </a:prstGeom>
        </p:spPr>
      </p:pic>
      <p:sp>
        <p:nvSpPr>
          <p:cNvPr id="25" name="Rectangle 24">
            <a:extLst>
              <a:ext uri="{FF2B5EF4-FFF2-40B4-BE49-F238E27FC236}">
                <a16:creationId xmlns:a16="http://schemas.microsoft.com/office/drawing/2014/main" id="{AA82925D-F6D4-424B-AC6B-8B09EE9655FA}"/>
              </a:ext>
            </a:extLst>
          </p:cNvPr>
          <p:cNvSpPr/>
          <p:nvPr/>
        </p:nvSpPr>
        <p:spPr>
          <a:xfrm>
            <a:off x="7914770" y="665262"/>
            <a:ext cx="411351" cy="25709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
        <p:nvSpPr>
          <p:cNvPr id="26" name="Rectangle 25">
            <a:extLst>
              <a:ext uri="{FF2B5EF4-FFF2-40B4-BE49-F238E27FC236}">
                <a16:creationId xmlns:a16="http://schemas.microsoft.com/office/drawing/2014/main" id="{8116C73C-592F-4BD9-ABE7-1494BCEBADD5}"/>
              </a:ext>
            </a:extLst>
          </p:cNvPr>
          <p:cNvSpPr/>
          <p:nvPr/>
        </p:nvSpPr>
        <p:spPr>
          <a:xfrm>
            <a:off x="7906602" y="336380"/>
            <a:ext cx="411351" cy="25709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
        <p:nvSpPr>
          <p:cNvPr id="9" name="TextBox 8">
            <a:extLst>
              <a:ext uri="{FF2B5EF4-FFF2-40B4-BE49-F238E27FC236}">
                <a16:creationId xmlns:a16="http://schemas.microsoft.com/office/drawing/2014/main" id="{5AE53FBB-650F-4B9A-940D-270E03E70969}"/>
              </a:ext>
            </a:extLst>
          </p:cNvPr>
          <p:cNvSpPr txBox="1"/>
          <p:nvPr/>
        </p:nvSpPr>
        <p:spPr>
          <a:xfrm>
            <a:off x="7361574" y="2430930"/>
            <a:ext cx="1791707" cy="383182"/>
          </a:xfrm>
          <a:prstGeom prst="rect">
            <a:avLst/>
          </a:prstGeom>
          <a:noFill/>
        </p:spPr>
        <p:txBody>
          <a:bodyPr wrap="square" rtlCol="0">
            <a:spAutoFit/>
          </a:bodyPr>
          <a:lstStyle/>
          <a:p>
            <a:pPr>
              <a:lnSpc>
                <a:spcPct val="90000"/>
              </a:lnSpc>
              <a:spcBef>
                <a:spcPts val="900"/>
              </a:spcBef>
            </a:pPr>
            <a:r>
              <a:rPr lang="sv-SE" sz="1000" err="1">
                <a:solidFill>
                  <a:schemeClr val="tx1"/>
                </a:solidFill>
                <a:latin typeface="Scania Office" panose="00000500000000000000" pitchFamily="2" charset="0"/>
                <a:cs typeface="Arial" panose="020B0604020202020204" pitchFamily="34" charset="0"/>
              </a:rPr>
              <a:t>Tubulações</a:t>
            </a:r>
            <a:r>
              <a:rPr lang="sv-SE" sz="1000">
                <a:solidFill>
                  <a:schemeClr val="tx1"/>
                </a:solidFill>
                <a:latin typeface="Scania Office" panose="00000500000000000000" pitchFamily="2" charset="0"/>
                <a:cs typeface="Arial" panose="020B0604020202020204" pitchFamily="34" charset="0"/>
              </a:rPr>
              <a:t>  de </a:t>
            </a:r>
            <a:r>
              <a:rPr lang="sv-SE" sz="1000" err="1">
                <a:solidFill>
                  <a:schemeClr val="tx1"/>
                </a:solidFill>
                <a:latin typeface="Scania Office" panose="00000500000000000000" pitchFamily="2" charset="0"/>
                <a:cs typeface="Arial" panose="020B0604020202020204" pitchFamily="34" charset="0"/>
              </a:rPr>
              <a:t>combustível</a:t>
            </a:r>
            <a:r>
              <a:rPr lang="sv-SE" sz="1000">
                <a:solidFill>
                  <a:schemeClr val="tx1"/>
                </a:solidFill>
                <a:latin typeface="Scania Office" panose="00000500000000000000" pitchFamily="2" charset="0"/>
                <a:cs typeface="Arial" panose="020B0604020202020204" pitchFamily="34" charset="0"/>
              </a:rPr>
              <a:t> </a:t>
            </a:r>
            <a:r>
              <a:rPr lang="sv-SE" sz="1000" err="1">
                <a:solidFill>
                  <a:schemeClr val="tx1"/>
                </a:solidFill>
                <a:latin typeface="Scania Office" panose="00000500000000000000" pitchFamily="2" charset="0"/>
                <a:cs typeface="Arial" panose="020B0604020202020204" pitchFamily="34" charset="0"/>
              </a:rPr>
              <a:t>rígidas</a:t>
            </a:r>
            <a:endParaRPr lang="sv-SE" sz="1000">
              <a:solidFill>
                <a:schemeClr val="tx1"/>
              </a:solidFill>
              <a:latin typeface="Scania Office" panose="00000500000000000000" pitchFamily="2" charset="0"/>
              <a:cs typeface="Arial" panose="020B0604020202020204" pitchFamily="34" charset="0"/>
            </a:endParaRPr>
          </a:p>
        </p:txBody>
      </p:sp>
      <p:cxnSp>
        <p:nvCxnSpPr>
          <p:cNvPr id="23" name="Rak pilkoppling 10">
            <a:extLst>
              <a:ext uri="{FF2B5EF4-FFF2-40B4-BE49-F238E27FC236}">
                <a16:creationId xmlns:a16="http://schemas.microsoft.com/office/drawing/2014/main" id="{F464F967-D014-4841-B300-7B04B464F76B}"/>
              </a:ext>
            </a:extLst>
          </p:cNvPr>
          <p:cNvCxnSpPr>
            <a:cxnSpLocks/>
          </p:cNvCxnSpPr>
          <p:nvPr/>
        </p:nvCxnSpPr>
        <p:spPr>
          <a:xfrm flipH="1">
            <a:off x="7914770" y="2891642"/>
            <a:ext cx="171918" cy="662765"/>
          </a:xfrm>
          <a:prstGeom prst="straightConnector1">
            <a:avLst/>
          </a:prstGeom>
          <a:ln w="38100">
            <a:solidFill>
              <a:srgbClr val="101A4D"/>
            </a:solidFill>
            <a:tailEnd type="triangle"/>
          </a:ln>
        </p:spPr>
        <p:style>
          <a:lnRef idx="1">
            <a:schemeClr val="accent4"/>
          </a:lnRef>
          <a:fillRef idx="0">
            <a:schemeClr val="accent4"/>
          </a:fillRef>
          <a:effectRef idx="0">
            <a:schemeClr val="accent4"/>
          </a:effectRef>
          <a:fontRef idx="minor">
            <a:schemeClr val="tx1"/>
          </a:fontRef>
        </p:style>
      </p:cxnSp>
      <p:cxnSp>
        <p:nvCxnSpPr>
          <p:cNvPr id="24" name="Rak pilkoppling 10">
            <a:extLst>
              <a:ext uri="{FF2B5EF4-FFF2-40B4-BE49-F238E27FC236}">
                <a16:creationId xmlns:a16="http://schemas.microsoft.com/office/drawing/2014/main" id="{6F283595-4F4D-4AD1-8E51-E0055EEB1223}"/>
              </a:ext>
            </a:extLst>
          </p:cNvPr>
          <p:cNvCxnSpPr>
            <a:cxnSpLocks/>
          </p:cNvCxnSpPr>
          <p:nvPr/>
        </p:nvCxnSpPr>
        <p:spPr>
          <a:xfrm flipH="1">
            <a:off x="7338461" y="2902383"/>
            <a:ext cx="748227" cy="211886"/>
          </a:xfrm>
          <a:prstGeom prst="straightConnector1">
            <a:avLst/>
          </a:prstGeom>
          <a:ln w="38100">
            <a:solidFill>
              <a:srgbClr val="101A4D"/>
            </a:solidFill>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8108745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001">
            <a:extLst>
              <a:ext uri="{FF2B5EF4-FFF2-40B4-BE49-F238E27FC236}">
                <a16:creationId xmlns:a16="http://schemas.microsoft.com/office/drawing/2014/main" id="{D8D9E85D-48D1-4278-B270-17DBC2B21D0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37415" y="463149"/>
            <a:ext cx="6469170" cy="4535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79E328A6-9612-44A2-8411-8AA402A054E9}"/>
              </a:ext>
            </a:extLst>
          </p:cNvPr>
          <p:cNvSpPr>
            <a:spLocks noGrp="1"/>
          </p:cNvSpPr>
          <p:nvPr>
            <p:ph type="sldNum" sz="quarter" idx="12"/>
          </p:nvPr>
        </p:nvSpPr>
        <p:spPr/>
        <p:txBody>
          <a:bodyPr/>
          <a:lstStyle/>
          <a:p>
            <a:fld id="{0183C6E6-4335-4428-AB21-BBACF8148F3A}" type="slidenum">
              <a:rPr lang="en-US" smtClean="0"/>
              <a:t>35</a:t>
            </a:fld>
            <a:endParaRPr lang="en-US"/>
          </a:p>
        </p:txBody>
      </p:sp>
      <p:sp>
        <p:nvSpPr>
          <p:cNvPr id="6" name="Title 5">
            <a:extLst>
              <a:ext uri="{FF2B5EF4-FFF2-40B4-BE49-F238E27FC236}">
                <a16:creationId xmlns:a16="http://schemas.microsoft.com/office/drawing/2014/main" id="{F1DBAEDB-44BA-460F-AE89-BFAB8C915935}"/>
              </a:ext>
            </a:extLst>
          </p:cNvPr>
          <p:cNvSpPr>
            <a:spLocks noGrp="1"/>
          </p:cNvSpPr>
          <p:nvPr>
            <p:ph type="title"/>
          </p:nvPr>
        </p:nvSpPr>
        <p:spPr/>
        <p:txBody>
          <a:bodyPr/>
          <a:lstStyle/>
          <a:p>
            <a:r>
              <a:rPr lang="sv-SE" sz="2400" b="1">
                <a:solidFill>
                  <a:srgbClr val="101A4D"/>
                </a:solidFill>
                <a:latin typeface="Scania Office Headline Bold" panose="00000805000000000000" pitchFamily="2" charset="0"/>
                <a:cs typeface="Arial" panose="020B0604020202020204" pitchFamily="34" charset="0"/>
              </a:rPr>
              <a:t>LF – </a:t>
            </a:r>
            <a:r>
              <a:rPr lang="sv-SE" sz="2400" b="1" err="1">
                <a:solidFill>
                  <a:srgbClr val="101A4D"/>
                </a:solidFill>
                <a:latin typeface="Scania Office Headline Bold" panose="00000805000000000000" pitchFamily="2" charset="0"/>
                <a:cs typeface="Arial" panose="020B0604020202020204" pitchFamily="34" charset="0"/>
              </a:rPr>
              <a:t>Módulo</a:t>
            </a:r>
            <a:r>
              <a:rPr lang="sv-SE" sz="2400" b="1">
                <a:solidFill>
                  <a:srgbClr val="101A4D"/>
                </a:solidFill>
                <a:latin typeface="Scania Office Headline Bold" panose="00000805000000000000" pitchFamily="2" charset="0"/>
                <a:cs typeface="Arial" panose="020B0604020202020204" pitchFamily="34" charset="0"/>
              </a:rPr>
              <a:t> </a:t>
            </a:r>
            <a:r>
              <a:rPr lang="sv-SE" sz="2400" b="1" err="1">
                <a:solidFill>
                  <a:srgbClr val="101A4D"/>
                </a:solidFill>
                <a:latin typeface="Scania Office Headline Bold" panose="00000805000000000000" pitchFamily="2" charset="0"/>
                <a:cs typeface="Arial" panose="020B0604020202020204" pitchFamily="34" charset="0"/>
              </a:rPr>
              <a:t>traseiro</a:t>
            </a:r>
            <a:endParaRPr lang="sv-SE" sz="2400" b="1">
              <a:solidFill>
                <a:srgbClr val="101A4D"/>
              </a:solidFill>
              <a:latin typeface="Scania Office Headline Bold" panose="00000805000000000000" pitchFamily="2" charset="0"/>
              <a:cs typeface="Arial" panose="020B0604020202020204" pitchFamily="34" charset="0"/>
            </a:endParaRPr>
          </a:p>
        </p:txBody>
      </p:sp>
      <p:grpSp>
        <p:nvGrpSpPr>
          <p:cNvPr id="9" name="Group 8">
            <a:extLst>
              <a:ext uri="{FF2B5EF4-FFF2-40B4-BE49-F238E27FC236}">
                <a16:creationId xmlns:a16="http://schemas.microsoft.com/office/drawing/2014/main" id="{761DC14B-36C2-4DA5-A4B2-C9B5C13F9946}"/>
              </a:ext>
            </a:extLst>
          </p:cNvPr>
          <p:cNvGrpSpPr/>
          <p:nvPr/>
        </p:nvGrpSpPr>
        <p:grpSpPr>
          <a:xfrm rot="20806185">
            <a:off x="5875113" y="3787132"/>
            <a:ext cx="1420993" cy="711207"/>
            <a:chOff x="7765625" y="5089037"/>
            <a:chExt cx="1894657" cy="948276"/>
          </a:xfrm>
        </p:grpSpPr>
        <p:cxnSp>
          <p:nvCxnSpPr>
            <p:cNvPr id="11" name="Straight Arrow Connector 10">
              <a:extLst>
                <a:ext uri="{FF2B5EF4-FFF2-40B4-BE49-F238E27FC236}">
                  <a16:creationId xmlns:a16="http://schemas.microsoft.com/office/drawing/2014/main" id="{29EA54C7-E69B-42E1-B4BC-45EE230ABF70}"/>
                </a:ext>
              </a:extLst>
            </p:cNvPr>
            <p:cNvCxnSpPr>
              <a:cxnSpLocks/>
            </p:cNvCxnSpPr>
            <p:nvPr/>
          </p:nvCxnSpPr>
          <p:spPr>
            <a:xfrm rot="793815" flipH="1">
              <a:off x="8136920" y="5089037"/>
              <a:ext cx="1119259" cy="948276"/>
            </a:xfrm>
            <a:prstGeom prst="straightConnector1">
              <a:avLst/>
            </a:prstGeom>
            <a:ln w="38100">
              <a:solidFill>
                <a:srgbClr val="101A4D"/>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8070DF4-4D2A-4C04-B2A8-B1EB1D3557AC}"/>
                </a:ext>
              </a:extLst>
            </p:cNvPr>
            <p:cNvSpPr txBox="1"/>
            <p:nvPr/>
          </p:nvSpPr>
          <p:spPr>
            <a:xfrm rot="19923156">
              <a:off x="7765625" y="5148831"/>
              <a:ext cx="1894657" cy="307776"/>
            </a:xfrm>
            <a:prstGeom prst="rect">
              <a:avLst/>
            </a:prstGeom>
            <a:noFill/>
            <a:ln>
              <a:noFill/>
            </a:ln>
          </p:spPr>
          <p:txBody>
            <a:bodyPr wrap="square" rtlCol="0">
              <a:spAutoFit/>
            </a:bodyPr>
            <a:lstStyle/>
            <a:p>
              <a:pPr>
                <a:lnSpc>
                  <a:spcPct val="90000"/>
                </a:lnSpc>
                <a:spcBef>
                  <a:spcPts val="900"/>
                </a:spcBef>
              </a:pPr>
              <a:r>
                <a:rPr lang="sv-SE" sz="1000" err="1">
                  <a:solidFill>
                    <a:schemeClr val="tx1"/>
                  </a:solidFill>
                  <a:latin typeface="Scania Office" panose="00000500000000000000" pitchFamily="2" charset="0"/>
                  <a:cs typeface="Arial" panose="020B0604020202020204" pitchFamily="34" charset="0"/>
                </a:rPr>
                <a:t>Sentido</a:t>
              </a:r>
              <a:r>
                <a:rPr lang="sv-SE" sz="1000">
                  <a:solidFill>
                    <a:schemeClr val="tx1"/>
                  </a:solidFill>
                  <a:latin typeface="Scania Office" panose="00000500000000000000" pitchFamily="2" charset="0"/>
                  <a:cs typeface="Arial" panose="020B0604020202020204" pitchFamily="34" charset="0"/>
                </a:rPr>
                <a:t> de </a:t>
              </a:r>
              <a:r>
                <a:rPr lang="sv-SE" sz="1000" err="1">
                  <a:solidFill>
                    <a:schemeClr val="tx1"/>
                  </a:solidFill>
                  <a:latin typeface="Scania Office" panose="00000500000000000000" pitchFamily="2" charset="0"/>
                  <a:cs typeface="Arial" panose="020B0604020202020204" pitchFamily="34" charset="0"/>
                </a:rPr>
                <a:t>marcha</a:t>
              </a:r>
              <a:endParaRPr lang="sv-SE" sz="1000">
                <a:solidFill>
                  <a:schemeClr val="tx1"/>
                </a:solidFill>
                <a:latin typeface="Scania Office" panose="00000500000000000000" pitchFamily="2" charset="0"/>
                <a:cs typeface="Arial" panose="020B0604020202020204" pitchFamily="34" charset="0"/>
              </a:endParaRPr>
            </a:p>
          </p:txBody>
        </p:sp>
      </p:grpSp>
      <p:pic>
        <p:nvPicPr>
          <p:cNvPr id="13" name="Picture 12">
            <a:extLst>
              <a:ext uri="{FF2B5EF4-FFF2-40B4-BE49-F238E27FC236}">
                <a16:creationId xmlns:a16="http://schemas.microsoft.com/office/drawing/2014/main" id="{87807C92-C7C6-44E0-9369-291E798B05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0580" y="273844"/>
            <a:ext cx="1039055" cy="970921"/>
          </a:xfrm>
          <a:prstGeom prst="rect">
            <a:avLst/>
          </a:prstGeom>
        </p:spPr>
      </p:pic>
      <p:sp>
        <p:nvSpPr>
          <p:cNvPr id="14" name="Rectangle 13">
            <a:extLst>
              <a:ext uri="{FF2B5EF4-FFF2-40B4-BE49-F238E27FC236}">
                <a16:creationId xmlns:a16="http://schemas.microsoft.com/office/drawing/2014/main" id="{D921908D-8867-4EDC-8288-38C6831968A2}"/>
              </a:ext>
            </a:extLst>
          </p:cNvPr>
          <p:cNvSpPr/>
          <p:nvPr/>
        </p:nvSpPr>
        <p:spPr>
          <a:xfrm>
            <a:off x="7228965" y="334603"/>
            <a:ext cx="478047" cy="25709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Tree>
    <p:extLst>
      <p:ext uri="{BB962C8B-B14F-4D97-AF65-F5344CB8AC3E}">
        <p14:creationId xmlns:p14="http://schemas.microsoft.com/office/powerpoint/2010/main" val="37954269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17AE3AF-8499-4A59-929B-BCD29457D8BD}"/>
              </a:ext>
            </a:extLst>
          </p:cNvPr>
          <p:cNvGraphicFramePr>
            <a:graphicFrameLocks noChangeAspect="1"/>
          </p:cNvGraphicFramePr>
          <p:nvPr>
            <p:custDataLst>
              <p:tags r:id="rId2"/>
            </p:custDataLst>
            <p:extLst>
              <p:ext uri="{D42A27DB-BD31-4B8C-83A1-F6EECF244321}">
                <p14:modId xmlns:p14="http://schemas.microsoft.com/office/powerpoint/2010/main" val="218538192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5362" name="think-cell Slide" r:id="rId6" imgW="498" imgH="499" progId="TCLayout.ActiveDocument.1">
                  <p:embed/>
                </p:oleObj>
              </mc:Choice>
              <mc:Fallback>
                <p:oleObj name="think-cell Slide" r:id="rId6" imgW="498" imgH="499" progId="TCLayout.ActiveDocument.1">
                  <p:embed/>
                  <p:pic>
                    <p:nvPicPr>
                      <p:cNvPr id="3" name="Object 2" hidden="1">
                        <a:extLst>
                          <a:ext uri="{FF2B5EF4-FFF2-40B4-BE49-F238E27FC236}">
                            <a16:creationId xmlns:a16="http://schemas.microsoft.com/office/drawing/2014/main" id="{017AE3AF-8499-4A59-929B-BCD29457D8BD}"/>
                          </a:ext>
                        </a:extLst>
                      </p:cNvPr>
                      <p:cNvPicPr/>
                      <p:nvPr/>
                    </p:nvPicPr>
                    <p:blipFill>
                      <a:blip r:embed="rId7"/>
                      <a:stretch>
                        <a:fillRect/>
                      </a:stretch>
                    </p:blipFill>
                    <p:spPr>
                      <a:xfrm>
                        <a:off x="1191" y="1191"/>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2AB4A5F-1B3E-4622-98B5-F74CBB445822}"/>
              </a:ext>
            </a:extLst>
          </p:cNvPr>
          <p:cNvSpPr/>
          <p:nvPr>
            <p:custDataLst>
              <p:tags r:id="rId3"/>
            </p:custDataLst>
          </p:nvPr>
        </p:nvSpPr>
        <p:spPr>
          <a:xfrm>
            <a:off x="0" y="0"/>
            <a:ext cx="119063" cy="1190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lnSpc>
                <a:spcPct val="90000"/>
              </a:lnSpc>
              <a:spcBef>
                <a:spcPts val="900"/>
              </a:spcBef>
            </a:pPr>
            <a:endParaRPr lang="sv-SE" sz="2400" b="1">
              <a:latin typeface="Scania Office Headline Bold" panose="00000805000000000000" pitchFamily="2" charset="0"/>
              <a:ea typeface="+mj-ea"/>
              <a:cs typeface="Arial" panose="020B0604020202020204" pitchFamily="34" charset="0"/>
              <a:sym typeface="Scania Office Headline Bold" panose="00000805000000000000" pitchFamily="2" charset="0"/>
            </a:endParaRPr>
          </a:p>
        </p:txBody>
      </p:sp>
      <p:pic>
        <p:nvPicPr>
          <p:cNvPr id="8" name="Content Placeholder 7">
            <a:extLst>
              <a:ext uri="{FF2B5EF4-FFF2-40B4-BE49-F238E27FC236}">
                <a16:creationId xmlns:a16="http://schemas.microsoft.com/office/drawing/2014/main" id="{EAD8371F-3F49-4E74-81F3-059FAD6A42F2}"/>
              </a:ext>
            </a:extLst>
          </p:cNvPr>
          <p:cNvPicPr>
            <a:picLocks noGrp="1" noChangeAspect="1"/>
          </p:cNvPicPr>
          <p:nvPr>
            <p:ph idx="1"/>
          </p:nvPr>
        </p:nvPicPr>
        <p:blipFill>
          <a:blip r:embed="rId8" cstate="email">
            <a:extLst>
              <a:ext uri="{28A0092B-C50C-407E-A947-70E740481C1C}">
                <a14:useLocalDpi xmlns:a14="http://schemas.microsoft.com/office/drawing/2010/main"/>
              </a:ext>
            </a:extLst>
          </a:blip>
          <a:stretch>
            <a:fillRect/>
          </a:stretch>
        </p:blipFill>
        <p:spPr>
          <a:xfrm>
            <a:off x="365751" y="2484474"/>
            <a:ext cx="4335137" cy="2106458"/>
          </a:xfrm>
          <a:prstGeom prst="rect">
            <a:avLst/>
          </a:prstGeom>
        </p:spPr>
      </p:pic>
      <p:sp>
        <p:nvSpPr>
          <p:cNvPr id="5" name="Slide Number Placeholder 4">
            <a:extLst>
              <a:ext uri="{FF2B5EF4-FFF2-40B4-BE49-F238E27FC236}">
                <a16:creationId xmlns:a16="http://schemas.microsoft.com/office/drawing/2014/main" id="{79E328A6-9612-44A2-8411-8AA402A054E9}"/>
              </a:ext>
            </a:extLst>
          </p:cNvPr>
          <p:cNvSpPr>
            <a:spLocks noGrp="1"/>
          </p:cNvSpPr>
          <p:nvPr>
            <p:ph type="sldNum" sz="quarter" idx="12"/>
          </p:nvPr>
        </p:nvSpPr>
        <p:spPr/>
        <p:txBody>
          <a:bodyPr/>
          <a:lstStyle/>
          <a:p>
            <a:fld id="{0183C6E6-4335-4428-AB21-BBACF8148F3A}" type="slidenum">
              <a:rPr lang="en-US" smtClean="0"/>
              <a:t>36</a:t>
            </a:fld>
            <a:endParaRPr lang="en-US"/>
          </a:p>
        </p:txBody>
      </p:sp>
      <p:sp>
        <p:nvSpPr>
          <p:cNvPr id="6" name="Title 5">
            <a:extLst>
              <a:ext uri="{FF2B5EF4-FFF2-40B4-BE49-F238E27FC236}">
                <a16:creationId xmlns:a16="http://schemas.microsoft.com/office/drawing/2014/main" id="{F1DBAEDB-44BA-460F-AE89-BFAB8C915935}"/>
              </a:ext>
            </a:extLst>
          </p:cNvPr>
          <p:cNvSpPr>
            <a:spLocks noGrp="1"/>
          </p:cNvSpPr>
          <p:nvPr>
            <p:ph type="title"/>
          </p:nvPr>
        </p:nvSpPr>
        <p:spPr>
          <a:xfrm>
            <a:off x="360467" y="545263"/>
            <a:ext cx="7939167" cy="785813"/>
          </a:xfrm>
        </p:spPr>
        <p:txBody>
          <a:bodyPr/>
          <a:lstStyle/>
          <a:p>
            <a:r>
              <a:rPr lang="sv-SE" sz="2400" b="1" err="1">
                <a:solidFill>
                  <a:srgbClr val="101A4D"/>
                </a:solidFill>
                <a:latin typeface="Scania Office Headline Bold" panose="00000805000000000000" pitchFamily="2" charset="0"/>
                <a:cs typeface="Arial" panose="020B0604020202020204" pitchFamily="34" charset="0"/>
              </a:rPr>
              <a:t>Módulo</a:t>
            </a:r>
            <a:r>
              <a:rPr lang="sv-SE" sz="2400" b="1">
                <a:solidFill>
                  <a:srgbClr val="101A4D"/>
                </a:solidFill>
                <a:latin typeface="Scania Office Headline Bold" panose="00000805000000000000" pitchFamily="2" charset="0"/>
                <a:cs typeface="Arial" panose="020B0604020202020204" pitchFamily="34" charset="0"/>
              </a:rPr>
              <a:t> </a:t>
            </a:r>
            <a:r>
              <a:rPr lang="sv-SE" sz="2400" b="1" err="1">
                <a:solidFill>
                  <a:srgbClr val="101A4D"/>
                </a:solidFill>
                <a:latin typeface="Scania Office Headline Bold" panose="00000805000000000000" pitchFamily="2" charset="0"/>
                <a:cs typeface="Arial" panose="020B0604020202020204" pitchFamily="34" charset="0"/>
              </a:rPr>
              <a:t>traseiro</a:t>
            </a:r>
            <a:r>
              <a:rPr lang="sv-SE" sz="2400" b="1">
                <a:solidFill>
                  <a:srgbClr val="101A4D"/>
                </a:solidFill>
                <a:latin typeface="Scania Office Headline Bold" panose="00000805000000000000" pitchFamily="2" charset="0"/>
                <a:cs typeface="Arial" panose="020B0604020202020204" pitchFamily="34" charset="0"/>
              </a:rPr>
              <a:t> dos </a:t>
            </a:r>
            <a:r>
              <a:rPr lang="sv-SE" sz="2400" b="1" err="1">
                <a:solidFill>
                  <a:srgbClr val="101A4D"/>
                </a:solidFill>
                <a:latin typeface="Scania Office Headline Bold" panose="00000805000000000000" pitchFamily="2" charset="0"/>
                <a:cs typeface="Arial" panose="020B0604020202020204" pitchFamily="34" charset="0"/>
              </a:rPr>
              <a:t>veículos</a:t>
            </a:r>
            <a:r>
              <a:rPr lang="sv-SE" sz="2400" b="1">
                <a:solidFill>
                  <a:srgbClr val="101A4D"/>
                </a:solidFill>
                <a:latin typeface="Scania Office Headline Bold" panose="00000805000000000000" pitchFamily="2" charset="0"/>
                <a:cs typeface="Arial" panose="020B0604020202020204" pitchFamily="34" charset="0"/>
              </a:rPr>
              <a:t> </a:t>
            </a:r>
            <a:r>
              <a:rPr lang="sv-SE" sz="2400" b="1" err="1">
                <a:solidFill>
                  <a:srgbClr val="101A4D"/>
                </a:solidFill>
                <a:latin typeface="Scania Office Headline Bold" panose="00000805000000000000" pitchFamily="2" charset="0"/>
                <a:cs typeface="Arial" panose="020B0604020202020204" pitchFamily="34" charset="0"/>
              </a:rPr>
              <a:t>com</a:t>
            </a:r>
            <a:r>
              <a:rPr lang="sv-SE" sz="2400" b="1">
                <a:solidFill>
                  <a:srgbClr val="101A4D"/>
                </a:solidFill>
                <a:latin typeface="Scania Office Headline Bold" panose="00000805000000000000" pitchFamily="2" charset="0"/>
                <a:cs typeface="Arial" panose="020B0604020202020204" pitchFamily="34" charset="0"/>
              </a:rPr>
              <a:t> </a:t>
            </a:r>
            <a:br>
              <a:rPr lang="sv-SE" sz="2400" b="1">
                <a:solidFill>
                  <a:srgbClr val="101A4D"/>
                </a:solidFill>
                <a:latin typeface="Scania Office Headline Bold" panose="00000805000000000000" pitchFamily="2" charset="0"/>
                <a:cs typeface="Arial" panose="020B0604020202020204" pitchFamily="34" charset="0"/>
              </a:rPr>
            </a:br>
            <a:r>
              <a:rPr lang="sv-SE" sz="2400" b="1" err="1">
                <a:solidFill>
                  <a:srgbClr val="101A4D"/>
                </a:solidFill>
                <a:latin typeface="Scania Office Headline Bold" panose="00000805000000000000" pitchFamily="2" charset="0"/>
                <a:cs typeface="Arial" panose="020B0604020202020204" pitchFamily="34" charset="0"/>
              </a:rPr>
              <a:t>entrada</a:t>
            </a:r>
            <a:r>
              <a:rPr lang="sv-SE" sz="2400" b="1">
                <a:solidFill>
                  <a:srgbClr val="101A4D"/>
                </a:solidFill>
                <a:latin typeface="Scania Office Headline Bold" panose="00000805000000000000" pitchFamily="2" charset="0"/>
                <a:cs typeface="Arial" panose="020B0604020202020204" pitchFamily="34" charset="0"/>
              </a:rPr>
              <a:t> </a:t>
            </a:r>
            <a:r>
              <a:rPr lang="sv-SE" sz="2400" b="1" err="1">
                <a:solidFill>
                  <a:srgbClr val="101A4D"/>
                </a:solidFill>
                <a:latin typeface="Scania Office Headline Bold" panose="00000805000000000000" pitchFamily="2" charset="0"/>
                <a:cs typeface="Arial" panose="020B0604020202020204" pitchFamily="34" charset="0"/>
              </a:rPr>
              <a:t>baixa</a:t>
            </a:r>
            <a:r>
              <a:rPr lang="sv-SE" sz="2400" b="1">
                <a:solidFill>
                  <a:srgbClr val="101A4D"/>
                </a:solidFill>
                <a:latin typeface="Scania Office Headline Bold" panose="00000805000000000000" pitchFamily="2" charset="0"/>
                <a:cs typeface="Arial" panose="020B0604020202020204" pitchFamily="34" charset="0"/>
              </a:rPr>
              <a:t> – Sistemas SCR</a:t>
            </a:r>
            <a:r>
              <a:rPr lang="sv-SE" sz="2400">
                <a:solidFill>
                  <a:srgbClr val="101A4D"/>
                </a:solidFill>
                <a:latin typeface="Scania Office Headline Bold" panose="00000805000000000000" pitchFamily="2" charset="0"/>
                <a:cs typeface="Arial" panose="020B0604020202020204" pitchFamily="34" charset="0"/>
              </a:rPr>
              <a:t> </a:t>
            </a:r>
            <a:br>
              <a:rPr lang="sv-SE" sz="2400">
                <a:solidFill>
                  <a:srgbClr val="101A4D"/>
                </a:solidFill>
                <a:latin typeface="Scania Office Headline Bold" panose="00000805000000000000" pitchFamily="2" charset="0"/>
                <a:cs typeface="Arial" panose="020B0604020202020204" pitchFamily="34" charset="0"/>
              </a:rPr>
            </a:br>
            <a:r>
              <a:rPr lang="sv-SE" sz="1200">
                <a:solidFill>
                  <a:srgbClr val="101A4D"/>
                </a:solidFill>
                <a:latin typeface="Scania Office Headline Bold" panose="00000805000000000000" pitchFamily="2" charset="0"/>
                <a:cs typeface="Arial" panose="020B0604020202020204" pitchFamily="34" charset="0"/>
              </a:rPr>
              <a:t>(</a:t>
            </a:r>
            <a:r>
              <a:rPr lang="sv-SE" sz="1200" u="sng" err="1">
                <a:solidFill>
                  <a:srgbClr val="101A4D"/>
                </a:solidFill>
                <a:latin typeface="Scania Office Headline Bold" panose="00000805000000000000" pitchFamily="2" charset="0"/>
              </a:rPr>
              <a:t>sistema</a:t>
            </a:r>
            <a:r>
              <a:rPr lang="sv-SE" sz="1200" u="sng">
                <a:solidFill>
                  <a:srgbClr val="101A4D"/>
                </a:solidFill>
                <a:latin typeface="Scania Office Headline Bold" panose="00000805000000000000" pitchFamily="2" charset="0"/>
              </a:rPr>
              <a:t> de </a:t>
            </a:r>
            <a:r>
              <a:rPr lang="sv-SE" sz="1200" u="sng" err="1">
                <a:solidFill>
                  <a:srgbClr val="101A4D"/>
                </a:solidFill>
                <a:latin typeface="Scania Office Headline Bold" panose="00000805000000000000" pitchFamily="2" charset="0"/>
              </a:rPr>
              <a:t>redução</a:t>
            </a:r>
            <a:r>
              <a:rPr lang="sv-SE" sz="1200" u="sng">
                <a:solidFill>
                  <a:srgbClr val="101A4D"/>
                </a:solidFill>
                <a:latin typeface="Scania Office Headline Bold" panose="00000805000000000000" pitchFamily="2" charset="0"/>
              </a:rPr>
              <a:t> </a:t>
            </a:r>
            <a:r>
              <a:rPr lang="sv-SE" sz="1200" u="sng" err="1">
                <a:solidFill>
                  <a:srgbClr val="101A4D"/>
                </a:solidFill>
                <a:latin typeface="Scania Office Headline Bold" panose="00000805000000000000" pitchFamily="2" charset="0"/>
              </a:rPr>
              <a:t>catalítica</a:t>
            </a:r>
            <a:r>
              <a:rPr lang="sv-SE" sz="1200" u="sng">
                <a:solidFill>
                  <a:srgbClr val="101A4D"/>
                </a:solidFill>
                <a:latin typeface="Scania Office Headline Bold" panose="00000805000000000000" pitchFamily="2" charset="0"/>
              </a:rPr>
              <a:t> </a:t>
            </a:r>
            <a:r>
              <a:rPr lang="sv-SE" sz="1200" u="sng" err="1">
                <a:solidFill>
                  <a:srgbClr val="101A4D"/>
                </a:solidFill>
                <a:latin typeface="Scania Office Headline Bold" panose="00000805000000000000" pitchFamily="2" charset="0"/>
              </a:rPr>
              <a:t>seletiva</a:t>
            </a:r>
            <a:r>
              <a:rPr lang="sv-SE" sz="1200">
                <a:solidFill>
                  <a:srgbClr val="101A4D"/>
                </a:solidFill>
                <a:latin typeface="Scania Office Headline Bold" panose="00000805000000000000" pitchFamily="2" charset="0"/>
                <a:cs typeface="Arial" panose="020B0604020202020204" pitchFamily="34" charset="0"/>
              </a:rPr>
              <a:t>) </a:t>
            </a:r>
            <a:r>
              <a:rPr lang="sv-SE" sz="2400" b="1">
                <a:solidFill>
                  <a:srgbClr val="101A4D"/>
                </a:solidFill>
                <a:latin typeface="Scania Office Headline Bold" panose="00000805000000000000" pitchFamily="2" charset="0"/>
                <a:cs typeface="Arial" panose="020B0604020202020204" pitchFamily="34" charset="0"/>
              </a:rPr>
              <a:t>e </a:t>
            </a:r>
            <a:r>
              <a:rPr lang="sv-SE" sz="2400" b="1" err="1">
                <a:solidFill>
                  <a:srgbClr val="101A4D"/>
                </a:solidFill>
                <a:latin typeface="Scania Office Headline Bold" panose="00000805000000000000" pitchFamily="2" charset="0"/>
                <a:cs typeface="Arial" panose="020B0604020202020204" pitchFamily="34" charset="0"/>
              </a:rPr>
              <a:t>Pneumático</a:t>
            </a:r>
            <a:endParaRPr lang="sv-SE" sz="2400" b="1">
              <a:solidFill>
                <a:srgbClr val="101A4D"/>
              </a:solidFill>
              <a:latin typeface="Scania Office Headline Bold" panose="00000805000000000000" pitchFamily="2" charset="0"/>
              <a:cs typeface="Arial" panose="020B0604020202020204" pitchFamily="34" charset="0"/>
            </a:endParaRPr>
          </a:p>
        </p:txBody>
      </p:sp>
      <p:pic>
        <p:nvPicPr>
          <p:cNvPr id="10" name="Picture 9">
            <a:extLst>
              <a:ext uri="{FF2B5EF4-FFF2-40B4-BE49-F238E27FC236}">
                <a16:creationId xmlns:a16="http://schemas.microsoft.com/office/drawing/2014/main" id="{B83F41DD-C32E-44C1-951A-B5174A9E7AE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80854" y="2484474"/>
            <a:ext cx="3340632" cy="2113763"/>
          </a:xfrm>
          <a:prstGeom prst="rect">
            <a:avLst/>
          </a:prstGeom>
        </p:spPr>
      </p:pic>
      <p:pic>
        <p:nvPicPr>
          <p:cNvPr id="13" name="Picture 12">
            <a:extLst>
              <a:ext uri="{FF2B5EF4-FFF2-40B4-BE49-F238E27FC236}">
                <a16:creationId xmlns:a16="http://schemas.microsoft.com/office/drawing/2014/main" id="{87807C92-C7C6-44E0-9369-291E798B056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884034" y="737971"/>
            <a:ext cx="1039055" cy="970921"/>
          </a:xfrm>
          <a:prstGeom prst="rect">
            <a:avLst/>
          </a:prstGeom>
        </p:spPr>
      </p:pic>
      <p:sp>
        <p:nvSpPr>
          <p:cNvPr id="12" name="Rectangle 11">
            <a:extLst>
              <a:ext uri="{FF2B5EF4-FFF2-40B4-BE49-F238E27FC236}">
                <a16:creationId xmlns:a16="http://schemas.microsoft.com/office/drawing/2014/main" id="{8FB09620-4145-4AE2-8577-F914269A6B6D}"/>
              </a:ext>
            </a:extLst>
          </p:cNvPr>
          <p:cNvSpPr/>
          <p:nvPr/>
        </p:nvSpPr>
        <p:spPr>
          <a:xfrm>
            <a:off x="7852419" y="745134"/>
            <a:ext cx="478047" cy="25709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Tree>
    <p:extLst>
      <p:ext uri="{BB962C8B-B14F-4D97-AF65-F5344CB8AC3E}">
        <p14:creationId xmlns:p14="http://schemas.microsoft.com/office/powerpoint/2010/main" val="26567881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17AE3AF-8499-4A59-929B-BCD29457D8BD}"/>
              </a:ext>
            </a:extLst>
          </p:cNvPr>
          <p:cNvGraphicFramePr>
            <a:graphicFrameLocks noChangeAspect="1"/>
          </p:cNvGraphicFramePr>
          <p:nvPr>
            <p:custDataLst>
              <p:tags r:id="rId2"/>
            </p:custDataLst>
            <p:extLst>
              <p:ext uri="{D42A27DB-BD31-4B8C-83A1-F6EECF244321}">
                <p14:modId xmlns:p14="http://schemas.microsoft.com/office/powerpoint/2010/main" val="125840595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6386" name="think-cell Slide" r:id="rId6" imgW="498" imgH="499" progId="TCLayout.ActiveDocument.1">
                  <p:embed/>
                </p:oleObj>
              </mc:Choice>
              <mc:Fallback>
                <p:oleObj name="think-cell Slide" r:id="rId6" imgW="498" imgH="499" progId="TCLayout.ActiveDocument.1">
                  <p:embed/>
                  <p:pic>
                    <p:nvPicPr>
                      <p:cNvPr id="3" name="Object 2" hidden="1">
                        <a:extLst>
                          <a:ext uri="{FF2B5EF4-FFF2-40B4-BE49-F238E27FC236}">
                            <a16:creationId xmlns:a16="http://schemas.microsoft.com/office/drawing/2014/main" id="{017AE3AF-8499-4A59-929B-BCD29457D8BD}"/>
                          </a:ext>
                        </a:extLst>
                      </p:cNvPr>
                      <p:cNvPicPr/>
                      <p:nvPr/>
                    </p:nvPicPr>
                    <p:blipFill>
                      <a:blip r:embed="rId7"/>
                      <a:stretch>
                        <a:fillRect/>
                      </a:stretch>
                    </p:blipFill>
                    <p:spPr>
                      <a:xfrm>
                        <a:off x="1191" y="1191"/>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2AB4A5F-1B3E-4622-98B5-F74CBB445822}"/>
              </a:ext>
            </a:extLst>
          </p:cNvPr>
          <p:cNvSpPr/>
          <p:nvPr>
            <p:custDataLst>
              <p:tags r:id="rId3"/>
            </p:custDataLst>
          </p:nvPr>
        </p:nvSpPr>
        <p:spPr>
          <a:xfrm>
            <a:off x="0" y="0"/>
            <a:ext cx="119063" cy="1190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lnSpc>
                <a:spcPct val="90000"/>
              </a:lnSpc>
              <a:spcBef>
                <a:spcPts val="900"/>
              </a:spcBef>
            </a:pPr>
            <a:endParaRPr lang="sv-SE" sz="2400">
              <a:latin typeface="Scania Office Headline Bold" panose="00000805000000000000" pitchFamily="2" charset="0"/>
              <a:ea typeface="+mj-ea"/>
              <a:cs typeface="Arial" panose="020B0604020202020204" pitchFamily="34" charset="0"/>
              <a:sym typeface="Scania Office Headline Bold" panose="00000805000000000000" pitchFamily="2" charset="0"/>
            </a:endParaRPr>
          </a:p>
        </p:txBody>
      </p:sp>
      <p:sp>
        <p:nvSpPr>
          <p:cNvPr id="5" name="Slide Number Placeholder 4">
            <a:extLst>
              <a:ext uri="{FF2B5EF4-FFF2-40B4-BE49-F238E27FC236}">
                <a16:creationId xmlns:a16="http://schemas.microsoft.com/office/drawing/2014/main" id="{79E328A6-9612-44A2-8411-8AA402A054E9}"/>
              </a:ext>
            </a:extLst>
          </p:cNvPr>
          <p:cNvSpPr>
            <a:spLocks noGrp="1"/>
          </p:cNvSpPr>
          <p:nvPr>
            <p:ph type="sldNum" sz="quarter" idx="12"/>
          </p:nvPr>
        </p:nvSpPr>
        <p:spPr/>
        <p:txBody>
          <a:bodyPr/>
          <a:lstStyle/>
          <a:p>
            <a:fld id="{0183C6E6-4335-4428-AB21-BBACF8148F3A}" type="slidenum">
              <a:rPr lang="en-US" smtClean="0"/>
              <a:t>37</a:t>
            </a:fld>
            <a:endParaRPr lang="en-US"/>
          </a:p>
        </p:txBody>
      </p:sp>
      <p:sp>
        <p:nvSpPr>
          <p:cNvPr id="6" name="Title 5">
            <a:extLst>
              <a:ext uri="{FF2B5EF4-FFF2-40B4-BE49-F238E27FC236}">
                <a16:creationId xmlns:a16="http://schemas.microsoft.com/office/drawing/2014/main" id="{F1DBAEDB-44BA-460F-AE89-BFAB8C915935}"/>
              </a:ext>
            </a:extLst>
          </p:cNvPr>
          <p:cNvSpPr>
            <a:spLocks noGrp="1"/>
          </p:cNvSpPr>
          <p:nvPr>
            <p:ph type="title"/>
          </p:nvPr>
        </p:nvSpPr>
        <p:spPr>
          <a:xfrm>
            <a:off x="389626" y="275217"/>
            <a:ext cx="7939167" cy="785813"/>
          </a:xfrm>
        </p:spPr>
        <p:txBody>
          <a:bodyPr/>
          <a:lstStyle/>
          <a:p>
            <a:r>
              <a:rPr lang="sv-SE" sz="2400" b="1">
                <a:solidFill>
                  <a:srgbClr val="101A4D"/>
                </a:solidFill>
                <a:latin typeface="Scania Office Headline Bold" panose="00000805000000000000" pitchFamily="2" charset="0"/>
                <a:cs typeface="Arial"/>
              </a:rPr>
              <a:t>LE/NF </a:t>
            </a:r>
            <a:r>
              <a:rPr lang="sv-SE" sz="2400" b="0" err="1">
                <a:solidFill>
                  <a:srgbClr val="101A4D"/>
                </a:solidFill>
                <a:latin typeface="Scania Office Headline Bold" panose="00000805000000000000" pitchFamily="2" charset="0"/>
                <a:cs typeface="Arial"/>
              </a:rPr>
              <a:t>módulo</a:t>
            </a:r>
            <a:r>
              <a:rPr lang="sv-SE" sz="2400" b="0">
                <a:solidFill>
                  <a:srgbClr val="101A4D"/>
                </a:solidFill>
                <a:latin typeface="Scania Office Headline Bold" panose="00000805000000000000" pitchFamily="2" charset="0"/>
                <a:cs typeface="Arial"/>
              </a:rPr>
              <a:t> </a:t>
            </a:r>
            <a:r>
              <a:rPr lang="sv-SE" sz="2400" b="0" err="1">
                <a:solidFill>
                  <a:srgbClr val="101A4D"/>
                </a:solidFill>
                <a:latin typeface="Scania Office Headline Bold" panose="00000805000000000000" pitchFamily="2" charset="0"/>
                <a:cs typeface="Arial"/>
              </a:rPr>
              <a:t>traseiro</a:t>
            </a:r>
            <a:br>
              <a:rPr lang="sv-SE" sz="2400" b="0">
                <a:solidFill>
                  <a:srgbClr val="101A4D"/>
                </a:solidFill>
                <a:latin typeface="Scania Office Headline Bold" panose="00000805000000000000" pitchFamily="2" charset="0"/>
                <a:cs typeface="Arial"/>
              </a:rPr>
            </a:br>
            <a:r>
              <a:rPr lang="sv-SE" sz="2400" b="0" err="1">
                <a:solidFill>
                  <a:srgbClr val="101A4D"/>
                </a:solidFill>
                <a:latin typeface="Scania Office Headline Bold" panose="00000805000000000000" pitchFamily="2" charset="0"/>
                <a:cs typeface="Arial"/>
              </a:rPr>
              <a:t>pneumático</a:t>
            </a:r>
            <a:endParaRPr lang="sv-SE" sz="2400" b="1">
              <a:solidFill>
                <a:srgbClr val="101A4D"/>
              </a:solidFill>
              <a:latin typeface="Scania Office Headline Bold" panose="00000805000000000000" pitchFamily="2" charset="0"/>
              <a:cs typeface="Arial"/>
            </a:endParaRPr>
          </a:p>
        </p:txBody>
      </p:sp>
      <p:pic>
        <p:nvPicPr>
          <p:cNvPr id="13" name="Picture 12">
            <a:extLst>
              <a:ext uri="{FF2B5EF4-FFF2-40B4-BE49-F238E27FC236}">
                <a16:creationId xmlns:a16="http://schemas.microsoft.com/office/drawing/2014/main" id="{87807C92-C7C6-44E0-9369-291E798B056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60580" y="273844"/>
            <a:ext cx="1039055" cy="970921"/>
          </a:xfrm>
          <a:prstGeom prst="rect">
            <a:avLst/>
          </a:prstGeom>
        </p:spPr>
      </p:pic>
      <p:sp>
        <p:nvSpPr>
          <p:cNvPr id="14" name="Rectangle 13">
            <a:extLst>
              <a:ext uri="{FF2B5EF4-FFF2-40B4-BE49-F238E27FC236}">
                <a16:creationId xmlns:a16="http://schemas.microsoft.com/office/drawing/2014/main" id="{520DB8A8-5E64-4C87-AE39-BF914219D218}"/>
              </a:ext>
            </a:extLst>
          </p:cNvPr>
          <p:cNvSpPr/>
          <p:nvPr/>
        </p:nvSpPr>
        <p:spPr>
          <a:xfrm>
            <a:off x="7228965" y="640768"/>
            <a:ext cx="478047" cy="25709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
        <p:nvSpPr>
          <p:cNvPr id="15" name="Rectangle 14">
            <a:extLst>
              <a:ext uri="{FF2B5EF4-FFF2-40B4-BE49-F238E27FC236}">
                <a16:creationId xmlns:a16="http://schemas.microsoft.com/office/drawing/2014/main" id="{3D298E34-DA6D-4A85-8E03-E691B4569462}"/>
              </a:ext>
            </a:extLst>
          </p:cNvPr>
          <p:cNvSpPr/>
          <p:nvPr/>
        </p:nvSpPr>
        <p:spPr>
          <a:xfrm>
            <a:off x="7220801" y="951015"/>
            <a:ext cx="478047" cy="25709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pic>
        <p:nvPicPr>
          <p:cNvPr id="3078" name="Picture 6">
            <a:extLst>
              <a:ext uri="{FF2B5EF4-FFF2-40B4-BE49-F238E27FC236}">
                <a16:creationId xmlns:a16="http://schemas.microsoft.com/office/drawing/2014/main" id="{70115186-89AC-457B-9C8E-8F29454B3E92}"/>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44709" y="1552601"/>
            <a:ext cx="7054582" cy="3245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5855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1BA935A-E130-4DFD-A844-FEEB5591B7B5}"/>
              </a:ext>
            </a:extLst>
          </p:cNvPr>
          <p:cNvGraphicFramePr>
            <a:graphicFrameLocks noChangeAspect="1"/>
          </p:cNvGraphicFramePr>
          <p:nvPr>
            <p:custDataLst>
              <p:tags r:id="rId2"/>
            </p:custDataLst>
            <p:extLst>
              <p:ext uri="{D42A27DB-BD31-4B8C-83A1-F6EECF244321}">
                <p14:modId xmlns:p14="http://schemas.microsoft.com/office/powerpoint/2010/main" val="13121115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0" name="think-cell Slide" r:id="rId6" imgW="396" imgH="396" progId="TCLayout.ActiveDocument.1">
                  <p:embed/>
                </p:oleObj>
              </mc:Choice>
              <mc:Fallback>
                <p:oleObj name="think-cell Slide" r:id="rId6" imgW="396" imgH="396" progId="TCLayout.ActiveDocument.1">
                  <p:embed/>
                  <p:pic>
                    <p:nvPicPr>
                      <p:cNvPr id="4" name="Object 3" hidden="1">
                        <a:extLst>
                          <a:ext uri="{FF2B5EF4-FFF2-40B4-BE49-F238E27FC236}">
                            <a16:creationId xmlns:a16="http://schemas.microsoft.com/office/drawing/2014/main" id="{51BA935A-E130-4DFD-A844-FEEB5591B7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0F50B39-F4E0-4EA5-AF3F-BA6842CA78EA}"/>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sv-SE" sz="3500" b="1">
              <a:latin typeface="Scania Office Headline Bold" panose="00000805000000000000" pitchFamily="2" charset="0"/>
              <a:cs typeface="Arial" panose="020B0604020202020204" pitchFamily="34" charset="0"/>
              <a:sym typeface="Scania Office Headline Bold" panose="00000805000000000000" pitchFamily="2" charset="0"/>
            </a:endParaRPr>
          </a:p>
        </p:txBody>
      </p:sp>
      <p:pic>
        <p:nvPicPr>
          <p:cNvPr id="3" name="Picture 2" descr="Diagram, engineering drawing&#10;&#10;Description automatically generated">
            <a:extLst>
              <a:ext uri="{FF2B5EF4-FFF2-40B4-BE49-F238E27FC236}">
                <a16:creationId xmlns:a16="http://schemas.microsoft.com/office/drawing/2014/main" id="{5A015728-1D2E-47B9-817D-92C36F37E690}"/>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8373" y="2018536"/>
            <a:ext cx="4664696" cy="22655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D09A2AEE-DACE-4EEC-9847-976DB9CCEDF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60580" y="273844"/>
            <a:ext cx="1039055" cy="970921"/>
          </a:xfrm>
          <a:prstGeom prst="rect">
            <a:avLst/>
          </a:prstGeom>
        </p:spPr>
      </p:pic>
      <p:pic>
        <p:nvPicPr>
          <p:cNvPr id="17" name="Bildobjekt 2">
            <a:extLst>
              <a:ext uri="{FF2B5EF4-FFF2-40B4-BE49-F238E27FC236}">
                <a16:creationId xmlns:a16="http://schemas.microsoft.com/office/drawing/2014/main" id="{3FC77564-B949-472F-96FF-0BB27CFB9BAC}"/>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174283" y="2875021"/>
            <a:ext cx="2317514" cy="23592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228579A-1042-4D1A-9D0D-1633128E1FD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456555" y="2840949"/>
            <a:ext cx="2012825" cy="1952540"/>
          </a:xfrm>
          <a:prstGeom prst="rect">
            <a:avLst/>
          </a:prstGeom>
        </p:spPr>
      </p:pic>
      <p:sp>
        <p:nvSpPr>
          <p:cNvPr id="5" name="Slide Number Placeholder 4">
            <a:extLst>
              <a:ext uri="{FF2B5EF4-FFF2-40B4-BE49-F238E27FC236}">
                <a16:creationId xmlns:a16="http://schemas.microsoft.com/office/drawing/2014/main" id="{6805503A-3431-40D7-83B1-7C4870B6C966}"/>
              </a:ext>
            </a:extLst>
          </p:cNvPr>
          <p:cNvSpPr>
            <a:spLocks noGrp="1"/>
          </p:cNvSpPr>
          <p:nvPr>
            <p:ph type="sldNum" sz="quarter" idx="12"/>
          </p:nvPr>
        </p:nvSpPr>
        <p:spPr/>
        <p:txBody>
          <a:bodyPr/>
          <a:lstStyle/>
          <a:p>
            <a:fld id="{0183C6E6-4335-4428-AB21-BBACF8148F3A}" type="slidenum">
              <a:rPr lang="en-US" smtClean="0"/>
              <a:t>38</a:t>
            </a:fld>
            <a:endParaRPr lang="en-US"/>
          </a:p>
        </p:txBody>
      </p:sp>
      <p:sp>
        <p:nvSpPr>
          <p:cNvPr id="6" name="Title 5">
            <a:extLst>
              <a:ext uri="{FF2B5EF4-FFF2-40B4-BE49-F238E27FC236}">
                <a16:creationId xmlns:a16="http://schemas.microsoft.com/office/drawing/2014/main" id="{8AC74463-EC8D-4A00-895B-09DD59502727}"/>
              </a:ext>
            </a:extLst>
          </p:cNvPr>
          <p:cNvSpPr>
            <a:spLocks noGrp="1"/>
          </p:cNvSpPr>
          <p:nvPr>
            <p:ph type="title"/>
          </p:nvPr>
        </p:nvSpPr>
        <p:spPr/>
        <p:txBody>
          <a:bodyPr/>
          <a:lstStyle/>
          <a:p>
            <a:r>
              <a:rPr lang="sv-SE" b="1">
                <a:solidFill>
                  <a:srgbClr val="101A4D"/>
                </a:solidFill>
                <a:latin typeface="Scania Office Headline Bold" panose="00000805000000000000" pitchFamily="2" charset="0"/>
                <a:cs typeface="Arial"/>
              </a:rPr>
              <a:t>LE / NF</a:t>
            </a:r>
            <a:br>
              <a:rPr lang="sv-SE">
                <a:solidFill>
                  <a:srgbClr val="101A4D"/>
                </a:solidFill>
                <a:latin typeface="Scania Office Headline Bold" panose="00000805000000000000" pitchFamily="2" charset="0"/>
                <a:cs typeface="Arial" panose="020B0604020202020204" pitchFamily="34" charset="0"/>
              </a:rPr>
            </a:br>
            <a:r>
              <a:rPr lang="sv-SE" err="1">
                <a:solidFill>
                  <a:srgbClr val="101A4D"/>
                </a:solidFill>
                <a:latin typeface="Scania Office Headline Bold" panose="00000805000000000000" pitchFamily="2" charset="0"/>
                <a:cs typeface="Arial" panose="020B0604020202020204" pitchFamily="34" charset="0"/>
              </a:rPr>
              <a:t>módulo</a:t>
            </a:r>
            <a:r>
              <a:rPr lang="sv-SE">
                <a:solidFill>
                  <a:srgbClr val="101A4D"/>
                </a:solidFill>
                <a:latin typeface="Scania Office Headline Bold" panose="00000805000000000000" pitchFamily="2" charset="0"/>
                <a:cs typeface="Arial" panose="020B0604020202020204" pitchFamily="34" charset="0"/>
              </a:rPr>
              <a:t> </a:t>
            </a:r>
            <a:r>
              <a:rPr lang="sv-SE" err="1">
                <a:solidFill>
                  <a:srgbClr val="101A4D"/>
                </a:solidFill>
                <a:latin typeface="Scania Office Headline Bold" panose="00000805000000000000" pitchFamily="2" charset="0"/>
                <a:cs typeface="Arial" panose="020B0604020202020204" pitchFamily="34" charset="0"/>
              </a:rPr>
              <a:t>traseiro</a:t>
            </a:r>
            <a:endParaRPr lang="sv-SE" b="1">
              <a:solidFill>
                <a:srgbClr val="101A4D"/>
              </a:solidFill>
              <a:latin typeface="Scania Office Headline Bold" panose="00000805000000000000" pitchFamily="2" charset="0"/>
              <a:cs typeface="Arial"/>
            </a:endParaRPr>
          </a:p>
        </p:txBody>
      </p:sp>
      <p:sp>
        <p:nvSpPr>
          <p:cNvPr id="7" name="Rectangle 6">
            <a:extLst>
              <a:ext uri="{FF2B5EF4-FFF2-40B4-BE49-F238E27FC236}">
                <a16:creationId xmlns:a16="http://schemas.microsoft.com/office/drawing/2014/main" id="{95B5EACB-2870-42E8-910E-84F48CD3BFFD}"/>
              </a:ext>
            </a:extLst>
          </p:cNvPr>
          <p:cNvSpPr/>
          <p:nvPr/>
        </p:nvSpPr>
        <p:spPr>
          <a:xfrm>
            <a:off x="6469380" y="5098353"/>
            <a:ext cx="640080" cy="162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cxnSp>
        <p:nvCxnSpPr>
          <p:cNvPr id="20" name="Straight Arrow Connector 19">
            <a:extLst>
              <a:ext uri="{FF2B5EF4-FFF2-40B4-BE49-F238E27FC236}">
                <a16:creationId xmlns:a16="http://schemas.microsoft.com/office/drawing/2014/main" id="{30EBACEE-7989-4E88-88F2-DF6F0B566FF3}"/>
              </a:ext>
            </a:extLst>
          </p:cNvPr>
          <p:cNvCxnSpPr>
            <a:cxnSpLocks/>
          </p:cNvCxnSpPr>
          <p:nvPr/>
        </p:nvCxnSpPr>
        <p:spPr>
          <a:xfrm flipH="1">
            <a:off x="576073" y="1624720"/>
            <a:ext cx="994049" cy="557101"/>
          </a:xfrm>
          <a:prstGeom prst="straightConnector1">
            <a:avLst/>
          </a:prstGeom>
          <a:ln w="38100">
            <a:solidFill>
              <a:srgbClr val="101A4D"/>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DE94A0F-9B6F-486A-BA08-167CBE976297}"/>
              </a:ext>
            </a:extLst>
          </p:cNvPr>
          <p:cNvSpPr txBox="1"/>
          <p:nvPr/>
        </p:nvSpPr>
        <p:spPr>
          <a:xfrm rot="19923156">
            <a:off x="401310" y="1640596"/>
            <a:ext cx="1319668" cy="237757"/>
          </a:xfrm>
          <a:prstGeom prst="rect">
            <a:avLst/>
          </a:prstGeom>
          <a:noFill/>
        </p:spPr>
        <p:txBody>
          <a:bodyPr wrap="square" rtlCol="0">
            <a:spAutoFit/>
          </a:bodyPr>
          <a:lstStyle/>
          <a:p>
            <a:pPr>
              <a:lnSpc>
                <a:spcPct val="90000"/>
              </a:lnSpc>
              <a:spcBef>
                <a:spcPts val="900"/>
              </a:spcBef>
            </a:pPr>
            <a:r>
              <a:rPr lang="sv-SE" sz="1000">
                <a:solidFill>
                  <a:schemeClr val="tx1"/>
                </a:solidFill>
                <a:latin typeface="Scania Office" panose="00000500000000000000" pitchFamily="2" charset="0"/>
                <a:cs typeface="Arial" panose="020B0604020202020204" pitchFamily="34" charset="0"/>
              </a:rPr>
              <a:t>Driving </a:t>
            </a:r>
            <a:r>
              <a:rPr lang="sv-SE" sz="1000" err="1">
                <a:solidFill>
                  <a:schemeClr val="tx1"/>
                </a:solidFill>
                <a:latin typeface="Scania Office" panose="00000500000000000000" pitchFamily="2" charset="0"/>
                <a:cs typeface="Arial" panose="020B0604020202020204" pitchFamily="34" charset="0"/>
              </a:rPr>
              <a:t>direction</a:t>
            </a:r>
            <a:endParaRPr lang="sv-SE" sz="1000">
              <a:solidFill>
                <a:schemeClr val="tx1"/>
              </a:solidFill>
              <a:latin typeface="Scania Office" panose="00000500000000000000" pitchFamily="2" charset="0"/>
              <a:cs typeface="Arial" panose="020B0604020202020204" pitchFamily="34" charset="0"/>
            </a:endParaRPr>
          </a:p>
        </p:txBody>
      </p:sp>
      <p:sp>
        <p:nvSpPr>
          <p:cNvPr id="25" name="Rectangle 24">
            <a:extLst>
              <a:ext uri="{FF2B5EF4-FFF2-40B4-BE49-F238E27FC236}">
                <a16:creationId xmlns:a16="http://schemas.microsoft.com/office/drawing/2014/main" id="{A29846D9-4C17-4020-A7AA-0EA99DA32DD4}"/>
              </a:ext>
            </a:extLst>
          </p:cNvPr>
          <p:cNvSpPr/>
          <p:nvPr/>
        </p:nvSpPr>
        <p:spPr>
          <a:xfrm>
            <a:off x="7228965" y="640768"/>
            <a:ext cx="478047" cy="25709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
        <p:nvSpPr>
          <p:cNvPr id="26" name="Rectangle 25">
            <a:extLst>
              <a:ext uri="{FF2B5EF4-FFF2-40B4-BE49-F238E27FC236}">
                <a16:creationId xmlns:a16="http://schemas.microsoft.com/office/drawing/2014/main" id="{E4D05311-BE76-4CD7-AFBD-9BCF899C426B}"/>
              </a:ext>
            </a:extLst>
          </p:cNvPr>
          <p:cNvSpPr/>
          <p:nvPr/>
        </p:nvSpPr>
        <p:spPr>
          <a:xfrm>
            <a:off x="7220801" y="1068779"/>
            <a:ext cx="478047" cy="25709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Tree>
    <p:extLst>
      <p:ext uri="{BB962C8B-B14F-4D97-AF65-F5344CB8AC3E}">
        <p14:creationId xmlns:p14="http://schemas.microsoft.com/office/powerpoint/2010/main" val="33968791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FDFBA170-0B89-403E-942F-995F5A67931F}"/>
              </a:ext>
            </a:extLst>
          </p:cNvPr>
          <p:cNvGraphicFramePr>
            <a:graphicFrameLocks noChangeAspect="1"/>
          </p:cNvGraphicFramePr>
          <p:nvPr>
            <p:custDataLst>
              <p:tags r:id="rId2"/>
            </p:custDataLst>
            <p:extLst>
              <p:ext uri="{D42A27DB-BD31-4B8C-83A1-F6EECF244321}">
                <p14:modId xmlns:p14="http://schemas.microsoft.com/office/powerpoint/2010/main" val="346992665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8434" name="think-cell Slide" r:id="rId6" imgW="498" imgH="499" progId="TCLayout.ActiveDocument.1">
                  <p:embed/>
                </p:oleObj>
              </mc:Choice>
              <mc:Fallback>
                <p:oleObj name="think-cell Slide" r:id="rId6" imgW="498" imgH="499" progId="TCLayout.ActiveDocument.1">
                  <p:embed/>
                  <p:pic>
                    <p:nvPicPr>
                      <p:cNvPr id="9" name="Object 8" hidden="1">
                        <a:extLst>
                          <a:ext uri="{FF2B5EF4-FFF2-40B4-BE49-F238E27FC236}">
                            <a16:creationId xmlns:a16="http://schemas.microsoft.com/office/drawing/2014/main" id="{FDFBA170-0B89-403E-942F-995F5A67931F}"/>
                          </a:ext>
                        </a:extLst>
                      </p:cNvPr>
                      <p:cNvPicPr/>
                      <p:nvPr/>
                    </p:nvPicPr>
                    <p:blipFill>
                      <a:blip r:embed="rId7"/>
                      <a:stretch>
                        <a:fillRect/>
                      </a:stretch>
                    </p:blipFill>
                    <p:spPr>
                      <a:xfrm>
                        <a:off x="1191" y="1191"/>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CB40271-DAE5-4690-8583-2416005FCCA3}"/>
              </a:ext>
            </a:extLst>
          </p:cNvPr>
          <p:cNvSpPr/>
          <p:nvPr>
            <p:custDataLst>
              <p:tags r:id="rId3"/>
            </p:custDataLst>
          </p:nvPr>
        </p:nvSpPr>
        <p:spPr>
          <a:xfrm>
            <a:off x="0" y="0"/>
            <a:ext cx="119063" cy="1190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lnSpc>
                <a:spcPct val="90000"/>
              </a:lnSpc>
              <a:spcBef>
                <a:spcPts val="900"/>
              </a:spcBef>
            </a:pPr>
            <a:endParaRPr lang="sv-SE" sz="2400" b="1">
              <a:latin typeface="Scania Office Headline Bold" panose="00000805000000000000" pitchFamily="2" charset="0"/>
              <a:ea typeface="+mj-ea"/>
              <a:cs typeface="Arial" panose="020B0604020202020204" pitchFamily="34" charset="0"/>
              <a:sym typeface="Scania Office Headline Bold" panose="00000805000000000000" pitchFamily="2" charset="0"/>
            </a:endParaRPr>
          </a:p>
        </p:txBody>
      </p:sp>
      <p:pic>
        <p:nvPicPr>
          <p:cNvPr id="13" name="Picture 8">
            <a:extLst>
              <a:ext uri="{FF2B5EF4-FFF2-40B4-BE49-F238E27FC236}">
                <a16:creationId xmlns:a16="http://schemas.microsoft.com/office/drawing/2014/main" id="{B872E191-EB21-4AE6-931D-EA012E85D42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25283" y="2249263"/>
            <a:ext cx="4727243" cy="2714452"/>
          </a:xfrm>
          <a:prstGeom prst="rect">
            <a:avLst/>
          </a:prstGeom>
        </p:spPr>
      </p:pic>
      <p:pic>
        <p:nvPicPr>
          <p:cNvPr id="4" name="Picture 7">
            <a:extLst>
              <a:ext uri="{FF2B5EF4-FFF2-40B4-BE49-F238E27FC236}">
                <a16:creationId xmlns:a16="http://schemas.microsoft.com/office/drawing/2014/main" id="{CC4B3E7B-EE66-40F0-9B11-E370334289E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1519" y="1560839"/>
            <a:ext cx="4505467" cy="2403935"/>
          </a:xfrm>
          <a:prstGeom prst="rect">
            <a:avLst/>
          </a:prstGeom>
        </p:spPr>
      </p:pic>
      <p:pic>
        <p:nvPicPr>
          <p:cNvPr id="24" name="Picture 23">
            <a:extLst>
              <a:ext uri="{FF2B5EF4-FFF2-40B4-BE49-F238E27FC236}">
                <a16:creationId xmlns:a16="http://schemas.microsoft.com/office/drawing/2014/main" id="{D09A2AEE-DACE-4EEC-9847-976DB9CCEDF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60580" y="273844"/>
            <a:ext cx="1039055" cy="970921"/>
          </a:xfrm>
          <a:prstGeom prst="rect">
            <a:avLst/>
          </a:prstGeom>
        </p:spPr>
      </p:pic>
      <p:sp>
        <p:nvSpPr>
          <p:cNvPr id="5" name="Slide Number Placeholder 4">
            <a:extLst>
              <a:ext uri="{FF2B5EF4-FFF2-40B4-BE49-F238E27FC236}">
                <a16:creationId xmlns:a16="http://schemas.microsoft.com/office/drawing/2014/main" id="{6805503A-3431-40D7-83B1-7C4870B6C966}"/>
              </a:ext>
            </a:extLst>
          </p:cNvPr>
          <p:cNvSpPr>
            <a:spLocks noGrp="1"/>
          </p:cNvSpPr>
          <p:nvPr>
            <p:ph type="sldNum" sz="quarter" idx="12"/>
          </p:nvPr>
        </p:nvSpPr>
        <p:spPr/>
        <p:txBody>
          <a:bodyPr/>
          <a:lstStyle/>
          <a:p>
            <a:fld id="{0183C6E6-4335-4428-AB21-BBACF8148F3A}" type="slidenum">
              <a:rPr lang="en-US" smtClean="0"/>
              <a:t>39</a:t>
            </a:fld>
            <a:endParaRPr lang="en-US"/>
          </a:p>
        </p:txBody>
      </p:sp>
      <p:sp>
        <p:nvSpPr>
          <p:cNvPr id="6" name="Title 5">
            <a:extLst>
              <a:ext uri="{FF2B5EF4-FFF2-40B4-BE49-F238E27FC236}">
                <a16:creationId xmlns:a16="http://schemas.microsoft.com/office/drawing/2014/main" id="{8AC74463-EC8D-4A00-895B-09DD59502727}"/>
              </a:ext>
            </a:extLst>
          </p:cNvPr>
          <p:cNvSpPr>
            <a:spLocks noGrp="1"/>
          </p:cNvSpPr>
          <p:nvPr>
            <p:ph type="title"/>
          </p:nvPr>
        </p:nvSpPr>
        <p:spPr/>
        <p:txBody>
          <a:bodyPr/>
          <a:lstStyle/>
          <a:p>
            <a:r>
              <a:rPr lang="sv-SE" sz="2400" b="1">
                <a:solidFill>
                  <a:srgbClr val="101A4D"/>
                </a:solidFill>
                <a:latin typeface="Scania Office Headline Bold" panose="00000805000000000000" pitchFamily="2" charset="0"/>
                <a:cs typeface="Arial"/>
              </a:rPr>
              <a:t>LE / NF</a:t>
            </a:r>
            <a:br>
              <a:rPr lang="sv-SE" sz="2400" b="1">
                <a:solidFill>
                  <a:srgbClr val="101A4D"/>
                </a:solidFill>
                <a:latin typeface="Scania Office Headline Bold" panose="00000805000000000000" pitchFamily="2" charset="0"/>
                <a:cs typeface="Arial" panose="020B0604020202020204" pitchFamily="34" charset="0"/>
              </a:rPr>
            </a:br>
            <a:r>
              <a:rPr lang="sv-SE" sz="2400" b="1" err="1">
                <a:solidFill>
                  <a:srgbClr val="101A4D"/>
                </a:solidFill>
                <a:latin typeface="Scania Office Headline Bold" panose="00000805000000000000" pitchFamily="2" charset="0"/>
                <a:cs typeface="Arial"/>
              </a:rPr>
              <a:t>Balanço</a:t>
            </a:r>
            <a:r>
              <a:rPr lang="sv-SE" sz="2400" b="1">
                <a:solidFill>
                  <a:srgbClr val="101A4D"/>
                </a:solidFill>
                <a:latin typeface="Scania Office Headline Bold" panose="00000805000000000000" pitchFamily="2" charset="0"/>
                <a:cs typeface="Arial"/>
              </a:rPr>
              <a:t> </a:t>
            </a:r>
            <a:r>
              <a:rPr lang="sv-SE" sz="2400" b="1" err="1">
                <a:solidFill>
                  <a:srgbClr val="101A4D"/>
                </a:solidFill>
                <a:latin typeface="Scania Office Headline Bold" panose="00000805000000000000" pitchFamily="2" charset="0"/>
                <a:cs typeface="Arial"/>
              </a:rPr>
              <a:t>traseiro</a:t>
            </a:r>
            <a:r>
              <a:rPr lang="sv-SE" sz="2400" b="1">
                <a:solidFill>
                  <a:srgbClr val="101A4D"/>
                </a:solidFill>
                <a:latin typeface="Scania Office Headline Bold" panose="00000805000000000000" pitchFamily="2" charset="0"/>
                <a:cs typeface="Arial"/>
              </a:rPr>
              <a:t> do chassis </a:t>
            </a:r>
            <a:r>
              <a:rPr lang="sv-SE" sz="2400" b="1" err="1">
                <a:solidFill>
                  <a:srgbClr val="101A4D"/>
                </a:solidFill>
                <a:latin typeface="Scania Office Headline Bold" panose="00000805000000000000" pitchFamily="2" charset="0"/>
                <a:cs typeface="Arial"/>
              </a:rPr>
              <a:t>atualizado</a:t>
            </a:r>
            <a:endParaRPr lang="sv-SE" sz="2400" b="1">
              <a:solidFill>
                <a:srgbClr val="101A4D"/>
              </a:solidFill>
              <a:latin typeface="Scania Office Headline Bold" panose="00000805000000000000" pitchFamily="2" charset="0"/>
              <a:cs typeface="Arial" panose="020B0604020202020204" pitchFamily="34" charset="0"/>
            </a:endParaRPr>
          </a:p>
        </p:txBody>
      </p:sp>
      <p:sp>
        <p:nvSpPr>
          <p:cNvPr id="7" name="Rectangle 6">
            <a:extLst>
              <a:ext uri="{FF2B5EF4-FFF2-40B4-BE49-F238E27FC236}">
                <a16:creationId xmlns:a16="http://schemas.microsoft.com/office/drawing/2014/main" id="{95B5EACB-2870-42E8-910E-84F48CD3BFFD}"/>
              </a:ext>
            </a:extLst>
          </p:cNvPr>
          <p:cNvSpPr/>
          <p:nvPr/>
        </p:nvSpPr>
        <p:spPr>
          <a:xfrm>
            <a:off x="6524799" y="5368517"/>
            <a:ext cx="640080" cy="162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cxnSp>
        <p:nvCxnSpPr>
          <p:cNvPr id="20" name="Straight Arrow Connector 19">
            <a:extLst>
              <a:ext uri="{FF2B5EF4-FFF2-40B4-BE49-F238E27FC236}">
                <a16:creationId xmlns:a16="http://schemas.microsoft.com/office/drawing/2014/main" id="{30EBACEE-7989-4E88-88F2-DF6F0B566FF3}"/>
              </a:ext>
            </a:extLst>
          </p:cNvPr>
          <p:cNvCxnSpPr>
            <a:cxnSpLocks/>
          </p:cNvCxnSpPr>
          <p:nvPr/>
        </p:nvCxnSpPr>
        <p:spPr>
          <a:xfrm flipH="1">
            <a:off x="631491" y="1940003"/>
            <a:ext cx="976002" cy="511982"/>
          </a:xfrm>
          <a:prstGeom prst="straightConnector1">
            <a:avLst/>
          </a:prstGeom>
          <a:ln w="38100">
            <a:solidFill>
              <a:srgbClr val="101A4D"/>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DE94A0F-9B6F-486A-BA08-167CBE976297}"/>
              </a:ext>
            </a:extLst>
          </p:cNvPr>
          <p:cNvSpPr txBox="1"/>
          <p:nvPr/>
        </p:nvSpPr>
        <p:spPr>
          <a:xfrm rot="19923156">
            <a:off x="449941" y="1883487"/>
            <a:ext cx="1436057" cy="237757"/>
          </a:xfrm>
          <a:prstGeom prst="rect">
            <a:avLst/>
          </a:prstGeom>
          <a:noFill/>
        </p:spPr>
        <p:txBody>
          <a:bodyPr wrap="square" rtlCol="0">
            <a:spAutoFit/>
          </a:bodyPr>
          <a:lstStyle/>
          <a:p>
            <a:pPr>
              <a:lnSpc>
                <a:spcPct val="90000"/>
              </a:lnSpc>
              <a:spcBef>
                <a:spcPts val="900"/>
              </a:spcBef>
            </a:pPr>
            <a:r>
              <a:rPr lang="sv-SE" sz="1000" err="1">
                <a:solidFill>
                  <a:schemeClr val="tx1"/>
                </a:solidFill>
                <a:latin typeface="Scania Office" panose="00000500000000000000" pitchFamily="2" charset="0"/>
                <a:cs typeface="Arial" panose="020B0604020202020204" pitchFamily="34" charset="0"/>
              </a:rPr>
              <a:t>Sentido</a:t>
            </a:r>
            <a:r>
              <a:rPr lang="sv-SE" sz="1000">
                <a:solidFill>
                  <a:schemeClr val="tx1"/>
                </a:solidFill>
                <a:latin typeface="Scania Office" panose="00000500000000000000" pitchFamily="2" charset="0"/>
                <a:cs typeface="Arial" panose="020B0604020202020204" pitchFamily="34" charset="0"/>
              </a:rPr>
              <a:t> de </a:t>
            </a:r>
            <a:r>
              <a:rPr lang="sv-SE" sz="1000" err="1">
                <a:solidFill>
                  <a:schemeClr val="tx1"/>
                </a:solidFill>
                <a:latin typeface="Scania Office" panose="00000500000000000000" pitchFamily="2" charset="0"/>
                <a:cs typeface="Arial" panose="020B0604020202020204" pitchFamily="34" charset="0"/>
              </a:rPr>
              <a:t>marcha</a:t>
            </a:r>
            <a:endParaRPr lang="sv-SE" sz="1000">
              <a:solidFill>
                <a:schemeClr val="tx1"/>
              </a:solidFill>
              <a:latin typeface="Scania Office" panose="00000500000000000000" pitchFamily="2" charset="0"/>
              <a:cs typeface="Arial" panose="020B0604020202020204" pitchFamily="34" charset="0"/>
            </a:endParaRPr>
          </a:p>
        </p:txBody>
      </p:sp>
      <p:sp>
        <p:nvSpPr>
          <p:cNvPr id="25" name="Rectangle 24">
            <a:extLst>
              <a:ext uri="{FF2B5EF4-FFF2-40B4-BE49-F238E27FC236}">
                <a16:creationId xmlns:a16="http://schemas.microsoft.com/office/drawing/2014/main" id="{A29846D9-4C17-4020-A7AA-0EA99DA32DD4}"/>
              </a:ext>
            </a:extLst>
          </p:cNvPr>
          <p:cNvSpPr/>
          <p:nvPr/>
        </p:nvSpPr>
        <p:spPr>
          <a:xfrm>
            <a:off x="7268744" y="674004"/>
            <a:ext cx="478047" cy="25709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
        <p:nvSpPr>
          <p:cNvPr id="26" name="Rectangle 25">
            <a:extLst>
              <a:ext uri="{FF2B5EF4-FFF2-40B4-BE49-F238E27FC236}">
                <a16:creationId xmlns:a16="http://schemas.microsoft.com/office/drawing/2014/main" id="{E4D05311-BE76-4CD7-AFBD-9BCF899C426B}"/>
              </a:ext>
            </a:extLst>
          </p:cNvPr>
          <p:cNvSpPr/>
          <p:nvPr/>
        </p:nvSpPr>
        <p:spPr>
          <a:xfrm>
            <a:off x="7260580" y="984251"/>
            <a:ext cx="478047" cy="25709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
        <p:nvSpPr>
          <p:cNvPr id="8" name="Arrow: Right 7">
            <a:extLst>
              <a:ext uri="{FF2B5EF4-FFF2-40B4-BE49-F238E27FC236}">
                <a16:creationId xmlns:a16="http://schemas.microsoft.com/office/drawing/2014/main" id="{FAC04204-AFB7-4542-A201-35807F76829A}"/>
              </a:ext>
            </a:extLst>
          </p:cNvPr>
          <p:cNvSpPr/>
          <p:nvPr/>
        </p:nvSpPr>
        <p:spPr>
          <a:xfrm>
            <a:off x="4264965" y="3172009"/>
            <a:ext cx="998230" cy="337884"/>
          </a:xfrm>
          <a:prstGeom prst="rightArrow">
            <a:avLst/>
          </a:prstGeom>
          <a:solidFill>
            <a:srgbClr val="101A4D"/>
          </a:solidFill>
          <a:ln>
            <a:solidFill>
              <a:srgbClr val="101A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en-US" sz="1600" err="1">
              <a:solidFill>
                <a:schemeClr val="tx1"/>
              </a:solidFill>
              <a:latin typeface="Scania Office" panose="00000500000000000000" pitchFamily="2" charset="0"/>
            </a:endParaRPr>
          </a:p>
        </p:txBody>
      </p:sp>
      <p:sp>
        <p:nvSpPr>
          <p:cNvPr id="16" name="TextBox 15">
            <a:extLst>
              <a:ext uri="{FF2B5EF4-FFF2-40B4-BE49-F238E27FC236}">
                <a16:creationId xmlns:a16="http://schemas.microsoft.com/office/drawing/2014/main" id="{ABB32F0F-42BB-4C0C-BC3B-1CD1858F86A1}"/>
              </a:ext>
            </a:extLst>
          </p:cNvPr>
          <p:cNvSpPr txBox="1"/>
          <p:nvPr/>
        </p:nvSpPr>
        <p:spPr>
          <a:xfrm>
            <a:off x="7239314" y="4559935"/>
            <a:ext cx="1708995" cy="475515"/>
          </a:xfrm>
          <a:prstGeom prst="rect">
            <a:avLst/>
          </a:prstGeom>
          <a:noFill/>
        </p:spPr>
        <p:txBody>
          <a:bodyPr wrap="square" lIns="68580" tIns="34290" rIns="68580" bIns="34290" rtlCol="0" anchor="t">
            <a:spAutoFit/>
          </a:bodyPr>
          <a:lstStyle/>
          <a:p>
            <a:pPr>
              <a:lnSpc>
                <a:spcPct val="90000"/>
              </a:lnSpc>
              <a:spcBef>
                <a:spcPts val="900"/>
              </a:spcBef>
            </a:pPr>
            <a:r>
              <a:rPr lang="sv-SE" sz="1000">
                <a:solidFill>
                  <a:schemeClr val="tx1"/>
                </a:solidFill>
                <a:latin typeface="Scania Office" panose="00000500000000000000" pitchFamily="2" charset="0"/>
              </a:rPr>
              <a:t>Chassi </a:t>
            </a:r>
            <a:r>
              <a:rPr lang="sv-SE" sz="1000" err="1">
                <a:solidFill>
                  <a:schemeClr val="tx1"/>
                </a:solidFill>
                <a:latin typeface="Scania Office" panose="00000500000000000000" pitchFamily="2" charset="0"/>
              </a:rPr>
              <a:t>atual</a:t>
            </a:r>
            <a:endParaRPr lang="sv-SE" sz="1000">
              <a:solidFill>
                <a:schemeClr val="tx1"/>
              </a:solidFill>
              <a:latin typeface="Scania Office" panose="00000500000000000000" pitchFamily="2" charset="0"/>
            </a:endParaRPr>
          </a:p>
          <a:p>
            <a:pPr>
              <a:lnSpc>
                <a:spcPct val="90000"/>
              </a:lnSpc>
              <a:spcBef>
                <a:spcPts val="900"/>
              </a:spcBef>
            </a:pPr>
            <a:r>
              <a:rPr lang="sv-SE" sz="1000">
                <a:solidFill>
                  <a:schemeClr val="tx1"/>
                </a:solidFill>
                <a:latin typeface="Scania Office" panose="00000500000000000000" pitchFamily="2" charset="0"/>
              </a:rPr>
              <a:t>Novo </a:t>
            </a:r>
            <a:r>
              <a:rPr lang="sv-SE" sz="1000" err="1">
                <a:solidFill>
                  <a:schemeClr val="tx1"/>
                </a:solidFill>
                <a:latin typeface="Scania Office" panose="00000500000000000000" pitchFamily="2" charset="0"/>
              </a:rPr>
              <a:t>módulo</a:t>
            </a:r>
            <a:r>
              <a:rPr lang="sv-SE" sz="1000">
                <a:solidFill>
                  <a:schemeClr val="tx1"/>
                </a:solidFill>
                <a:latin typeface="Scania Office" panose="00000500000000000000" pitchFamily="2" charset="0"/>
              </a:rPr>
              <a:t> </a:t>
            </a:r>
            <a:r>
              <a:rPr lang="sv-SE" sz="1000" err="1">
                <a:solidFill>
                  <a:schemeClr val="tx1"/>
                </a:solidFill>
                <a:latin typeface="Scania Office" panose="00000500000000000000" pitchFamily="2" charset="0"/>
              </a:rPr>
              <a:t>traseiro</a:t>
            </a:r>
            <a:endParaRPr lang="sv-SE" sz="1000">
              <a:solidFill>
                <a:schemeClr val="tx1"/>
              </a:solidFill>
              <a:latin typeface="Scania Office" panose="00000500000000000000" pitchFamily="2" charset="0"/>
            </a:endParaRPr>
          </a:p>
        </p:txBody>
      </p:sp>
      <p:sp>
        <p:nvSpPr>
          <p:cNvPr id="17" name="Rectangle 16">
            <a:extLst>
              <a:ext uri="{FF2B5EF4-FFF2-40B4-BE49-F238E27FC236}">
                <a16:creationId xmlns:a16="http://schemas.microsoft.com/office/drawing/2014/main" id="{9AB33C79-E169-4141-9C6C-5F41DBA6C094}"/>
              </a:ext>
            </a:extLst>
          </p:cNvPr>
          <p:cNvSpPr/>
          <p:nvPr/>
        </p:nvSpPr>
        <p:spPr>
          <a:xfrm>
            <a:off x="6911713" y="4623975"/>
            <a:ext cx="327547" cy="156950"/>
          </a:xfrm>
          <a:prstGeom prst="rect">
            <a:avLst/>
          </a:prstGeom>
          <a:solidFill>
            <a:srgbClr val="FFFB00">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en-US" sz="1600" err="1">
              <a:solidFill>
                <a:schemeClr val="tx1"/>
              </a:solidFill>
              <a:latin typeface="Scania Office" panose="00000500000000000000" pitchFamily="2" charset="0"/>
            </a:endParaRPr>
          </a:p>
        </p:txBody>
      </p:sp>
      <p:sp>
        <p:nvSpPr>
          <p:cNvPr id="18" name="Rectangle 17">
            <a:extLst>
              <a:ext uri="{FF2B5EF4-FFF2-40B4-BE49-F238E27FC236}">
                <a16:creationId xmlns:a16="http://schemas.microsoft.com/office/drawing/2014/main" id="{6CB1B95D-1A40-4A95-ACF3-E62792A10E5C}"/>
              </a:ext>
            </a:extLst>
          </p:cNvPr>
          <p:cNvSpPr/>
          <p:nvPr/>
        </p:nvSpPr>
        <p:spPr>
          <a:xfrm>
            <a:off x="6911712" y="4905460"/>
            <a:ext cx="327547" cy="1569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en-US" sz="1600" err="1">
              <a:solidFill>
                <a:schemeClr val="tx1"/>
              </a:solidFill>
              <a:latin typeface="Scania Office" panose="00000500000000000000" pitchFamily="2" charset="0"/>
            </a:endParaRPr>
          </a:p>
        </p:txBody>
      </p:sp>
      <p:sp>
        <p:nvSpPr>
          <p:cNvPr id="19" name="TextBox 18">
            <a:extLst>
              <a:ext uri="{FF2B5EF4-FFF2-40B4-BE49-F238E27FC236}">
                <a16:creationId xmlns:a16="http://schemas.microsoft.com/office/drawing/2014/main" id="{A7848D3C-FA76-4EEA-AB9C-4C8A376F86E7}"/>
              </a:ext>
            </a:extLst>
          </p:cNvPr>
          <p:cNvSpPr txBox="1"/>
          <p:nvPr/>
        </p:nvSpPr>
        <p:spPr>
          <a:xfrm>
            <a:off x="2320505" y="3659074"/>
            <a:ext cx="1708995" cy="484748"/>
          </a:xfrm>
          <a:prstGeom prst="rect">
            <a:avLst/>
          </a:prstGeom>
          <a:noFill/>
        </p:spPr>
        <p:txBody>
          <a:bodyPr wrap="square" lIns="68580" tIns="34290" rIns="68580" bIns="34290" rtlCol="0" anchor="t">
            <a:spAutoFit/>
          </a:bodyPr>
          <a:lstStyle/>
          <a:p>
            <a:pPr>
              <a:lnSpc>
                <a:spcPct val="90000"/>
              </a:lnSpc>
              <a:spcBef>
                <a:spcPts val="900"/>
              </a:spcBef>
            </a:pPr>
            <a:r>
              <a:rPr lang="sv-SE" sz="1000">
                <a:solidFill>
                  <a:schemeClr val="tx1"/>
                </a:solidFill>
                <a:latin typeface="Scania Office" panose="00000500000000000000" pitchFamily="2" charset="0"/>
              </a:rPr>
              <a:t>40 mm de </a:t>
            </a:r>
            <a:r>
              <a:rPr lang="sv-SE" sz="1000" err="1">
                <a:solidFill>
                  <a:schemeClr val="tx1"/>
                </a:solidFill>
                <a:latin typeface="Scania Office" panose="00000500000000000000" pitchFamily="2" charset="0"/>
              </a:rPr>
              <a:t>deslocamento</a:t>
            </a:r>
            <a:r>
              <a:rPr lang="sv-SE" sz="1000">
                <a:solidFill>
                  <a:schemeClr val="tx1"/>
                </a:solidFill>
                <a:latin typeface="Scania Office" panose="00000500000000000000" pitchFamily="2" charset="0"/>
              </a:rPr>
              <a:t> </a:t>
            </a:r>
            <a:r>
              <a:rPr lang="sv-SE" sz="1000" err="1">
                <a:solidFill>
                  <a:schemeClr val="tx1"/>
                </a:solidFill>
                <a:latin typeface="Scania Office" panose="00000500000000000000" pitchFamily="2" charset="0"/>
              </a:rPr>
              <a:t>entre</a:t>
            </a:r>
            <a:r>
              <a:rPr lang="sv-SE" sz="1000">
                <a:solidFill>
                  <a:schemeClr val="tx1"/>
                </a:solidFill>
                <a:latin typeface="Scania Office" panose="00000500000000000000" pitchFamily="2" charset="0"/>
              </a:rPr>
              <a:t> o  </a:t>
            </a:r>
            <a:r>
              <a:rPr lang="sv-SE" sz="1000" err="1">
                <a:solidFill>
                  <a:schemeClr val="tx1"/>
                </a:solidFill>
                <a:latin typeface="Scania Office" panose="00000500000000000000" pitchFamily="2" charset="0"/>
              </a:rPr>
              <a:t>atual</a:t>
            </a:r>
            <a:r>
              <a:rPr lang="sv-SE" sz="1000">
                <a:solidFill>
                  <a:schemeClr val="tx1"/>
                </a:solidFill>
                <a:latin typeface="Scania Office" panose="00000500000000000000" pitchFamily="2" charset="0"/>
              </a:rPr>
              <a:t> e o  </a:t>
            </a:r>
            <a:r>
              <a:rPr lang="sv-SE" sz="1000" err="1">
                <a:solidFill>
                  <a:schemeClr val="tx1"/>
                </a:solidFill>
                <a:latin typeface="Scania Office" panose="00000500000000000000" pitchFamily="2" charset="0"/>
              </a:rPr>
              <a:t>novo</a:t>
            </a:r>
            <a:r>
              <a:rPr lang="sv-SE" sz="1000">
                <a:solidFill>
                  <a:schemeClr val="tx1"/>
                </a:solidFill>
                <a:latin typeface="Scania Office" panose="00000500000000000000" pitchFamily="2" charset="0"/>
              </a:rPr>
              <a:t> </a:t>
            </a:r>
            <a:r>
              <a:rPr lang="sv-SE" sz="1000" err="1">
                <a:solidFill>
                  <a:schemeClr val="tx1"/>
                </a:solidFill>
                <a:latin typeface="Scania Office" panose="00000500000000000000" pitchFamily="2" charset="0"/>
              </a:rPr>
              <a:t>módulo</a:t>
            </a:r>
            <a:r>
              <a:rPr lang="sv-SE" sz="1000">
                <a:solidFill>
                  <a:schemeClr val="tx1"/>
                </a:solidFill>
                <a:latin typeface="Scania Office" panose="00000500000000000000" pitchFamily="2" charset="0"/>
              </a:rPr>
              <a:t> </a:t>
            </a:r>
            <a:r>
              <a:rPr lang="sv-SE" sz="1000" err="1">
                <a:solidFill>
                  <a:schemeClr val="tx1"/>
                </a:solidFill>
                <a:latin typeface="Scania Office" panose="00000500000000000000" pitchFamily="2" charset="0"/>
              </a:rPr>
              <a:t>traseiro</a:t>
            </a:r>
            <a:endParaRPr lang="sv-SE" sz="1000">
              <a:solidFill>
                <a:schemeClr val="tx1"/>
              </a:solidFill>
              <a:latin typeface="Scania Office" panose="00000500000000000000" pitchFamily="2" charset="0"/>
            </a:endParaRPr>
          </a:p>
        </p:txBody>
      </p:sp>
    </p:spTree>
    <p:extLst>
      <p:ext uri="{BB962C8B-B14F-4D97-AF65-F5344CB8AC3E}">
        <p14:creationId xmlns:p14="http://schemas.microsoft.com/office/powerpoint/2010/main" val="1959300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D5B6405-655E-4DA1-99B9-653B0C44224E}"/>
              </a:ext>
            </a:extLst>
          </p:cNvPr>
          <p:cNvGraphicFramePr>
            <a:graphicFrameLocks noChangeAspect="1"/>
          </p:cNvGraphicFramePr>
          <p:nvPr>
            <p:custDataLst>
              <p:tags r:id="rId2"/>
            </p:custDataLst>
            <p:extLst>
              <p:ext uri="{D42A27DB-BD31-4B8C-83A1-F6EECF244321}">
                <p14:modId xmlns:p14="http://schemas.microsoft.com/office/powerpoint/2010/main" val="32594238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1" name="think-cell Slide" r:id="rId5" imgW="396" imgH="396" progId="TCLayout.ActiveDocument.1">
                  <p:embed/>
                </p:oleObj>
              </mc:Choice>
              <mc:Fallback>
                <p:oleObj name="think-cell Slide" r:id="rId5" imgW="396" imgH="396" progId="TCLayout.ActiveDocument.1">
                  <p:embed/>
                  <p:pic>
                    <p:nvPicPr>
                      <p:cNvPr id="2" name="Object 1" hidden="1">
                        <a:extLst>
                          <a:ext uri="{FF2B5EF4-FFF2-40B4-BE49-F238E27FC236}">
                            <a16:creationId xmlns:a16="http://schemas.microsoft.com/office/drawing/2014/main" id="{AD5B6405-655E-4DA1-99B9-653B0C44224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55" name="Google Shape;855;p69"/>
          <p:cNvSpPr txBox="1">
            <a:spLocks noGrp="1"/>
          </p:cNvSpPr>
          <p:nvPr>
            <p:ph type="title"/>
          </p:nvPr>
        </p:nvSpPr>
        <p:spPr>
          <a:xfrm>
            <a:off x="1141359" y="1796100"/>
            <a:ext cx="6861282" cy="1551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930B0B"/>
                </a:solidFill>
                <a:effectLst>
                  <a:outerShdw blurRad="38100" dist="38100" dir="2700000" algn="tl">
                    <a:srgbClr val="000000">
                      <a:alpha val="43137"/>
                    </a:srgbClr>
                  </a:outerShdw>
                </a:effectLst>
                <a:latin typeface="Scania Office Headline Bold" panose="00000805000000000000" pitchFamily="2" charset="0"/>
              </a:rPr>
              <a:t>CONFIDENCIAL</a:t>
            </a:r>
            <a:endParaRPr sz="6000">
              <a:solidFill>
                <a:srgbClr val="930B0B"/>
              </a:solidFill>
              <a:effectLst>
                <a:outerShdw blurRad="38100" dist="38100" dir="2700000" algn="tl">
                  <a:srgbClr val="000000">
                    <a:alpha val="43137"/>
                  </a:srgbClr>
                </a:outerShdw>
              </a:effectLst>
              <a:latin typeface="Scania Office Headline Bold" panose="00000805000000000000" pitchFamily="2" charset="0"/>
            </a:endParaRPr>
          </a:p>
        </p:txBody>
      </p:sp>
      <p:sp>
        <p:nvSpPr>
          <p:cNvPr id="857" name="Google Shape;857;p69"/>
          <p:cNvSpPr txBox="1">
            <a:spLocks noGrp="1"/>
          </p:cNvSpPr>
          <p:nvPr>
            <p:ph type="subTitle" idx="1"/>
          </p:nvPr>
        </p:nvSpPr>
        <p:spPr>
          <a:xfrm>
            <a:off x="2456166" y="3265366"/>
            <a:ext cx="4231668" cy="586800"/>
          </a:xfrm>
          <a:prstGeom prst="rect">
            <a:avLst/>
          </a:prstGeom>
        </p:spPr>
        <p:txBody>
          <a:bodyPr spcFirstLastPara="1" wrap="square" lIns="91425" tIns="91425" rIns="91425" bIns="91425" anchor="t" anchorCtr="0">
            <a:noAutofit/>
          </a:bodyPr>
          <a:lstStyle/>
          <a:p>
            <a:pPr marL="0" indent="0">
              <a:buNone/>
            </a:pPr>
            <a:r>
              <a:rPr lang="sv-SE" sz="1050" err="1">
                <a:latin typeface="Scania Office" panose="00000500000000000000" pitchFamily="2" charset="0"/>
                <a:cs typeface="Arial" panose="020B0604020202020204" pitchFamily="34" charset="0"/>
              </a:rPr>
              <a:t>Todas</a:t>
            </a:r>
            <a:r>
              <a:rPr lang="sv-SE" sz="1050">
                <a:latin typeface="Scania Office" panose="00000500000000000000" pitchFamily="2" charset="0"/>
                <a:cs typeface="Arial" panose="020B0604020202020204" pitchFamily="34" charset="0"/>
              </a:rPr>
              <a:t> as </a:t>
            </a:r>
            <a:r>
              <a:rPr lang="sv-SE" sz="1050" err="1">
                <a:latin typeface="Scania Office" panose="00000500000000000000" pitchFamily="2" charset="0"/>
                <a:cs typeface="Arial" panose="020B0604020202020204" pitchFamily="34" charset="0"/>
              </a:rPr>
              <a:t>informações</a:t>
            </a:r>
            <a:r>
              <a:rPr lang="sv-SE" sz="1050">
                <a:latin typeface="Scania Office" panose="00000500000000000000" pitchFamily="2" charset="0"/>
                <a:cs typeface="Arial" panose="020B0604020202020204" pitchFamily="34" charset="0"/>
              </a:rPr>
              <a:t> </a:t>
            </a:r>
            <a:r>
              <a:rPr lang="sv-SE" sz="1050" err="1">
                <a:latin typeface="Scania Office" panose="00000500000000000000" pitchFamily="2" charset="0"/>
                <a:cs typeface="Arial" panose="020B0604020202020204" pitchFamily="34" charset="0"/>
              </a:rPr>
              <a:t>desta</a:t>
            </a:r>
            <a:r>
              <a:rPr lang="sv-SE" sz="1050">
                <a:latin typeface="Scania Office" panose="00000500000000000000" pitchFamily="2" charset="0"/>
                <a:cs typeface="Arial" panose="020B0604020202020204" pitchFamily="34" charset="0"/>
              </a:rPr>
              <a:t> </a:t>
            </a:r>
            <a:r>
              <a:rPr lang="sv-SE" sz="1050" err="1">
                <a:latin typeface="Scania Office" panose="00000500000000000000" pitchFamily="2" charset="0"/>
                <a:cs typeface="Arial" panose="020B0604020202020204" pitchFamily="34" charset="0"/>
              </a:rPr>
              <a:t>apresentação</a:t>
            </a:r>
            <a:r>
              <a:rPr lang="sv-SE" sz="1050">
                <a:latin typeface="Scania Office" panose="00000500000000000000" pitchFamily="2" charset="0"/>
                <a:cs typeface="Arial" panose="020B0604020202020204" pitchFamily="34" charset="0"/>
              </a:rPr>
              <a:t> </a:t>
            </a:r>
            <a:r>
              <a:rPr lang="sv-SE" sz="1050" err="1">
                <a:latin typeface="Scania Office" panose="00000500000000000000" pitchFamily="2" charset="0"/>
                <a:cs typeface="Arial" panose="020B0604020202020204" pitchFamily="34" charset="0"/>
              </a:rPr>
              <a:t>são</a:t>
            </a:r>
            <a:r>
              <a:rPr lang="sv-SE" sz="1050">
                <a:latin typeface="Scania Office" panose="00000500000000000000" pitchFamily="2" charset="0"/>
                <a:cs typeface="Arial" panose="020B0604020202020204" pitchFamily="34" charset="0"/>
              </a:rPr>
              <a:t> </a:t>
            </a:r>
            <a:r>
              <a:rPr lang="sv-SE" sz="1050" err="1">
                <a:latin typeface="Scania Office" panose="00000500000000000000" pitchFamily="2" charset="0"/>
                <a:cs typeface="Arial" panose="020B0604020202020204" pitchFamily="34" charset="0"/>
              </a:rPr>
              <a:t>confidenciais</a:t>
            </a:r>
            <a:r>
              <a:rPr lang="sv-SE" sz="1050">
                <a:latin typeface="Scania Office" panose="00000500000000000000" pitchFamily="2" charset="0"/>
                <a:cs typeface="Arial" panose="020B0604020202020204" pitchFamily="34" charset="0"/>
              </a:rPr>
              <a:t> e </a:t>
            </a:r>
            <a:r>
              <a:rPr lang="sv-SE" sz="1050" err="1">
                <a:latin typeface="Scania Office" panose="00000500000000000000" pitchFamily="2" charset="0"/>
                <a:cs typeface="Arial" panose="020B0604020202020204" pitchFamily="34" charset="0"/>
              </a:rPr>
              <a:t>não</a:t>
            </a:r>
            <a:r>
              <a:rPr lang="sv-SE" sz="1050">
                <a:latin typeface="Scania Office" panose="00000500000000000000" pitchFamily="2" charset="0"/>
                <a:cs typeface="Arial" panose="020B0604020202020204" pitchFamily="34" charset="0"/>
              </a:rPr>
              <a:t> </a:t>
            </a:r>
            <a:r>
              <a:rPr lang="sv-SE" sz="1050" err="1">
                <a:latin typeface="Scania Office" panose="00000500000000000000" pitchFamily="2" charset="0"/>
                <a:cs typeface="Arial" panose="020B0604020202020204" pitchFamily="34" charset="0"/>
              </a:rPr>
              <a:t>devem</a:t>
            </a:r>
            <a:r>
              <a:rPr lang="sv-SE" sz="1050">
                <a:latin typeface="Scania Office" panose="00000500000000000000" pitchFamily="2" charset="0"/>
                <a:cs typeface="Arial" panose="020B0604020202020204" pitchFamily="34" charset="0"/>
              </a:rPr>
              <a:t> ser </a:t>
            </a:r>
            <a:r>
              <a:rPr lang="sv-SE" sz="1050" err="1">
                <a:latin typeface="Scania Office" panose="00000500000000000000" pitchFamily="2" charset="0"/>
                <a:cs typeface="Arial" panose="020B0604020202020204" pitchFamily="34" charset="0"/>
              </a:rPr>
              <a:t>divulgadas</a:t>
            </a:r>
            <a:r>
              <a:rPr lang="sv-SE" sz="1050">
                <a:latin typeface="Scania Office" panose="00000500000000000000" pitchFamily="2" charset="0"/>
                <a:cs typeface="Arial" panose="020B0604020202020204" pitchFamily="34" charset="0"/>
              </a:rPr>
              <a:t>.</a:t>
            </a:r>
          </a:p>
        </p:txBody>
      </p:sp>
      <p:pic>
        <p:nvPicPr>
          <p:cNvPr id="7" name="ScaniaSymbol">
            <a:extLst>
              <a:ext uri="{FF2B5EF4-FFF2-40B4-BE49-F238E27FC236}">
                <a16:creationId xmlns:a16="http://schemas.microsoft.com/office/drawing/2014/main" id="{039FF1FE-D160-4410-80AE-4A136807C7F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Tree>
    <p:extLst>
      <p:ext uri="{BB962C8B-B14F-4D97-AF65-F5344CB8AC3E}">
        <p14:creationId xmlns:p14="http://schemas.microsoft.com/office/powerpoint/2010/main" val="39012622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855"/>
                                        </p:tgtEl>
                                        <p:attrNameLst>
                                          <p:attrName>style.color</p:attrName>
                                        </p:attrNameLst>
                                      </p:cBhvr>
                                      <p:by>
                                        <p:hsl h="0" s="12549" l="25098"/>
                                      </p:by>
                                    </p:animClr>
                                    <p:animClr clrSpc="hsl" dir="cw">
                                      <p:cBhvr>
                                        <p:cTn id="7" dur="500" fill="hold"/>
                                        <p:tgtEl>
                                          <p:spTgt spid="855"/>
                                        </p:tgtEl>
                                        <p:attrNameLst>
                                          <p:attrName>fillcolor</p:attrName>
                                        </p:attrNameLst>
                                      </p:cBhvr>
                                      <p:by>
                                        <p:hsl h="0" s="12549" l="25098"/>
                                      </p:by>
                                    </p:animClr>
                                    <p:animClr clrSpc="hsl" dir="cw">
                                      <p:cBhvr>
                                        <p:cTn id="8" dur="500" fill="hold"/>
                                        <p:tgtEl>
                                          <p:spTgt spid="855"/>
                                        </p:tgtEl>
                                        <p:attrNameLst>
                                          <p:attrName>stroke.color</p:attrName>
                                        </p:attrNameLst>
                                      </p:cBhvr>
                                      <p:by>
                                        <p:hsl h="0" s="12549" l="25098"/>
                                      </p:by>
                                    </p:animClr>
                                    <p:set>
                                      <p:cBhvr>
                                        <p:cTn id="9" dur="500" fill="hold"/>
                                        <p:tgtEl>
                                          <p:spTgt spid="85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E50187-CEF4-4A73-AF47-871BBBA238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11798" y="2082870"/>
            <a:ext cx="4153461" cy="2019690"/>
          </a:xfrm>
          <a:prstGeom prst="rect">
            <a:avLst/>
          </a:prstGeom>
        </p:spPr>
      </p:pic>
      <p:pic>
        <p:nvPicPr>
          <p:cNvPr id="11" name="Content Placeholder 10">
            <a:extLst>
              <a:ext uri="{FF2B5EF4-FFF2-40B4-BE49-F238E27FC236}">
                <a16:creationId xmlns:a16="http://schemas.microsoft.com/office/drawing/2014/main" id="{29121D31-EDD5-4EC4-95A1-4FED1CAE353B}"/>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377098" y="1834792"/>
            <a:ext cx="4208756" cy="1881562"/>
          </a:xfrm>
          <a:prstGeom prst="rect">
            <a:avLst/>
          </a:prstGeom>
        </p:spPr>
      </p:pic>
      <p:pic>
        <p:nvPicPr>
          <p:cNvPr id="12" name="Picture 11">
            <a:extLst>
              <a:ext uri="{FF2B5EF4-FFF2-40B4-BE49-F238E27FC236}">
                <a16:creationId xmlns:a16="http://schemas.microsoft.com/office/drawing/2014/main" id="{E788923C-E009-4C4C-AB7F-C4EFBA8B166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6063" y="1664285"/>
            <a:ext cx="1910026" cy="2676235"/>
          </a:xfrm>
          <a:prstGeom prst="rect">
            <a:avLst/>
          </a:prstGeom>
        </p:spPr>
      </p:pic>
      <p:sp>
        <p:nvSpPr>
          <p:cNvPr id="5" name="Slide Number Placeholder 4">
            <a:extLst>
              <a:ext uri="{FF2B5EF4-FFF2-40B4-BE49-F238E27FC236}">
                <a16:creationId xmlns:a16="http://schemas.microsoft.com/office/drawing/2014/main" id="{6805503A-3431-40D7-83B1-7C4870B6C966}"/>
              </a:ext>
            </a:extLst>
          </p:cNvPr>
          <p:cNvSpPr>
            <a:spLocks noGrp="1"/>
          </p:cNvSpPr>
          <p:nvPr>
            <p:ph type="sldNum" sz="quarter" idx="12"/>
          </p:nvPr>
        </p:nvSpPr>
        <p:spPr/>
        <p:txBody>
          <a:bodyPr/>
          <a:lstStyle/>
          <a:p>
            <a:fld id="{0183C6E6-4335-4428-AB21-BBACF8148F3A}" type="slidenum">
              <a:rPr lang="en-US" smtClean="0"/>
              <a:t>40</a:t>
            </a:fld>
            <a:endParaRPr lang="en-US"/>
          </a:p>
        </p:txBody>
      </p:sp>
      <p:sp>
        <p:nvSpPr>
          <p:cNvPr id="6" name="Title 5">
            <a:extLst>
              <a:ext uri="{FF2B5EF4-FFF2-40B4-BE49-F238E27FC236}">
                <a16:creationId xmlns:a16="http://schemas.microsoft.com/office/drawing/2014/main" id="{8AC74463-EC8D-4A00-895B-09DD59502727}"/>
              </a:ext>
            </a:extLst>
          </p:cNvPr>
          <p:cNvSpPr>
            <a:spLocks noGrp="1"/>
          </p:cNvSpPr>
          <p:nvPr>
            <p:ph type="title"/>
          </p:nvPr>
        </p:nvSpPr>
        <p:spPr>
          <a:xfrm>
            <a:off x="395526" y="273844"/>
            <a:ext cx="7939167" cy="785813"/>
          </a:xfrm>
        </p:spPr>
        <p:txBody>
          <a:bodyPr/>
          <a:lstStyle/>
          <a:p>
            <a:r>
              <a:rPr lang="sv-SE" sz="2400" b="1" err="1">
                <a:solidFill>
                  <a:srgbClr val="101A4D"/>
                </a:solidFill>
                <a:latin typeface="Scania Office Headline Bold" panose="00000805000000000000" pitchFamily="2" charset="0"/>
                <a:cs typeface="Arial" panose="020B0604020202020204" pitchFamily="34" charset="0"/>
              </a:rPr>
              <a:t>Entrada</a:t>
            </a:r>
            <a:r>
              <a:rPr lang="sv-SE" sz="2400" b="1">
                <a:solidFill>
                  <a:srgbClr val="101A4D"/>
                </a:solidFill>
                <a:latin typeface="Scania Office Headline Bold" panose="00000805000000000000" pitchFamily="2" charset="0"/>
                <a:cs typeface="Arial" panose="020B0604020202020204" pitchFamily="34" charset="0"/>
              </a:rPr>
              <a:t> </a:t>
            </a:r>
            <a:r>
              <a:rPr lang="sv-SE" sz="2400" b="1" err="1">
                <a:solidFill>
                  <a:srgbClr val="101A4D"/>
                </a:solidFill>
                <a:latin typeface="Scania Office Headline Bold" panose="00000805000000000000" pitchFamily="2" charset="0"/>
                <a:cs typeface="Arial" panose="020B0604020202020204" pitchFamily="34" charset="0"/>
              </a:rPr>
              <a:t>baixa</a:t>
            </a:r>
            <a:r>
              <a:rPr lang="sv-SE" sz="2400" b="1">
                <a:solidFill>
                  <a:srgbClr val="101A4D"/>
                </a:solidFill>
                <a:latin typeface="Scania Office Headline Bold" panose="00000805000000000000" pitchFamily="2" charset="0"/>
                <a:cs typeface="Arial" panose="020B0604020202020204" pitchFamily="34" charset="0"/>
              </a:rPr>
              <a:t> (LE) / </a:t>
            </a:r>
            <a:r>
              <a:rPr lang="sv-SE" sz="2400" b="1" err="1">
                <a:solidFill>
                  <a:srgbClr val="101A4D"/>
                </a:solidFill>
                <a:latin typeface="Scania Office Headline Bold" panose="00000805000000000000" pitchFamily="2" charset="0"/>
                <a:cs typeface="Arial" panose="020B0604020202020204" pitchFamily="34" charset="0"/>
              </a:rPr>
              <a:t>Piso</a:t>
            </a:r>
            <a:r>
              <a:rPr lang="sv-SE" sz="2400" b="1">
                <a:solidFill>
                  <a:srgbClr val="101A4D"/>
                </a:solidFill>
                <a:latin typeface="Scania Office Headline Bold" panose="00000805000000000000" pitchFamily="2" charset="0"/>
                <a:cs typeface="Arial" panose="020B0604020202020204" pitchFamily="34" charset="0"/>
              </a:rPr>
              <a:t> </a:t>
            </a:r>
            <a:r>
              <a:rPr lang="sv-SE" sz="2400" b="1" err="1">
                <a:solidFill>
                  <a:srgbClr val="101A4D"/>
                </a:solidFill>
                <a:latin typeface="Scania Office Headline Bold" panose="00000805000000000000" pitchFamily="2" charset="0"/>
                <a:cs typeface="Arial" panose="020B0604020202020204" pitchFamily="34" charset="0"/>
              </a:rPr>
              <a:t>alto</a:t>
            </a:r>
            <a:r>
              <a:rPr lang="sv-SE" sz="2400" b="1">
                <a:solidFill>
                  <a:srgbClr val="101A4D"/>
                </a:solidFill>
                <a:latin typeface="Scania Office Headline Bold" panose="00000805000000000000" pitchFamily="2" charset="0"/>
                <a:cs typeface="Arial" panose="020B0604020202020204" pitchFamily="34" charset="0"/>
              </a:rPr>
              <a:t> (NF)</a:t>
            </a:r>
            <a:br>
              <a:rPr lang="sv-SE" sz="2400" b="1">
                <a:solidFill>
                  <a:srgbClr val="101A4D"/>
                </a:solidFill>
                <a:latin typeface="Scania Office Headline Bold" panose="00000805000000000000" pitchFamily="2" charset="0"/>
                <a:cs typeface="Arial" panose="020B0604020202020204" pitchFamily="34" charset="0"/>
              </a:rPr>
            </a:br>
            <a:r>
              <a:rPr lang="sv-SE" sz="2400" b="1">
                <a:solidFill>
                  <a:srgbClr val="101A4D"/>
                </a:solidFill>
                <a:latin typeface="Scania Office Headline Bold" panose="00000805000000000000" pitchFamily="2" charset="0"/>
                <a:cs typeface="Arial" panose="020B0604020202020204" pitchFamily="34" charset="0"/>
              </a:rPr>
              <a:t>Nova </a:t>
            </a:r>
            <a:r>
              <a:rPr lang="sv-SE" sz="2400" b="1" err="1">
                <a:solidFill>
                  <a:srgbClr val="101A4D"/>
                </a:solidFill>
                <a:latin typeface="Scania Office Headline Bold" panose="00000805000000000000" pitchFamily="2" charset="0"/>
                <a:cs typeface="Arial" panose="020B0604020202020204" pitchFamily="34" charset="0"/>
              </a:rPr>
              <a:t>direção</a:t>
            </a:r>
            <a:r>
              <a:rPr lang="sv-SE" sz="2400" b="1">
                <a:solidFill>
                  <a:srgbClr val="101A4D"/>
                </a:solidFill>
                <a:latin typeface="Scania Office Headline Bold" panose="00000805000000000000" pitchFamily="2" charset="0"/>
                <a:cs typeface="Arial" panose="020B0604020202020204" pitchFamily="34" charset="0"/>
              </a:rPr>
              <a:t> para o </a:t>
            </a:r>
            <a:r>
              <a:rPr lang="sv-SE" sz="2400" b="1" err="1">
                <a:solidFill>
                  <a:srgbClr val="101A4D"/>
                </a:solidFill>
                <a:latin typeface="Scania Office Headline Bold" panose="00000805000000000000" pitchFamily="2" charset="0"/>
                <a:cs typeface="Arial" panose="020B0604020202020204" pitchFamily="34" charset="0"/>
              </a:rPr>
              <a:t>eixo</a:t>
            </a:r>
            <a:r>
              <a:rPr lang="sv-SE" sz="2400" b="1">
                <a:solidFill>
                  <a:srgbClr val="101A4D"/>
                </a:solidFill>
                <a:latin typeface="Scania Office Headline Bold" panose="00000805000000000000" pitchFamily="2" charset="0"/>
                <a:cs typeface="Arial" panose="020B0604020202020204" pitchFamily="34" charset="0"/>
              </a:rPr>
              <a:t> de </a:t>
            </a:r>
            <a:r>
              <a:rPr lang="sv-SE" sz="2400" b="1" err="1">
                <a:solidFill>
                  <a:srgbClr val="101A4D"/>
                </a:solidFill>
                <a:latin typeface="Scania Office Headline Bold" panose="00000805000000000000" pitchFamily="2" charset="0"/>
                <a:cs typeface="Arial" panose="020B0604020202020204" pitchFamily="34" charset="0"/>
              </a:rPr>
              <a:t>apoio</a:t>
            </a:r>
            <a:endParaRPr lang="sv-SE" sz="2400" b="1">
              <a:solidFill>
                <a:srgbClr val="101A4D"/>
              </a:solidFill>
              <a:latin typeface="Scania Office Headline Bold" panose="00000805000000000000" pitchFamily="2"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EA57E506-DC25-4242-ADE7-513A7D9A6640}"/>
              </a:ext>
            </a:extLst>
          </p:cNvPr>
          <p:cNvSpPr/>
          <p:nvPr/>
        </p:nvSpPr>
        <p:spPr>
          <a:xfrm>
            <a:off x="2884920" y="2353220"/>
            <a:ext cx="1790700" cy="1335742"/>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
        <p:nvSpPr>
          <p:cNvPr id="9" name="Rectangle: Rounded Corners 8">
            <a:extLst>
              <a:ext uri="{FF2B5EF4-FFF2-40B4-BE49-F238E27FC236}">
                <a16:creationId xmlns:a16="http://schemas.microsoft.com/office/drawing/2014/main" id="{29460785-EEAB-4DF4-B0A8-98512AEC5102}"/>
              </a:ext>
            </a:extLst>
          </p:cNvPr>
          <p:cNvSpPr/>
          <p:nvPr/>
        </p:nvSpPr>
        <p:spPr>
          <a:xfrm>
            <a:off x="103620" y="1636893"/>
            <a:ext cx="2781300" cy="2445608"/>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
        <p:nvSpPr>
          <p:cNvPr id="7" name="Rectangle 6">
            <a:extLst>
              <a:ext uri="{FF2B5EF4-FFF2-40B4-BE49-F238E27FC236}">
                <a16:creationId xmlns:a16="http://schemas.microsoft.com/office/drawing/2014/main" id="{95B5EACB-2870-42E8-910E-84F48CD3BFFD}"/>
              </a:ext>
            </a:extLst>
          </p:cNvPr>
          <p:cNvSpPr/>
          <p:nvPr/>
        </p:nvSpPr>
        <p:spPr>
          <a:xfrm>
            <a:off x="2001000" y="3919590"/>
            <a:ext cx="640080" cy="162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
        <p:nvSpPr>
          <p:cNvPr id="13" name="Rectangle 12">
            <a:extLst>
              <a:ext uri="{FF2B5EF4-FFF2-40B4-BE49-F238E27FC236}">
                <a16:creationId xmlns:a16="http://schemas.microsoft.com/office/drawing/2014/main" id="{A2B6202B-F79F-4FDF-9400-C9724B19F398}"/>
              </a:ext>
            </a:extLst>
          </p:cNvPr>
          <p:cNvSpPr/>
          <p:nvPr/>
        </p:nvSpPr>
        <p:spPr>
          <a:xfrm>
            <a:off x="1472697" y="2844223"/>
            <a:ext cx="942139" cy="243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
        <p:nvSpPr>
          <p:cNvPr id="15" name="TextBox 14">
            <a:extLst>
              <a:ext uri="{FF2B5EF4-FFF2-40B4-BE49-F238E27FC236}">
                <a16:creationId xmlns:a16="http://schemas.microsoft.com/office/drawing/2014/main" id="{2309E463-03FF-452B-B1A9-DBB5F660D952}"/>
              </a:ext>
            </a:extLst>
          </p:cNvPr>
          <p:cNvSpPr txBox="1"/>
          <p:nvPr/>
        </p:nvSpPr>
        <p:spPr>
          <a:xfrm>
            <a:off x="1420953" y="4318554"/>
            <a:ext cx="2276047" cy="369332"/>
          </a:xfrm>
          <a:prstGeom prst="rect">
            <a:avLst/>
          </a:prstGeom>
          <a:noFill/>
        </p:spPr>
        <p:txBody>
          <a:bodyPr wrap="square" rtlCol="0">
            <a:spAutoFit/>
          </a:bodyPr>
          <a:lstStyle/>
          <a:p>
            <a:pPr algn="ctr">
              <a:lnSpc>
                <a:spcPct val="90000"/>
              </a:lnSpc>
              <a:spcBef>
                <a:spcPts val="900"/>
              </a:spcBef>
            </a:pPr>
            <a:r>
              <a:rPr lang="sv-SE" sz="1000" err="1">
                <a:solidFill>
                  <a:schemeClr val="tx1"/>
                </a:solidFill>
                <a:latin typeface="Scania Office" panose="00000500000000000000" pitchFamily="2" charset="0"/>
                <a:cs typeface="Arial" panose="020B0604020202020204" pitchFamily="34" charset="0"/>
              </a:rPr>
              <a:t>Direção</a:t>
            </a:r>
            <a:r>
              <a:rPr lang="sv-SE" sz="1000">
                <a:solidFill>
                  <a:schemeClr val="tx1"/>
                </a:solidFill>
                <a:latin typeface="Scania Office" panose="00000500000000000000" pitchFamily="2" charset="0"/>
                <a:cs typeface="Arial" panose="020B0604020202020204" pitchFamily="34" charset="0"/>
              </a:rPr>
              <a:t> </a:t>
            </a:r>
            <a:r>
              <a:rPr lang="sv-SE" sz="1000" err="1">
                <a:solidFill>
                  <a:schemeClr val="tx1"/>
                </a:solidFill>
                <a:latin typeface="Scania Office" panose="00000500000000000000" pitchFamily="2" charset="0"/>
                <a:cs typeface="Arial" panose="020B0604020202020204" pitchFamily="34" charset="0"/>
              </a:rPr>
              <a:t>existente</a:t>
            </a:r>
            <a:r>
              <a:rPr lang="sv-SE" sz="1000">
                <a:solidFill>
                  <a:schemeClr val="tx1"/>
                </a:solidFill>
                <a:latin typeface="Scania Office" panose="00000500000000000000" pitchFamily="2" charset="0"/>
                <a:cs typeface="Arial" panose="020B0604020202020204" pitchFamily="34" charset="0"/>
              </a:rPr>
              <a:t> para o </a:t>
            </a:r>
            <a:r>
              <a:rPr lang="sv-SE" sz="1000" err="1">
                <a:solidFill>
                  <a:schemeClr val="tx1"/>
                </a:solidFill>
                <a:latin typeface="Scania Office" panose="00000500000000000000" pitchFamily="2" charset="0"/>
                <a:cs typeface="Arial" panose="020B0604020202020204" pitchFamily="34" charset="0"/>
              </a:rPr>
              <a:t>eixo</a:t>
            </a:r>
            <a:r>
              <a:rPr lang="sv-SE" sz="1000">
                <a:solidFill>
                  <a:schemeClr val="tx1"/>
                </a:solidFill>
                <a:latin typeface="Scania Office" panose="00000500000000000000" pitchFamily="2" charset="0"/>
                <a:cs typeface="Arial" panose="020B0604020202020204" pitchFamily="34" charset="0"/>
              </a:rPr>
              <a:t> de </a:t>
            </a:r>
            <a:r>
              <a:rPr lang="sv-SE" sz="1000" err="1">
                <a:solidFill>
                  <a:schemeClr val="tx1"/>
                </a:solidFill>
                <a:latin typeface="Scania Office" panose="00000500000000000000" pitchFamily="2" charset="0"/>
                <a:cs typeface="Arial" panose="020B0604020202020204" pitchFamily="34" charset="0"/>
              </a:rPr>
              <a:t>apoio</a:t>
            </a:r>
            <a:endParaRPr lang="sv-SE" sz="1000">
              <a:solidFill>
                <a:schemeClr val="tx1"/>
              </a:solidFill>
              <a:latin typeface="Scania Office" panose="00000500000000000000" pitchFamily="2" charset="0"/>
              <a:cs typeface="Arial" panose="020B0604020202020204" pitchFamily="34" charset="0"/>
            </a:endParaRPr>
          </a:p>
        </p:txBody>
      </p:sp>
      <p:sp>
        <p:nvSpPr>
          <p:cNvPr id="16" name="TextBox 15">
            <a:extLst>
              <a:ext uri="{FF2B5EF4-FFF2-40B4-BE49-F238E27FC236}">
                <a16:creationId xmlns:a16="http://schemas.microsoft.com/office/drawing/2014/main" id="{D579DD3E-AE9A-40B4-AFD8-CAFC1BBF6E58}"/>
              </a:ext>
            </a:extLst>
          </p:cNvPr>
          <p:cNvSpPr txBox="1"/>
          <p:nvPr/>
        </p:nvSpPr>
        <p:spPr>
          <a:xfrm>
            <a:off x="6067995" y="4318554"/>
            <a:ext cx="2008267" cy="369332"/>
          </a:xfrm>
          <a:prstGeom prst="rect">
            <a:avLst/>
          </a:prstGeom>
          <a:noFill/>
        </p:spPr>
        <p:txBody>
          <a:bodyPr wrap="square" rtlCol="0">
            <a:spAutoFit/>
          </a:bodyPr>
          <a:lstStyle/>
          <a:p>
            <a:pPr algn="ctr">
              <a:lnSpc>
                <a:spcPct val="90000"/>
              </a:lnSpc>
              <a:spcBef>
                <a:spcPts val="900"/>
              </a:spcBef>
            </a:pPr>
            <a:r>
              <a:rPr lang="sv-SE" sz="1000">
                <a:solidFill>
                  <a:schemeClr val="tx1"/>
                </a:solidFill>
                <a:latin typeface="Scania Office" panose="00000500000000000000" pitchFamily="2" charset="0"/>
                <a:cs typeface="Arial" panose="020B0604020202020204" pitchFamily="34" charset="0"/>
              </a:rPr>
              <a:t>Nova </a:t>
            </a:r>
            <a:r>
              <a:rPr lang="sv-SE" sz="1000" err="1">
                <a:solidFill>
                  <a:schemeClr val="tx1"/>
                </a:solidFill>
                <a:latin typeface="Scania Office" panose="00000500000000000000" pitchFamily="2" charset="0"/>
                <a:cs typeface="Arial" panose="020B0604020202020204" pitchFamily="34" charset="0"/>
              </a:rPr>
              <a:t>direção</a:t>
            </a:r>
            <a:r>
              <a:rPr lang="sv-SE" sz="1000">
                <a:solidFill>
                  <a:schemeClr val="tx1"/>
                </a:solidFill>
                <a:latin typeface="Scania Office" panose="00000500000000000000" pitchFamily="2" charset="0"/>
                <a:cs typeface="Arial" panose="020B0604020202020204" pitchFamily="34" charset="0"/>
              </a:rPr>
              <a:t> para o </a:t>
            </a:r>
            <a:r>
              <a:rPr lang="sv-SE" sz="1000" err="1">
                <a:solidFill>
                  <a:schemeClr val="tx1"/>
                </a:solidFill>
                <a:latin typeface="Scania Office" panose="00000500000000000000" pitchFamily="2" charset="0"/>
                <a:cs typeface="Arial" panose="020B0604020202020204" pitchFamily="34" charset="0"/>
              </a:rPr>
              <a:t>eixo</a:t>
            </a:r>
            <a:r>
              <a:rPr lang="sv-SE" sz="1000">
                <a:solidFill>
                  <a:schemeClr val="tx1"/>
                </a:solidFill>
                <a:latin typeface="Scania Office" panose="00000500000000000000" pitchFamily="2" charset="0"/>
                <a:cs typeface="Arial" panose="020B0604020202020204" pitchFamily="34" charset="0"/>
              </a:rPr>
              <a:t> de </a:t>
            </a:r>
            <a:r>
              <a:rPr lang="sv-SE" sz="1000" err="1">
                <a:solidFill>
                  <a:schemeClr val="tx1"/>
                </a:solidFill>
                <a:latin typeface="Scania Office" panose="00000500000000000000" pitchFamily="2" charset="0"/>
                <a:cs typeface="Arial" panose="020B0604020202020204" pitchFamily="34" charset="0"/>
              </a:rPr>
              <a:t>apoio</a:t>
            </a:r>
            <a:endParaRPr lang="sv-SE" sz="1000">
              <a:solidFill>
                <a:schemeClr val="tx1"/>
              </a:solidFill>
              <a:latin typeface="Scania Office" panose="00000500000000000000" pitchFamily="2" charset="0"/>
              <a:cs typeface="Arial" panose="020B0604020202020204" pitchFamily="34" charset="0"/>
            </a:endParaRPr>
          </a:p>
        </p:txBody>
      </p:sp>
      <p:pic>
        <p:nvPicPr>
          <p:cNvPr id="22" name="Picture 21">
            <a:extLst>
              <a:ext uri="{FF2B5EF4-FFF2-40B4-BE49-F238E27FC236}">
                <a16:creationId xmlns:a16="http://schemas.microsoft.com/office/drawing/2014/main" id="{60311BC8-517E-400A-99D4-4FF11BED178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15165" y="689794"/>
            <a:ext cx="1039055" cy="970921"/>
          </a:xfrm>
          <a:prstGeom prst="rect">
            <a:avLst/>
          </a:prstGeom>
        </p:spPr>
      </p:pic>
      <p:sp>
        <p:nvSpPr>
          <p:cNvPr id="25" name="Rectangle 24">
            <a:extLst>
              <a:ext uri="{FF2B5EF4-FFF2-40B4-BE49-F238E27FC236}">
                <a16:creationId xmlns:a16="http://schemas.microsoft.com/office/drawing/2014/main" id="{D4CB44FD-7861-4D95-B7EE-85C128A4C779}"/>
              </a:ext>
            </a:extLst>
          </p:cNvPr>
          <p:cNvSpPr/>
          <p:nvPr/>
        </p:nvSpPr>
        <p:spPr>
          <a:xfrm>
            <a:off x="7783550" y="1056718"/>
            <a:ext cx="478047" cy="25709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
        <p:nvSpPr>
          <p:cNvPr id="26" name="Rectangle 25">
            <a:extLst>
              <a:ext uri="{FF2B5EF4-FFF2-40B4-BE49-F238E27FC236}">
                <a16:creationId xmlns:a16="http://schemas.microsoft.com/office/drawing/2014/main" id="{9589D45A-05E4-411D-B9B8-9CE2A897890D}"/>
              </a:ext>
            </a:extLst>
          </p:cNvPr>
          <p:cNvSpPr/>
          <p:nvPr/>
        </p:nvSpPr>
        <p:spPr>
          <a:xfrm>
            <a:off x="7783549" y="1379800"/>
            <a:ext cx="478047" cy="25709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a:p>
        </p:txBody>
      </p:sp>
      <p:sp>
        <p:nvSpPr>
          <p:cNvPr id="2" name="Rectangle 1">
            <a:extLst>
              <a:ext uri="{FF2B5EF4-FFF2-40B4-BE49-F238E27FC236}">
                <a16:creationId xmlns:a16="http://schemas.microsoft.com/office/drawing/2014/main" id="{094EF87C-FF7E-43BE-9DF4-87C327500921}"/>
              </a:ext>
            </a:extLst>
          </p:cNvPr>
          <p:cNvSpPr/>
          <p:nvPr/>
        </p:nvSpPr>
        <p:spPr>
          <a:xfrm rot="699129">
            <a:off x="1737916" y="2956791"/>
            <a:ext cx="805584" cy="235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Tree>
    <p:extLst>
      <p:ext uri="{BB962C8B-B14F-4D97-AF65-F5344CB8AC3E}">
        <p14:creationId xmlns:p14="http://schemas.microsoft.com/office/powerpoint/2010/main" val="42170473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9" grpId="0" animBg="1"/>
      <p:bldP spid="15"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05503A-3431-40D7-83B1-7C4870B6C966}"/>
              </a:ext>
            </a:extLst>
          </p:cNvPr>
          <p:cNvSpPr>
            <a:spLocks noGrp="1"/>
          </p:cNvSpPr>
          <p:nvPr>
            <p:ph type="sldNum" sz="quarter" idx="12"/>
          </p:nvPr>
        </p:nvSpPr>
        <p:spPr/>
        <p:txBody>
          <a:bodyPr/>
          <a:lstStyle/>
          <a:p>
            <a:fld id="{0183C6E6-4335-4428-AB21-BBACF8148F3A}" type="slidenum">
              <a:rPr lang="en-US" smtClean="0"/>
              <a:t>41</a:t>
            </a:fld>
            <a:endParaRPr lang="en-US"/>
          </a:p>
        </p:txBody>
      </p:sp>
      <p:sp>
        <p:nvSpPr>
          <p:cNvPr id="6" name="Title 5">
            <a:extLst>
              <a:ext uri="{FF2B5EF4-FFF2-40B4-BE49-F238E27FC236}">
                <a16:creationId xmlns:a16="http://schemas.microsoft.com/office/drawing/2014/main" id="{8AC74463-EC8D-4A00-895B-09DD59502727}"/>
              </a:ext>
            </a:extLst>
          </p:cNvPr>
          <p:cNvSpPr>
            <a:spLocks noGrp="1"/>
          </p:cNvSpPr>
          <p:nvPr>
            <p:ph type="title"/>
          </p:nvPr>
        </p:nvSpPr>
        <p:spPr>
          <a:xfrm>
            <a:off x="386954" y="273844"/>
            <a:ext cx="7939167" cy="779349"/>
          </a:xfrm>
        </p:spPr>
        <p:txBody>
          <a:bodyPr/>
          <a:lstStyle/>
          <a:p>
            <a:r>
              <a:rPr lang="sv-SE" sz="2400" b="1">
                <a:solidFill>
                  <a:srgbClr val="101A4D"/>
                </a:solidFill>
                <a:latin typeface="Scania Office Headline Bold" panose="00000805000000000000" pitchFamily="2" charset="0"/>
                <a:cs typeface="Arial" panose="020B0604020202020204" pitchFamily="34" charset="0"/>
              </a:rPr>
              <a:t>NF, Novos </a:t>
            </a:r>
            <a:r>
              <a:rPr lang="sv-SE" sz="2400" b="1" err="1">
                <a:solidFill>
                  <a:srgbClr val="101A4D"/>
                </a:solidFill>
                <a:latin typeface="Scania Office Headline Bold" panose="00000805000000000000" pitchFamily="2" charset="0"/>
                <a:cs typeface="Arial" panose="020B0604020202020204" pitchFamily="34" charset="0"/>
              </a:rPr>
              <a:t>módulos</a:t>
            </a:r>
            <a:r>
              <a:rPr lang="sv-SE" sz="2400" b="1">
                <a:solidFill>
                  <a:srgbClr val="101A4D"/>
                </a:solidFill>
                <a:latin typeface="Scania Office Headline Bold" panose="00000805000000000000" pitchFamily="2" charset="0"/>
                <a:cs typeface="Arial" panose="020B0604020202020204" pitchFamily="34" charset="0"/>
              </a:rPr>
              <a:t> para </a:t>
            </a:r>
            <a:br>
              <a:rPr lang="sv-SE" sz="2400" b="1">
                <a:solidFill>
                  <a:srgbClr val="101A4D"/>
                </a:solidFill>
                <a:latin typeface="Scania Office Headline Bold" panose="00000805000000000000" pitchFamily="2" charset="0"/>
                <a:cs typeface="Arial" panose="020B0604020202020204" pitchFamily="34" charset="0"/>
              </a:rPr>
            </a:br>
            <a:r>
              <a:rPr lang="sv-SE" sz="2400" b="1" err="1">
                <a:solidFill>
                  <a:srgbClr val="101A4D"/>
                </a:solidFill>
                <a:latin typeface="Scania Office Headline Bold" panose="00000805000000000000" pitchFamily="2" charset="0"/>
                <a:cs typeface="Arial" panose="020B0604020202020204" pitchFamily="34" charset="0"/>
              </a:rPr>
              <a:t>suspensão</a:t>
            </a:r>
            <a:r>
              <a:rPr lang="sv-SE" sz="2400" b="1">
                <a:solidFill>
                  <a:srgbClr val="101A4D"/>
                </a:solidFill>
                <a:latin typeface="Scania Office Headline Bold" panose="00000805000000000000" pitchFamily="2" charset="0"/>
                <a:cs typeface="Arial" panose="020B0604020202020204" pitchFamily="34" charset="0"/>
              </a:rPr>
              <a:t> </a:t>
            </a:r>
            <a:r>
              <a:rPr lang="sv-SE" sz="2400" b="1" err="1">
                <a:solidFill>
                  <a:srgbClr val="101A4D"/>
                </a:solidFill>
                <a:latin typeface="Scania Office Headline Bold" panose="00000805000000000000" pitchFamily="2" charset="0"/>
                <a:cs typeface="Arial" panose="020B0604020202020204" pitchFamily="34" charset="0"/>
              </a:rPr>
              <a:t>dianteira</a:t>
            </a:r>
            <a:r>
              <a:rPr lang="sv-SE" sz="2400" b="1">
                <a:solidFill>
                  <a:srgbClr val="101A4D"/>
                </a:solidFill>
                <a:latin typeface="Scania Office Headline Bold" panose="00000805000000000000" pitchFamily="2" charset="0"/>
                <a:cs typeface="Arial" panose="020B0604020202020204" pitchFamily="34" charset="0"/>
              </a:rPr>
              <a:t> </a:t>
            </a:r>
            <a:r>
              <a:rPr lang="sv-SE" sz="2400" b="1" err="1">
                <a:solidFill>
                  <a:srgbClr val="101A4D"/>
                </a:solidFill>
                <a:latin typeface="Scania Office Headline Bold" panose="00000805000000000000" pitchFamily="2" charset="0"/>
                <a:cs typeface="Arial" panose="020B0604020202020204" pitchFamily="34" charset="0"/>
              </a:rPr>
              <a:t>independente</a:t>
            </a:r>
            <a:endParaRPr lang="sv-SE" sz="2400" b="1">
              <a:solidFill>
                <a:srgbClr val="101A4D"/>
              </a:solidFill>
              <a:latin typeface="Scania Office Headline Bold" panose="00000805000000000000" pitchFamily="2" charset="0"/>
              <a:cs typeface="Arial" panose="020B0604020202020204" pitchFamily="34" charset="0"/>
            </a:endParaRPr>
          </a:p>
        </p:txBody>
      </p:sp>
      <p:pic>
        <p:nvPicPr>
          <p:cNvPr id="2" name="Picture 1">
            <a:extLst>
              <a:ext uri="{FF2B5EF4-FFF2-40B4-BE49-F238E27FC236}">
                <a16:creationId xmlns:a16="http://schemas.microsoft.com/office/drawing/2014/main" id="{1F710B0E-50EA-4C6F-ADA8-99E1E745C46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341506"/>
            <a:ext cx="4687871" cy="3287644"/>
          </a:xfrm>
          <a:prstGeom prst="rect">
            <a:avLst/>
          </a:prstGeom>
        </p:spPr>
      </p:pic>
      <p:pic>
        <p:nvPicPr>
          <p:cNvPr id="7" name="Picture 6">
            <a:extLst>
              <a:ext uri="{FF2B5EF4-FFF2-40B4-BE49-F238E27FC236}">
                <a16:creationId xmlns:a16="http://schemas.microsoft.com/office/drawing/2014/main" id="{BF50D6AE-E8C7-4923-8E87-1F0E3AE975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93634" y="1601045"/>
            <a:ext cx="3692096" cy="3389744"/>
          </a:xfrm>
          <a:prstGeom prst="rect">
            <a:avLst/>
          </a:prstGeom>
        </p:spPr>
      </p:pic>
      <p:sp>
        <p:nvSpPr>
          <p:cNvPr id="14" name="TextBox 13">
            <a:extLst>
              <a:ext uri="{FF2B5EF4-FFF2-40B4-BE49-F238E27FC236}">
                <a16:creationId xmlns:a16="http://schemas.microsoft.com/office/drawing/2014/main" id="{CC4BDFB8-1D5C-42BC-BAC2-962667E1AE75}"/>
              </a:ext>
            </a:extLst>
          </p:cNvPr>
          <p:cNvSpPr txBox="1"/>
          <p:nvPr/>
        </p:nvSpPr>
        <p:spPr>
          <a:xfrm>
            <a:off x="386954" y="1486549"/>
            <a:ext cx="1757909" cy="369332"/>
          </a:xfrm>
          <a:prstGeom prst="rect">
            <a:avLst/>
          </a:prstGeom>
          <a:noFill/>
        </p:spPr>
        <p:txBody>
          <a:bodyPr wrap="square" rtlCol="0">
            <a:spAutoFit/>
          </a:bodyPr>
          <a:lstStyle/>
          <a:p>
            <a:pPr>
              <a:lnSpc>
                <a:spcPct val="90000"/>
              </a:lnSpc>
              <a:spcBef>
                <a:spcPts val="900"/>
              </a:spcBef>
            </a:pPr>
            <a:r>
              <a:rPr lang="sv-SE" sz="1000">
                <a:solidFill>
                  <a:schemeClr val="tx1"/>
                </a:solidFill>
                <a:latin typeface="Scania Office" panose="00000500000000000000" pitchFamily="2" charset="0"/>
                <a:cs typeface="Arial" panose="020B0604020202020204" pitchFamily="34" charset="0"/>
              </a:rPr>
              <a:t>Posto do </a:t>
            </a:r>
            <a:r>
              <a:rPr lang="sv-SE" sz="1000" err="1">
                <a:solidFill>
                  <a:schemeClr val="tx1"/>
                </a:solidFill>
                <a:latin typeface="Scania Office" panose="00000500000000000000" pitchFamily="2" charset="0"/>
                <a:cs typeface="Arial" panose="020B0604020202020204" pitchFamily="34" charset="0"/>
              </a:rPr>
              <a:t>motorista</a:t>
            </a:r>
            <a:r>
              <a:rPr lang="sv-SE" sz="1000">
                <a:solidFill>
                  <a:schemeClr val="tx1"/>
                </a:solidFill>
                <a:latin typeface="Scania Office" panose="00000500000000000000" pitchFamily="2" charset="0"/>
                <a:cs typeface="Arial" panose="020B0604020202020204" pitchFamily="34" charset="0"/>
              </a:rPr>
              <a:t> normal</a:t>
            </a:r>
          </a:p>
        </p:txBody>
      </p:sp>
      <p:sp>
        <p:nvSpPr>
          <p:cNvPr id="18" name="TextBox 17">
            <a:extLst>
              <a:ext uri="{FF2B5EF4-FFF2-40B4-BE49-F238E27FC236}">
                <a16:creationId xmlns:a16="http://schemas.microsoft.com/office/drawing/2014/main" id="{3EF17624-10B7-4210-B791-A635CC7EC1B5}"/>
              </a:ext>
            </a:extLst>
          </p:cNvPr>
          <p:cNvSpPr txBox="1"/>
          <p:nvPr/>
        </p:nvSpPr>
        <p:spPr>
          <a:xfrm>
            <a:off x="4988290" y="1658356"/>
            <a:ext cx="1757909" cy="230832"/>
          </a:xfrm>
          <a:prstGeom prst="rect">
            <a:avLst/>
          </a:prstGeom>
          <a:noFill/>
        </p:spPr>
        <p:txBody>
          <a:bodyPr wrap="square" rtlCol="0">
            <a:spAutoFit/>
          </a:bodyPr>
          <a:lstStyle/>
          <a:p>
            <a:pPr>
              <a:lnSpc>
                <a:spcPct val="90000"/>
              </a:lnSpc>
              <a:spcBef>
                <a:spcPts val="900"/>
              </a:spcBef>
            </a:pPr>
            <a:r>
              <a:rPr lang="sv-SE" sz="1000">
                <a:solidFill>
                  <a:schemeClr val="tx1"/>
                </a:solidFill>
                <a:latin typeface="Scania Office" panose="00000500000000000000" pitchFamily="2" charset="0"/>
                <a:cs typeface="Arial" panose="020B0604020202020204" pitchFamily="34" charset="0"/>
              </a:rPr>
              <a:t>Posto do </a:t>
            </a:r>
            <a:r>
              <a:rPr lang="sv-SE" sz="1000" err="1">
                <a:solidFill>
                  <a:schemeClr val="tx1"/>
                </a:solidFill>
                <a:latin typeface="Scania Office" panose="00000500000000000000" pitchFamily="2" charset="0"/>
                <a:cs typeface="Arial" panose="020B0604020202020204" pitchFamily="34" charset="0"/>
              </a:rPr>
              <a:t>motorista</a:t>
            </a:r>
            <a:r>
              <a:rPr lang="sv-SE" sz="1000">
                <a:solidFill>
                  <a:schemeClr val="tx1"/>
                </a:solidFill>
                <a:latin typeface="Scania Office" panose="00000500000000000000" pitchFamily="2" charset="0"/>
                <a:cs typeface="Arial" panose="020B0604020202020204" pitchFamily="34" charset="0"/>
              </a:rPr>
              <a:t> </a:t>
            </a:r>
            <a:r>
              <a:rPr lang="sv-SE" sz="1000" err="1">
                <a:solidFill>
                  <a:schemeClr val="tx1"/>
                </a:solidFill>
                <a:latin typeface="Scania Office" panose="00000500000000000000" pitchFamily="2" charset="0"/>
                <a:cs typeface="Arial" panose="020B0604020202020204" pitchFamily="34" charset="0"/>
              </a:rPr>
              <a:t>baixo</a:t>
            </a:r>
            <a:endParaRPr lang="sv-SE" sz="1000">
              <a:solidFill>
                <a:schemeClr val="tx1"/>
              </a:solidFill>
              <a:latin typeface="Scania Office" panose="00000500000000000000" pitchFamily="2" charset="0"/>
              <a:cs typeface="Arial" panose="020B0604020202020204" pitchFamily="34" charset="0"/>
            </a:endParaRPr>
          </a:p>
        </p:txBody>
      </p:sp>
      <p:grpSp>
        <p:nvGrpSpPr>
          <p:cNvPr id="9" name="Group 8">
            <a:extLst>
              <a:ext uri="{FF2B5EF4-FFF2-40B4-BE49-F238E27FC236}">
                <a16:creationId xmlns:a16="http://schemas.microsoft.com/office/drawing/2014/main" id="{7AA938A2-AEDC-4784-BF79-8ED82A43AE08}"/>
              </a:ext>
            </a:extLst>
          </p:cNvPr>
          <p:cNvGrpSpPr/>
          <p:nvPr/>
        </p:nvGrpSpPr>
        <p:grpSpPr>
          <a:xfrm rot="21137408">
            <a:off x="3938635" y="3842594"/>
            <a:ext cx="1474072" cy="869263"/>
            <a:chOff x="5245996" y="5134126"/>
            <a:chExt cx="1965429" cy="1159017"/>
          </a:xfrm>
        </p:grpSpPr>
        <p:cxnSp>
          <p:nvCxnSpPr>
            <p:cNvPr id="13" name="Straight Arrow Connector 12">
              <a:extLst>
                <a:ext uri="{FF2B5EF4-FFF2-40B4-BE49-F238E27FC236}">
                  <a16:creationId xmlns:a16="http://schemas.microsoft.com/office/drawing/2014/main" id="{4CC3EF46-DA07-4896-ABB6-A1E7F1CD442C}"/>
                </a:ext>
              </a:extLst>
            </p:cNvPr>
            <p:cNvCxnSpPr>
              <a:cxnSpLocks/>
            </p:cNvCxnSpPr>
            <p:nvPr/>
          </p:nvCxnSpPr>
          <p:spPr>
            <a:xfrm rot="462592" flipH="1">
              <a:off x="5803875" y="5134126"/>
              <a:ext cx="999297" cy="115901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E72D7B9-DEC3-403C-84F5-7F9B2220BDF8}"/>
                </a:ext>
              </a:extLst>
            </p:cNvPr>
            <p:cNvSpPr txBox="1"/>
            <p:nvPr/>
          </p:nvSpPr>
          <p:spPr>
            <a:xfrm rot="19075076">
              <a:off x="5245996" y="5279213"/>
              <a:ext cx="1965429" cy="317009"/>
            </a:xfrm>
            <a:prstGeom prst="rect">
              <a:avLst/>
            </a:prstGeom>
            <a:noFill/>
          </p:spPr>
          <p:txBody>
            <a:bodyPr wrap="square" rtlCol="0">
              <a:spAutoFit/>
            </a:bodyPr>
            <a:lstStyle/>
            <a:p>
              <a:pPr>
                <a:lnSpc>
                  <a:spcPct val="90000"/>
                </a:lnSpc>
                <a:spcBef>
                  <a:spcPts val="900"/>
                </a:spcBef>
              </a:pPr>
              <a:r>
                <a:rPr lang="sv-SE" sz="1000" err="1">
                  <a:solidFill>
                    <a:schemeClr val="tx1"/>
                  </a:solidFill>
                  <a:latin typeface="Scania Office" panose="00000500000000000000" pitchFamily="2" charset="0"/>
                  <a:cs typeface="Arial" panose="020B0604020202020204" pitchFamily="34" charset="0"/>
                </a:rPr>
                <a:t>Sentido</a:t>
              </a:r>
              <a:r>
                <a:rPr lang="sv-SE" sz="1000">
                  <a:solidFill>
                    <a:schemeClr val="tx1"/>
                  </a:solidFill>
                  <a:latin typeface="Scania Office" panose="00000500000000000000" pitchFamily="2" charset="0"/>
                  <a:cs typeface="Arial" panose="020B0604020202020204" pitchFamily="34" charset="0"/>
                </a:rPr>
                <a:t> de </a:t>
              </a:r>
              <a:r>
                <a:rPr lang="sv-SE" sz="1000" err="1">
                  <a:solidFill>
                    <a:schemeClr val="tx1"/>
                  </a:solidFill>
                  <a:latin typeface="Scania Office" panose="00000500000000000000" pitchFamily="2" charset="0"/>
                  <a:cs typeface="Arial" panose="020B0604020202020204" pitchFamily="34" charset="0"/>
                </a:rPr>
                <a:t>marcha</a:t>
              </a:r>
              <a:endParaRPr lang="sv-SE" sz="1000">
                <a:solidFill>
                  <a:schemeClr val="tx1"/>
                </a:solidFill>
                <a:latin typeface="Scania Office" panose="00000500000000000000" pitchFamily="2" charset="0"/>
                <a:cs typeface="Arial" panose="020B0604020202020204" pitchFamily="34" charset="0"/>
              </a:endParaRPr>
            </a:p>
          </p:txBody>
        </p:sp>
      </p:grpSp>
      <p:pic>
        <p:nvPicPr>
          <p:cNvPr id="17" name="Picture 16">
            <a:extLst>
              <a:ext uri="{FF2B5EF4-FFF2-40B4-BE49-F238E27FC236}">
                <a16:creationId xmlns:a16="http://schemas.microsoft.com/office/drawing/2014/main" id="{E827FDD0-1B0E-4023-9111-A5D0FC06E8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593" y="647917"/>
            <a:ext cx="1039055" cy="970921"/>
          </a:xfrm>
          <a:prstGeom prst="rect">
            <a:avLst/>
          </a:prstGeom>
        </p:spPr>
      </p:pic>
      <p:sp>
        <p:nvSpPr>
          <p:cNvPr id="20" name="Rectangle 19">
            <a:extLst>
              <a:ext uri="{FF2B5EF4-FFF2-40B4-BE49-F238E27FC236}">
                <a16:creationId xmlns:a16="http://schemas.microsoft.com/office/drawing/2014/main" id="{27673ABA-FE90-47B9-8817-1E68FA195E8D}"/>
              </a:ext>
            </a:extLst>
          </p:cNvPr>
          <p:cNvSpPr/>
          <p:nvPr/>
        </p:nvSpPr>
        <p:spPr>
          <a:xfrm>
            <a:off x="8460783" y="1357746"/>
            <a:ext cx="411351" cy="25709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Tree>
    <p:extLst>
      <p:ext uri="{BB962C8B-B14F-4D97-AF65-F5344CB8AC3E}">
        <p14:creationId xmlns:p14="http://schemas.microsoft.com/office/powerpoint/2010/main" val="1005858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objekt 2">
            <a:extLst>
              <a:ext uri="{FF2B5EF4-FFF2-40B4-BE49-F238E27FC236}">
                <a16:creationId xmlns:a16="http://schemas.microsoft.com/office/drawing/2014/main" id="{81FBD030-FDF1-442C-8042-01226E8757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28763" y="1721998"/>
            <a:ext cx="4228283" cy="2988463"/>
          </a:xfrm>
          <a:prstGeom prst="rect">
            <a:avLst/>
          </a:prstGeom>
        </p:spPr>
      </p:pic>
      <p:pic>
        <p:nvPicPr>
          <p:cNvPr id="16" name="Picture 15">
            <a:extLst>
              <a:ext uri="{FF2B5EF4-FFF2-40B4-BE49-F238E27FC236}">
                <a16:creationId xmlns:a16="http://schemas.microsoft.com/office/drawing/2014/main" id="{6EBAF6BE-5838-4500-9FEE-4A8D76DCC3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59" y="1534405"/>
            <a:ext cx="4733428" cy="3176056"/>
          </a:xfrm>
          <a:prstGeom prst="rect">
            <a:avLst/>
          </a:prstGeom>
        </p:spPr>
      </p:pic>
      <p:sp>
        <p:nvSpPr>
          <p:cNvPr id="5" name="Slide Number Placeholder 4">
            <a:extLst>
              <a:ext uri="{FF2B5EF4-FFF2-40B4-BE49-F238E27FC236}">
                <a16:creationId xmlns:a16="http://schemas.microsoft.com/office/drawing/2014/main" id="{6805503A-3431-40D7-83B1-7C4870B6C966}"/>
              </a:ext>
            </a:extLst>
          </p:cNvPr>
          <p:cNvSpPr>
            <a:spLocks noGrp="1"/>
          </p:cNvSpPr>
          <p:nvPr>
            <p:ph type="sldNum" sz="quarter" idx="12"/>
          </p:nvPr>
        </p:nvSpPr>
        <p:spPr/>
        <p:txBody>
          <a:bodyPr/>
          <a:lstStyle/>
          <a:p>
            <a:fld id="{0183C6E6-4335-4428-AB21-BBACF8148F3A}" type="slidenum">
              <a:rPr lang="en-US" smtClean="0"/>
              <a:t>42</a:t>
            </a:fld>
            <a:endParaRPr lang="en-US"/>
          </a:p>
        </p:txBody>
      </p:sp>
      <p:sp>
        <p:nvSpPr>
          <p:cNvPr id="14" name="TextBox 13">
            <a:extLst>
              <a:ext uri="{FF2B5EF4-FFF2-40B4-BE49-F238E27FC236}">
                <a16:creationId xmlns:a16="http://schemas.microsoft.com/office/drawing/2014/main" id="{CC4BDFB8-1D5C-42BC-BAC2-962667E1AE75}"/>
              </a:ext>
            </a:extLst>
          </p:cNvPr>
          <p:cNvSpPr txBox="1"/>
          <p:nvPr/>
        </p:nvSpPr>
        <p:spPr>
          <a:xfrm>
            <a:off x="492686" y="1768164"/>
            <a:ext cx="1757909" cy="369332"/>
          </a:xfrm>
          <a:prstGeom prst="rect">
            <a:avLst/>
          </a:prstGeom>
          <a:noFill/>
        </p:spPr>
        <p:txBody>
          <a:bodyPr wrap="square" rtlCol="0">
            <a:spAutoFit/>
          </a:bodyPr>
          <a:lstStyle/>
          <a:p>
            <a:pPr>
              <a:lnSpc>
                <a:spcPct val="90000"/>
              </a:lnSpc>
              <a:spcBef>
                <a:spcPts val="900"/>
              </a:spcBef>
            </a:pPr>
            <a:r>
              <a:rPr lang="sv-SE" sz="1000">
                <a:solidFill>
                  <a:schemeClr val="tx1"/>
                </a:solidFill>
                <a:latin typeface="Scania Office" panose="00000500000000000000" pitchFamily="2" charset="0"/>
                <a:cs typeface="Arial" panose="020B0604020202020204" pitchFamily="34" charset="0"/>
              </a:rPr>
              <a:t>Posto do </a:t>
            </a:r>
            <a:r>
              <a:rPr lang="sv-SE" sz="1000" err="1">
                <a:solidFill>
                  <a:schemeClr val="tx1"/>
                </a:solidFill>
                <a:latin typeface="Scania Office" panose="00000500000000000000" pitchFamily="2" charset="0"/>
                <a:cs typeface="Arial" panose="020B0604020202020204" pitchFamily="34" charset="0"/>
              </a:rPr>
              <a:t>motorista</a:t>
            </a:r>
            <a:r>
              <a:rPr lang="sv-SE" sz="1000">
                <a:solidFill>
                  <a:schemeClr val="tx1"/>
                </a:solidFill>
                <a:latin typeface="Scania Office" panose="00000500000000000000" pitchFamily="2" charset="0"/>
                <a:cs typeface="Arial" panose="020B0604020202020204" pitchFamily="34" charset="0"/>
              </a:rPr>
              <a:t> normal</a:t>
            </a:r>
          </a:p>
        </p:txBody>
      </p:sp>
      <p:sp>
        <p:nvSpPr>
          <p:cNvPr id="18" name="TextBox 17">
            <a:extLst>
              <a:ext uri="{FF2B5EF4-FFF2-40B4-BE49-F238E27FC236}">
                <a16:creationId xmlns:a16="http://schemas.microsoft.com/office/drawing/2014/main" id="{3EF17624-10B7-4210-B791-A635CC7EC1B5}"/>
              </a:ext>
            </a:extLst>
          </p:cNvPr>
          <p:cNvSpPr txBox="1"/>
          <p:nvPr/>
        </p:nvSpPr>
        <p:spPr>
          <a:xfrm>
            <a:off x="4749087" y="1721998"/>
            <a:ext cx="1757909" cy="230832"/>
          </a:xfrm>
          <a:prstGeom prst="rect">
            <a:avLst/>
          </a:prstGeom>
          <a:noFill/>
        </p:spPr>
        <p:txBody>
          <a:bodyPr wrap="square" rtlCol="0">
            <a:spAutoFit/>
          </a:bodyPr>
          <a:lstStyle/>
          <a:p>
            <a:pPr>
              <a:lnSpc>
                <a:spcPct val="90000"/>
              </a:lnSpc>
              <a:spcBef>
                <a:spcPts val="900"/>
              </a:spcBef>
            </a:pPr>
            <a:r>
              <a:rPr lang="sv-SE" sz="1000">
                <a:solidFill>
                  <a:schemeClr val="tx1"/>
                </a:solidFill>
                <a:latin typeface="Scania Office" panose="00000500000000000000" pitchFamily="2" charset="0"/>
                <a:cs typeface="Arial" panose="020B0604020202020204" pitchFamily="34" charset="0"/>
              </a:rPr>
              <a:t>Posto do </a:t>
            </a:r>
            <a:r>
              <a:rPr lang="sv-SE" sz="1000" err="1">
                <a:solidFill>
                  <a:schemeClr val="tx1"/>
                </a:solidFill>
                <a:latin typeface="Scania Office" panose="00000500000000000000" pitchFamily="2" charset="0"/>
                <a:cs typeface="Arial" panose="020B0604020202020204" pitchFamily="34" charset="0"/>
              </a:rPr>
              <a:t>motorista</a:t>
            </a:r>
            <a:r>
              <a:rPr lang="sv-SE" sz="1000">
                <a:solidFill>
                  <a:schemeClr val="tx1"/>
                </a:solidFill>
                <a:latin typeface="Scania Office" panose="00000500000000000000" pitchFamily="2" charset="0"/>
                <a:cs typeface="Arial" panose="020B0604020202020204" pitchFamily="34" charset="0"/>
              </a:rPr>
              <a:t> </a:t>
            </a:r>
            <a:r>
              <a:rPr lang="sv-SE" sz="1000" err="1">
                <a:solidFill>
                  <a:schemeClr val="tx1"/>
                </a:solidFill>
                <a:latin typeface="Scania Office" panose="00000500000000000000" pitchFamily="2" charset="0"/>
                <a:cs typeface="Arial" panose="020B0604020202020204" pitchFamily="34" charset="0"/>
              </a:rPr>
              <a:t>baixo</a:t>
            </a:r>
            <a:endParaRPr lang="sv-SE" sz="1000">
              <a:solidFill>
                <a:schemeClr val="tx1"/>
              </a:solidFill>
              <a:latin typeface="Scania Office" panose="00000500000000000000" pitchFamily="2"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4CC3EF46-DA07-4896-ABB6-A1E7F1CD442C}"/>
              </a:ext>
            </a:extLst>
          </p:cNvPr>
          <p:cNvCxnSpPr>
            <a:cxnSpLocks/>
          </p:cNvCxnSpPr>
          <p:nvPr/>
        </p:nvCxnSpPr>
        <p:spPr>
          <a:xfrm flipH="1">
            <a:off x="3255264" y="3916279"/>
            <a:ext cx="904655" cy="704855"/>
          </a:xfrm>
          <a:prstGeom prst="straightConnector1">
            <a:avLst/>
          </a:prstGeom>
          <a:ln w="38100">
            <a:solidFill>
              <a:srgbClr val="101A4D"/>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E72D7B9-DEC3-403C-84F5-7F9B2220BDF8}"/>
              </a:ext>
            </a:extLst>
          </p:cNvPr>
          <p:cNvSpPr txBox="1"/>
          <p:nvPr/>
        </p:nvSpPr>
        <p:spPr>
          <a:xfrm rot="19317816">
            <a:off x="2976549" y="3984498"/>
            <a:ext cx="1417417" cy="230832"/>
          </a:xfrm>
          <a:prstGeom prst="rect">
            <a:avLst/>
          </a:prstGeom>
          <a:noFill/>
        </p:spPr>
        <p:txBody>
          <a:bodyPr wrap="square" rtlCol="0">
            <a:spAutoFit/>
          </a:bodyPr>
          <a:lstStyle/>
          <a:p>
            <a:pPr>
              <a:lnSpc>
                <a:spcPct val="90000"/>
              </a:lnSpc>
              <a:spcBef>
                <a:spcPts val="900"/>
              </a:spcBef>
            </a:pPr>
            <a:r>
              <a:rPr lang="sv-SE" sz="1000" err="1">
                <a:solidFill>
                  <a:schemeClr val="tx1"/>
                </a:solidFill>
                <a:latin typeface="Scania Office" panose="00000500000000000000" pitchFamily="2" charset="0"/>
                <a:cs typeface="Arial" panose="020B0604020202020204" pitchFamily="34" charset="0"/>
              </a:rPr>
              <a:t>Sentido</a:t>
            </a:r>
            <a:r>
              <a:rPr lang="sv-SE" sz="1000">
                <a:solidFill>
                  <a:schemeClr val="tx1"/>
                </a:solidFill>
                <a:latin typeface="Scania Office" panose="00000500000000000000" pitchFamily="2" charset="0"/>
                <a:cs typeface="Arial" panose="020B0604020202020204" pitchFamily="34" charset="0"/>
              </a:rPr>
              <a:t> de </a:t>
            </a:r>
            <a:r>
              <a:rPr lang="sv-SE" sz="1000" err="1">
                <a:solidFill>
                  <a:schemeClr val="tx1"/>
                </a:solidFill>
                <a:latin typeface="Scania Office" panose="00000500000000000000" pitchFamily="2" charset="0"/>
                <a:cs typeface="Arial" panose="020B0604020202020204" pitchFamily="34" charset="0"/>
              </a:rPr>
              <a:t>marcha</a:t>
            </a:r>
            <a:endParaRPr lang="sv-SE" sz="1000">
              <a:solidFill>
                <a:schemeClr val="tx1"/>
              </a:solidFill>
              <a:latin typeface="Scania Office" panose="00000500000000000000" pitchFamily="2" charset="0"/>
              <a:cs typeface="Arial" panose="020B0604020202020204" pitchFamily="34" charset="0"/>
            </a:endParaRPr>
          </a:p>
        </p:txBody>
      </p:sp>
      <p:pic>
        <p:nvPicPr>
          <p:cNvPr id="17" name="Picture 16">
            <a:extLst>
              <a:ext uri="{FF2B5EF4-FFF2-40B4-BE49-F238E27FC236}">
                <a16:creationId xmlns:a16="http://schemas.microsoft.com/office/drawing/2014/main" id="{E827FDD0-1B0E-4023-9111-A5D0FC06E8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60580" y="273844"/>
            <a:ext cx="1039055" cy="970921"/>
          </a:xfrm>
          <a:prstGeom prst="rect">
            <a:avLst/>
          </a:prstGeom>
        </p:spPr>
      </p:pic>
      <p:sp>
        <p:nvSpPr>
          <p:cNvPr id="20" name="Rectangle 19">
            <a:extLst>
              <a:ext uri="{FF2B5EF4-FFF2-40B4-BE49-F238E27FC236}">
                <a16:creationId xmlns:a16="http://schemas.microsoft.com/office/drawing/2014/main" id="{27673ABA-FE90-47B9-8817-1E68FA195E8D}"/>
              </a:ext>
            </a:extLst>
          </p:cNvPr>
          <p:cNvSpPr/>
          <p:nvPr/>
        </p:nvSpPr>
        <p:spPr>
          <a:xfrm>
            <a:off x="7914770" y="983673"/>
            <a:ext cx="411351" cy="25709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
        <p:nvSpPr>
          <p:cNvPr id="9" name="Title 8">
            <a:extLst>
              <a:ext uri="{FF2B5EF4-FFF2-40B4-BE49-F238E27FC236}">
                <a16:creationId xmlns:a16="http://schemas.microsoft.com/office/drawing/2014/main" id="{F1238FAB-8B5A-4A8F-8BC6-38F212834D46}"/>
              </a:ext>
            </a:extLst>
          </p:cNvPr>
          <p:cNvSpPr>
            <a:spLocks noGrp="1"/>
          </p:cNvSpPr>
          <p:nvPr>
            <p:ph type="title"/>
          </p:nvPr>
        </p:nvSpPr>
        <p:spPr/>
        <p:txBody>
          <a:bodyPr/>
          <a:lstStyle/>
          <a:p>
            <a:r>
              <a:rPr lang="sv-SE" sz="2400" b="1">
                <a:solidFill>
                  <a:srgbClr val="101A4D"/>
                </a:solidFill>
                <a:latin typeface="Scania Office Headline Bold" panose="00000805000000000000" pitchFamily="2" charset="0"/>
                <a:cs typeface="Arial" panose="020B0604020202020204" pitchFamily="34" charset="0"/>
              </a:rPr>
              <a:t>NF, </a:t>
            </a:r>
            <a:r>
              <a:rPr lang="sv-SE" sz="2400" b="1" err="1">
                <a:solidFill>
                  <a:srgbClr val="101A4D"/>
                </a:solidFill>
                <a:latin typeface="Scania Office Headline Bold" panose="00000805000000000000" pitchFamily="2" charset="0"/>
                <a:cs typeface="Arial" panose="020B0604020202020204" pitchFamily="34" charset="0"/>
              </a:rPr>
              <a:t>Eixo</a:t>
            </a:r>
            <a:r>
              <a:rPr lang="sv-SE" sz="2400" b="1">
                <a:solidFill>
                  <a:srgbClr val="101A4D"/>
                </a:solidFill>
                <a:latin typeface="Scania Office Headline Bold" panose="00000805000000000000" pitchFamily="2" charset="0"/>
                <a:cs typeface="Arial" panose="020B0604020202020204" pitchFamily="34" charset="0"/>
              </a:rPr>
              <a:t> frontal </a:t>
            </a:r>
            <a:r>
              <a:rPr lang="sv-SE" sz="2400" b="1" err="1">
                <a:solidFill>
                  <a:srgbClr val="101A4D"/>
                </a:solidFill>
                <a:latin typeface="Scania Office Headline Bold" panose="00000805000000000000" pitchFamily="2" charset="0"/>
                <a:cs typeface="Arial" panose="020B0604020202020204" pitchFamily="34" charset="0"/>
              </a:rPr>
              <a:t>rigido</a:t>
            </a:r>
            <a:br>
              <a:rPr lang="sv-SE" sz="2400" b="1">
                <a:solidFill>
                  <a:srgbClr val="101A4D"/>
                </a:solidFill>
                <a:latin typeface="Scania Office Headline Bold" panose="00000805000000000000" pitchFamily="2" charset="0"/>
                <a:cs typeface="Arial" panose="020B0604020202020204" pitchFamily="34" charset="0"/>
              </a:rPr>
            </a:br>
            <a:r>
              <a:rPr lang="sv-SE" sz="2400" b="1" err="1">
                <a:solidFill>
                  <a:srgbClr val="101A4D"/>
                </a:solidFill>
                <a:latin typeface="Scania Office Headline Bold" panose="00000805000000000000" pitchFamily="2" charset="0"/>
                <a:cs typeface="Arial" panose="020B0604020202020204" pitchFamily="34" charset="0"/>
              </a:rPr>
              <a:t>poucas</a:t>
            </a:r>
            <a:r>
              <a:rPr lang="sv-SE" sz="2400" b="1">
                <a:solidFill>
                  <a:srgbClr val="101A4D"/>
                </a:solidFill>
                <a:latin typeface="Scania Office Headline Bold" panose="00000805000000000000" pitchFamily="2" charset="0"/>
                <a:cs typeface="Arial" panose="020B0604020202020204" pitchFamily="34" charset="0"/>
              </a:rPr>
              <a:t> </a:t>
            </a:r>
            <a:r>
              <a:rPr lang="sv-SE" sz="2400" b="1" err="1">
                <a:solidFill>
                  <a:srgbClr val="101A4D"/>
                </a:solidFill>
                <a:latin typeface="Scania Office Headline Bold" panose="00000805000000000000" pitchFamily="2" charset="0"/>
                <a:cs typeface="Arial" panose="020B0604020202020204" pitchFamily="34" charset="0"/>
              </a:rPr>
              <a:t>alterações</a:t>
            </a:r>
            <a:endParaRPr lang="sv-SE" sz="2400" b="1">
              <a:solidFill>
                <a:srgbClr val="101A4D"/>
              </a:solidFill>
              <a:latin typeface="Scania Office Headline Bold" panose="00000805000000000000" pitchFamily="2" charset="0"/>
              <a:cs typeface="Arial" panose="020B0604020202020204" pitchFamily="34" charset="0"/>
            </a:endParaRPr>
          </a:p>
        </p:txBody>
      </p:sp>
    </p:spTree>
    <p:extLst>
      <p:ext uri="{BB962C8B-B14F-4D97-AF65-F5344CB8AC3E}">
        <p14:creationId xmlns:p14="http://schemas.microsoft.com/office/powerpoint/2010/main" val="31032753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05503A-3431-40D7-83B1-7C4870B6C966}"/>
              </a:ext>
            </a:extLst>
          </p:cNvPr>
          <p:cNvSpPr>
            <a:spLocks noGrp="1"/>
          </p:cNvSpPr>
          <p:nvPr>
            <p:ph type="sldNum" sz="quarter" idx="12"/>
          </p:nvPr>
        </p:nvSpPr>
        <p:spPr/>
        <p:txBody>
          <a:bodyPr/>
          <a:lstStyle/>
          <a:p>
            <a:fld id="{0183C6E6-4335-4428-AB21-BBACF8148F3A}" type="slidenum">
              <a:rPr lang="en-US" smtClean="0"/>
              <a:t>43</a:t>
            </a:fld>
            <a:endParaRPr lang="en-US"/>
          </a:p>
        </p:txBody>
      </p:sp>
      <p:sp>
        <p:nvSpPr>
          <p:cNvPr id="6" name="Title 5">
            <a:extLst>
              <a:ext uri="{FF2B5EF4-FFF2-40B4-BE49-F238E27FC236}">
                <a16:creationId xmlns:a16="http://schemas.microsoft.com/office/drawing/2014/main" id="{8AC74463-EC8D-4A00-895B-09DD59502727}"/>
              </a:ext>
            </a:extLst>
          </p:cNvPr>
          <p:cNvSpPr>
            <a:spLocks noGrp="1"/>
          </p:cNvSpPr>
          <p:nvPr>
            <p:ph type="title"/>
          </p:nvPr>
        </p:nvSpPr>
        <p:spPr>
          <a:xfrm>
            <a:off x="386953" y="280633"/>
            <a:ext cx="6704219" cy="1145762"/>
          </a:xfrm>
        </p:spPr>
        <p:txBody>
          <a:bodyPr/>
          <a:lstStyle/>
          <a:p>
            <a:r>
              <a:rPr lang="sv-SE" sz="2400" b="0">
                <a:solidFill>
                  <a:srgbClr val="101A4D"/>
                </a:solidFill>
                <a:latin typeface="Scania Office Headline Bold" panose="00000805000000000000" pitchFamily="2" charset="0"/>
                <a:cs typeface="Arial" panose="020B0604020202020204" pitchFamily="34" charset="0"/>
              </a:rPr>
              <a:t>NF, </a:t>
            </a:r>
            <a:r>
              <a:rPr lang="sv-SE" sz="2400" b="0" err="1">
                <a:solidFill>
                  <a:srgbClr val="101A4D"/>
                </a:solidFill>
                <a:latin typeface="Scania Office Headline Bold" panose="00000805000000000000" pitchFamily="2" charset="0"/>
                <a:cs typeface="Arial" panose="020B0604020202020204" pitchFamily="34" charset="0"/>
              </a:rPr>
              <a:t>novos</a:t>
            </a:r>
            <a:r>
              <a:rPr lang="sv-SE" sz="2400" b="0">
                <a:solidFill>
                  <a:srgbClr val="101A4D"/>
                </a:solidFill>
                <a:latin typeface="Scania Office Headline Bold" panose="00000805000000000000" pitchFamily="2" charset="0"/>
                <a:cs typeface="Arial" panose="020B0604020202020204" pitchFamily="34" charset="0"/>
              </a:rPr>
              <a:t> </a:t>
            </a:r>
            <a:r>
              <a:rPr lang="sv-SE" sz="2400" b="0" err="1">
                <a:solidFill>
                  <a:srgbClr val="101A4D"/>
                </a:solidFill>
                <a:latin typeface="Scania Office Headline Bold" panose="00000805000000000000" pitchFamily="2" charset="0"/>
                <a:cs typeface="Arial" panose="020B0604020202020204" pitchFamily="34" charset="0"/>
              </a:rPr>
              <a:t>tanques</a:t>
            </a:r>
            <a:r>
              <a:rPr lang="sv-SE" sz="2400" b="0">
                <a:solidFill>
                  <a:srgbClr val="101A4D"/>
                </a:solidFill>
                <a:latin typeface="Scania Office Headline Bold" panose="00000805000000000000" pitchFamily="2" charset="0"/>
                <a:cs typeface="Arial" panose="020B0604020202020204" pitchFamily="34" charset="0"/>
              </a:rPr>
              <a:t> de </a:t>
            </a:r>
            <a:r>
              <a:rPr lang="sv-SE" sz="2400" b="0" err="1">
                <a:solidFill>
                  <a:srgbClr val="101A4D"/>
                </a:solidFill>
                <a:latin typeface="Scania Office Headline Bold" panose="00000805000000000000" pitchFamily="2" charset="0"/>
                <a:cs typeface="Arial" panose="020B0604020202020204" pitchFamily="34" charset="0"/>
              </a:rPr>
              <a:t>combustível</a:t>
            </a:r>
            <a:r>
              <a:rPr lang="sv-SE" sz="2400" b="0">
                <a:solidFill>
                  <a:srgbClr val="101A4D"/>
                </a:solidFill>
                <a:latin typeface="Scania Office Headline Bold" panose="00000805000000000000" pitchFamily="2" charset="0"/>
                <a:cs typeface="Arial" panose="020B0604020202020204" pitchFamily="34" charset="0"/>
              </a:rPr>
              <a:t> para </a:t>
            </a:r>
            <a:r>
              <a:rPr lang="sv-SE" sz="2400" b="0" err="1">
                <a:solidFill>
                  <a:srgbClr val="101A4D"/>
                </a:solidFill>
                <a:latin typeface="Scania Office Headline Bold" panose="00000805000000000000" pitchFamily="2" charset="0"/>
                <a:cs typeface="Arial" panose="020B0604020202020204" pitchFamily="34" charset="0"/>
              </a:rPr>
              <a:t>suspensão</a:t>
            </a:r>
            <a:r>
              <a:rPr lang="sv-SE" sz="2400" b="0">
                <a:solidFill>
                  <a:srgbClr val="101A4D"/>
                </a:solidFill>
                <a:latin typeface="Scania Office Headline Bold" panose="00000805000000000000" pitchFamily="2" charset="0"/>
                <a:cs typeface="Arial" panose="020B0604020202020204" pitchFamily="34" charset="0"/>
              </a:rPr>
              <a:t> </a:t>
            </a:r>
            <a:r>
              <a:rPr lang="sv-SE" sz="2400" b="0" err="1">
                <a:solidFill>
                  <a:srgbClr val="101A4D"/>
                </a:solidFill>
                <a:latin typeface="Scania Office Headline Bold" panose="00000805000000000000" pitchFamily="2" charset="0"/>
                <a:cs typeface="Arial" panose="020B0604020202020204" pitchFamily="34" charset="0"/>
              </a:rPr>
              <a:t>dianteira</a:t>
            </a:r>
            <a:r>
              <a:rPr lang="sv-SE" sz="2400" b="0">
                <a:solidFill>
                  <a:srgbClr val="101A4D"/>
                </a:solidFill>
                <a:latin typeface="Scania Office Headline Bold" panose="00000805000000000000" pitchFamily="2" charset="0"/>
                <a:cs typeface="Arial" panose="020B0604020202020204" pitchFamily="34" charset="0"/>
              </a:rPr>
              <a:t> </a:t>
            </a:r>
            <a:r>
              <a:rPr lang="sv-SE" sz="2400" b="0" err="1">
                <a:solidFill>
                  <a:srgbClr val="101A4D"/>
                </a:solidFill>
                <a:latin typeface="Scania Office Headline Bold" panose="00000805000000000000" pitchFamily="2" charset="0"/>
                <a:cs typeface="Arial" panose="020B0604020202020204" pitchFamily="34" charset="0"/>
              </a:rPr>
              <a:t>independente</a:t>
            </a:r>
            <a:endParaRPr lang="sv-SE" sz="2400" b="0">
              <a:solidFill>
                <a:srgbClr val="101A4D"/>
              </a:solidFill>
              <a:latin typeface="Scania Office Headline Bold" panose="00000805000000000000" pitchFamily="2" charset="0"/>
              <a:cs typeface="Arial" panose="020B0604020202020204" pitchFamily="34" charset="0"/>
            </a:endParaRPr>
          </a:p>
        </p:txBody>
      </p:sp>
      <p:pic>
        <p:nvPicPr>
          <p:cNvPr id="12" name="Picture 11">
            <a:extLst>
              <a:ext uri="{FF2B5EF4-FFF2-40B4-BE49-F238E27FC236}">
                <a16:creationId xmlns:a16="http://schemas.microsoft.com/office/drawing/2014/main" id="{69394B48-1B42-4879-93C6-E0D204D53E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00584" y="1994418"/>
            <a:ext cx="4177842" cy="2379094"/>
          </a:xfrm>
          <a:prstGeom prst="rect">
            <a:avLst/>
          </a:prstGeom>
        </p:spPr>
      </p:pic>
      <p:pic>
        <p:nvPicPr>
          <p:cNvPr id="13" name="Picture 12">
            <a:extLst>
              <a:ext uri="{FF2B5EF4-FFF2-40B4-BE49-F238E27FC236}">
                <a16:creationId xmlns:a16="http://schemas.microsoft.com/office/drawing/2014/main" id="{9F1A930A-E7E7-45E0-823D-03122563E7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4424" y="1994418"/>
            <a:ext cx="4055508" cy="2458082"/>
          </a:xfrm>
          <a:prstGeom prst="rect">
            <a:avLst/>
          </a:prstGeom>
        </p:spPr>
      </p:pic>
      <p:cxnSp>
        <p:nvCxnSpPr>
          <p:cNvPr id="18" name="Straight Arrow Connector 17">
            <a:extLst>
              <a:ext uri="{FF2B5EF4-FFF2-40B4-BE49-F238E27FC236}">
                <a16:creationId xmlns:a16="http://schemas.microsoft.com/office/drawing/2014/main" id="{C1EA442F-AAAF-403B-A0B5-CCD88688783F}"/>
              </a:ext>
            </a:extLst>
          </p:cNvPr>
          <p:cNvCxnSpPr>
            <a:cxnSpLocks/>
          </p:cNvCxnSpPr>
          <p:nvPr/>
        </p:nvCxnSpPr>
        <p:spPr>
          <a:xfrm flipV="1">
            <a:off x="3912092" y="4232109"/>
            <a:ext cx="971962" cy="518045"/>
          </a:xfrm>
          <a:prstGeom prst="straightConnector1">
            <a:avLst/>
          </a:prstGeom>
          <a:ln w="38100">
            <a:solidFill>
              <a:srgbClr val="101A4D"/>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4F1BBC9-7E97-4463-B29E-1B9D07D2F343}"/>
              </a:ext>
            </a:extLst>
          </p:cNvPr>
          <p:cNvSpPr txBox="1"/>
          <p:nvPr/>
        </p:nvSpPr>
        <p:spPr>
          <a:xfrm rot="19923156">
            <a:off x="3636116" y="4209266"/>
            <a:ext cx="1557849" cy="230832"/>
          </a:xfrm>
          <a:prstGeom prst="rect">
            <a:avLst/>
          </a:prstGeom>
          <a:noFill/>
        </p:spPr>
        <p:txBody>
          <a:bodyPr wrap="square" rtlCol="0">
            <a:spAutoFit/>
          </a:bodyPr>
          <a:lstStyle/>
          <a:p>
            <a:pPr>
              <a:lnSpc>
                <a:spcPct val="90000"/>
              </a:lnSpc>
              <a:spcBef>
                <a:spcPts val="900"/>
              </a:spcBef>
            </a:pPr>
            <a:r>
              <a:rPr lang="sv-SE" sz="1000" err="1">
                <a:solidFill>
                  <a:schemeClr val="tx1"/>
                </a:solidFill>
                <a:latin typeface="Scania Office" panose="00000500000000000000" pitchFamily="2" charset="0"/>
                <a:cs typeface="Arial" panose="020B0604020202020204" pitchFamily="34" charset="0"/>
              </a:rPr>
              <a:t>Sentido</a:t>
            </a:r>
            <a:r>
              <a:rPr lang="sv-SE" sz="1000">
                <a:solidFill>
                  <a:schemeClr val="tx1"/>
                </a:solidFill>
                <a:latin typeface="Scania Office" panose="00000500000000000000" pitchFamily="2" charset="0"/>
                <a:cs typeface="Arial" panose="020B0604020202020204" pitchFamily="34" charset="0"/>
              </a:rPr>
              <a:t> de </a:t>
            </a:r>
            <a:r>
              <a:rPr lang="sv-SE" sz="1000" err="1">
                <a:solidFill>
                  <a:schemeClr val="tx1"/>
                </a:solidFill>
                <a:latin typeface="Scania Office" panose="00000500000000000000" pitchFamily="2" charset="0"/>
                <a:cs typeface="Arial" panose="020B0604020202020204" pitchFamily="34" charset="0"/>
              </a:rPr>
              <a:t>condução</a:t>
            </a:r>
            <a:endParaRPr lang="sv-SE" sz="1000">
              <a:solidFill>
                <a:schemeClr val="tx1"/>
              </a:solidFill>
              <a:latin typeface="Scania Office" panose="00000500000000000000" pitchFamily="2" charset="0"/>
              <a:cs typeface="Arial" panose="020B0604020202020204" pitchFamily="34" charset="0"/>
            </a:endParaRPr>
          </a:p>
        </p:txBody>
      </p:sp>
      <p:pic>
        <p:nvPicPr>
          <p:cNvPr id="23" name="Picture 22">
            <a:extLst>
              <a:ext uri="{FF2B5EF4-FFF2-40B4-BE49-F238E27FC236}">
                <a16:creationId xmlns:a16="http://schemas.microsoft.com/office/drawing/2014/main" id="{C4BA01FF-D4A2-4898-8B1B-1ABFE14721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60580" y="273844"/>
            <a:ext cx="1039055" cy="970921"/>
          </a:xfrm>
          <a:prstGeom prst="rect">
            <a:avLst/>
          </a:prstGeom>
        </p:spPr>
      </p:pic>
      <p:sp>
        <p:nvSpPr>
          <p:cNvPr id="25" name="Rectangle 24">
            <a:extLst>
              <a:ext uri="{FF2B5EF4-FFF2-40B4-BE49-F238E27FC236}">
                <a16:creationId xmlns:a16="http://schemas.microsoft.com/office/drawing/2014/main" id="{A52734AB-888B-44AE-935B-54EA82906C6B}"/>
              </a:ext>
            </a:extLst>
          </p:cNvPr>
          <p:cNvSpPr/>
          <p:nvPr/>
        </p:nvSpPr>
        <p:spPr>
          <a:xfrm>
            <a:off x="7914770" y="983670"/>
            <a:ext cx="411351" cy="25709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
        <p:nvSpPr>
          <p:cNvPr id="2" name="TextBox 1">
            <a:extLst>
              <a:ext uri="{FF2B5EF4-FFF2-40B4-BE49-F238E27FC236}">
                <a16:creationId xmlns:a16="http://schemas.microsoft.com/office/drawing/2014/main" id="{156605AF-EBF7-4E60-953A-1DDDC4D27F5F}"/>
              </a:ext>
            </a:extLst>
          </p:cNvPr>
          <p:cNvSpPr txBox="1"/>
          <p:nvPr/>
        </p:nvSpPr>
        <p:spPr>
          <a:xfrm>
            <a:off x="522026" y="2088107"/>
            <a:ext cx="1895591" cy="286232"/>
          </a:xfrm>
          <a:prstGeom prst="rect">
            <a:avLst/>
          </a:prstGeom>
          <a:noFill/>
        </p:spPr>
        <p:txBody>
          <a:bodyPr wrap="square" rtlCol="0">
            <a:spAutoFit/>
          </a:bodyPr>
          <a:lstStyle/>
          <a:p>
            <a:pPr>
              <a:lnSpc>
                <a:spcPct val="90000"/>
              </a:lnSpc>
              <a:spcBef>
                <a:spcPts val="900"/>
              </a:spcBef>
            </a:pPr>
            <a:r>
              <a:rPr lang="sv-SE" b="1">
                <a:solidFill>
                  <a:schemeClr val="tx1"/>
                </a:solidFill>
                <a:latin typeface="Scania Office Headline" panose="00000505000000000000" pitchFamily="2" charset="0"/>
                <a:cs typeface="Arial" panose="020B0604020202020204" pitchFamily="34" charset="0"/>
              </a:rPr>
              <a:t>460 </a:t>
            </a:r>
            <a:r>
              <a:rPr lang="sv-SE" b="1" err="1">
                <a:solidFill>
                  <a:schemeClr val="tx1"/>
                </a:solidFill>
                <a:latin typeface="Scania Office Headline" panose="00000505000000000000" pitchFamily="2" charset="0"/>
                <a:cs typeface="Arial" panose="020B0604020202020204" pitchFamily="34" charset="0"/>
              </a:rPr>
              <a:t>litros</a:t>
            </a:r>
            <a:endParaRPr lang="sv-SE" b="1">
              <a:solidFill>
                <a:schemeClr val="tx1"/>
              </a:solidFill>
              <a:latin typeface="Scania Office Headline" panose="00000505000000000000" pitchFamily="2" charset="0"/>
              <a:cs typeface="Arial" panose="020B0604020202020204" pitchFamily="34" charset="0"/>
            </a:endParaRPr>
          </a:p>
        </p:txBody>
      </p:sp>
      <p:sp>
        <p:nvSpPr>
          <p:cNvPr id="24" name="TextBox 23">
            <a:extLst>
              <a:ext uri="{FF2B5EF4-FFF2-40B4-BE49-F238E27FC236}">
                <a16:creationId xmlns:a16="http://schemas.microsoft.com/office/drawing/2014/main" id="{40A74710-35C3-4842-87C7-D74F1AA73596}"/>
              </a:ext>
            </a:extLst>
          </p:cNvPr>
          <p:cNvSpPr txBox="1"/>
          <p:nvPr/>
        </p:nvSpPr>
        <p:spPr>
          <a:xfrm>
            <a:off x="5022599" y="2060407"/>
            <a:ext cx="1487598" cy="341632"/>
          </a:xfrm>
          <a:prstGeom prst="rect">
            <a:avLst/>
          </a:prstGeom>
          <a:noFill/>
        </p:spPr>
        <p:txBody>
          <a:bodyPr wrap="square" rtlCol="0">
            <a:spAutoFit/>
          </a:bodyPr>
          <a:lstStyle/>
          <a:p>
            <a:pPr>
              <a:lnSpc>
                <a:spcPct val="90000"/>
              </a:lnSpc>
              <a:spcBef>
                <a:spcPts val="900"/>
              </a:spcBef>
            </a:pPr>
            <a:r>
              <a:rPr lang="sv-SE" b="1">
                <a:solidFill>
                  <a:schemeClr val="tx1"/>
                </a:solidFill>
                <a:latin typeface="Scania Office Headline" panose="00000505000000000000" pitchFamily="2" charset="0"/>
                <a:cs typeface="Arial" panose="020B0604020202020204" pitchFamily="34" charset="0"/>
              </a:rPr>
              <a:t>275</a:t>
            </a:r>
            <a:r>
              <a:rPr lang="sv-SE" sz="1800">
                <a:solidFill>
                  <a:schemeClr val="accent1"/>
                </a:solidFill>
                <a:cs typeface="Arial" panose="020B0604020202020204" pitchFamily="34" charset="0"/>
              </a:rPr>
              <a:t> </a:t>
            </a:r>
            <a:r>
              <a:rPr lang="sv-SE" b="1" err="1">
                <a:solidFill>
                  <a:schemeClr val="tx1"/>
                </a:solidFill>
                <a:latin typeface="Scania Office Headline" panose="00000505000000000000" pitchFamily="2" charset="0"/>
                <a:cs typeface="Arial" panose="020B0604020202020204" pitchFamily="34" charset="0"/>
              </a:rPr>
              <a:t>litros</a:t>
            </a:r>
            <a:endParaRPr lang="sv-SE" b="1">
              <a:solidFill>
                <a:schemeClr val="tx1"/>
              </a:solidFill>
              <a:latin typeface="Scania Office Headline" panose="00000505000000000000" pitchFamily="2" charset="0"/>
              <a:cs typeface="Arial" panose="020B0604020202020204" pitchFamily="34" charset="0"/>
            </a:endParaRPr>
          </a:p>
        </p:txBody>
      </p:sp>
    </p:spTree>
    <p:extLst>
      <p:ext uri="{BB962C8B-B14F-4D97-AF65-F5344CB8AC3E}">
        <p14:creationId xmlns:p14="http://schemas.microsoft.com/office/powerpoint/2010/main" val="335776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2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38D055-3FDC-493D-806C-15D8026D9F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5605" y="1240763"/>
            <a:ext cx="5632070" cy="3817940"/>
          </a:xfrm>
          <a:prstGeom prst="rect">
            <a:avLst/>
          </a:prstGeom>
        </p:spPr>
      </p:pic>
      <p:sp>
        <p:nvSpPr>
          <p:cNvPr id="5" name="Slide Number Placeholder 4">
            <a:extLst>
              <a:ext uri="{FF2B5EF4-FFF2-40B4-BE49-F238E27FC236}">
                <a16:creationId xmlns:a16="http://schemas.microsoft.com/office/drawing/2014/main" id="{6805503A-3431-40D7-83B1-7C4870B6C966}"/>
              </a:ext>
            </a:extLst>
          </p:cNvPr>
          <p:cNvSpPr>
            <a:spLocks noGrp="1"/>
          </p:cNvSpPr>
          <p:nvPr>
            <p:ph type="sldNum" sz="quarter" idx="12"/>
          </p:nvPr>
        </p:nvSpPr>
        <p:spPr/>
        <p:txBody>
          <a:bodyPr/>
          <a:lstStyle/>
          <a:p>
            <a:fld id="{0183C6E6-4335-4428-AB21-BBACF8148F3A}" type="slidenum">
              <a:rPr lang="en-US" smtClean="0"/>
              <a:t>44</a:t>
            </a:fld>
            <a:endParaRPr lang="en-US"/>
          </a:p>
        </p:txBody>
      </p:sp>
      <p:sp>
        <p:nvSpPr>
          <p:cNvPr id="6" name="Title 5">
            <a:extLst>
              <a:ext uri="{FF2B5EF4-FFF2-40B4-BE49-F238E27FC236}">
                <a16:creationId xmlns:a16="http://schemas.microsoft.com/office/drawing/2014/main" id="{8AC74463-EC8D-4A00-895B-09DD59502727}"/>
              </a:ext>
            </a:extLst>
          </p:cNvPr>
          <p:cNvSpPr>
            <a:spLocks noGrp="1"/>
          </p:cNvSpPr>
          <p:nvPr>
            <p:ph type="title"/>
          </p:nvPr>
        </p:nvSpPr>
        <p:spPr>
          <a:xfrm>
            <a:off x="386954" y="273844"/>
            <a:ext cx="6755065" cy="785813"/>
          </a:xfrm>
        </p:spPr>
        <p:txBody>
          <a:bodyPr/>
          <a:lstStyle/>
          <a:p>
            <a:r>
              <a:rPr lang="sv-SE" sz="2400" b="1">
                <a:solidFill>
                  <a:srgbClr val="101A4D"/>
                </a:solidFill>
                <a:latin typeface="Scania Office Headline Bold" panose="00000805000000000000" pitchFamily="2" charset="0"/>
                <a:cs typeface="Arial" panose="020B0604020202020204" pitchFamily="34" charset="0"/>
              </a:rPr>
              <a:t>NF, </a:t>
            </a:r>
            <a:r>
              <a:rPr lang="sv-SE" sz="2400" b="1" err="1">
                <a:solidFill>
                  <a:srgbClr val="101A4D"/>
                </a:solidFill>
                <a:latin typeface="Scania Office Headline Bold" panose="00000805000000000000" pitchFamily="2" charset="0"/>
                <a:cs typeface="Arial" panose="020B0604020202020204" pitchFamily="34" charset="0"/>
              </a:rPr>
              <a:t>Tanques</a:t>
            </a:r>
            <a:r>
              <a:rPr lang="sv-SE" sz="2400" b="1">
                <a:solidFill>
                  <a:srgbClr val="101A4D"/>
                </a:solidFill>
                <a:latin typeface="Scania Office Headline Bold" panose="00000805000000000000" pitchFamily="2" charset="0"/>
                <a:cs typeface="Arial" panose="020B0604020202020204" pitchFamily="34" charset="0"/>
              </a:rPr>
              <a:t> de </a:t>
            </a:r>
            <a:r>
              <a:rPr lang="sv-SE" sz="2400" b="1" err="1">
                <a:solidFill>
                  <a:srgbClr val="101A4D"/>
                </a:solidFill>
                <a:latin typeface="Scania Office Headline Bold" panose="00000805000000000000" pitchFamily="2" charset="0"/>
                <a:cs typeface="Arial" panose="020B0604020202020204" pitchFamily="34" charset="0"/>
              </a:rPr>
              <a:t>combustível</a:t>
            </a:r>
            <a:r>
              <a:rPr lang="sv-SE" sz="2400" b="1">
                <a:solidFill>
                  <a:srgbClr val="101A4D"/>
                </a:solidFill>
                <a:latin typeface="Scania Office Headline Bold" panose="00000805000000000000" pitchFamily="2" charset="0"/>
                <a:cs typeface="Arial" panose="020B0604020202020204" pitchFamily="34" charset="0"/>
              </a:rPr>
              <a:t> </a:t>
            </a:r>
            <a:r>
              <a:rPr lang="sv-SE" sz="2400" b="1" err="1">
                <a:solidFill>
                  <a:srgbClr val="101A4D"/>
                </a:solidFill>
                <a:latin typeface="Scania Office Headline Bold" panose="00000805000000000000" pitchFamily="2" charset="0"/>
                <a:cs typeface="Arial" panose="020B0604020202020204" pitchFamily="34" charset="0"/>
              </a:rPr>
              <a:t>foram</a:t>
            </a:r>
            <a:r>
              <a:rPr lang="sv-SE" sz="2400" b="1">
                <a:solidFill>
                  <a:srgbClr val="101A4D"/>
                </a:solidFill>
                <a:latin typeface="Scania Office Headline Bold" panose="00000805000000000000" pitchFamily="2" charset="0"/>
                <a:cs typeface="Arial" panose="020B0604020202020204" pitchFamily="34" charset="0"/>
              </a:rPr>
              <a:t> </a:t>
            </a:r>
            <a:r>
              <a:rPr lang="sv-SE" sz="2400" b="1" err="1">
                <a:solidFill>
                  <a:srgbClr val="101A4D"/>
                </a:solidFill>
                <a:latin typeface="Scania Office Headline Bold" panose="00000805000000000000" pitchFamily="2" charset="0"/>
                <a:cs typeface="Arial" panose="020B0604020202020204" pitchFamily="34" charset="0"/>
              </a:rPr>
              <a:t>mantidos</a:t>
            </a:r>
            <a:r>
              <a:rPr lang="sv-SE" sz="2400" b="1">
                <a:solidFill>
                  <a:srgbClr val="101A4D"/>
                </a:solidFill>
                <a:latin typeface="Scania Office Headline Bold" panose="00000805000000000000" pitchFamily="2" charset="0"/>
                <a:cs typeface="Arial" panose="020B0604020202020204" pitchFamily="34" charset="0"/>
              </a:rPr>
              <a:t> para </a:t>
            </a:r>
            <a:r>
              <a:rPr lang="sv-SE" sz="2400" b="1" err="1">
                <a:solidFill>
                  <a:srgbClr val="101A4D"/>
                </a:solidFill>
                <a:latin typeface="Scania Office Headline Bold" panose="00000805000000000000" pitchFamily="2" charset="0"/>
                <a:cs typeface="Arial" panose="020B0604020202020204" pitchFamily="34" charset="0"/>
              </a:rPr>
              <a:t>eixo</a:t>
            </a:r>
            <a:r>
              <a:rPr lang="sv-SE" sz="2400" b="1">
                <a:solidFill>
                  <a:srgbClr val="101A4D"/>
                </a:solidFill>
                <a:latin typeface="Scania Office Headline Bold" panose="00000805000000000000" pitchFamily="2" charset="0"/>
                <a:cs typeface="Arial" panose="020B0604020202020204" pitchFamily="34" charset="0"/>
              </a:rPr>
              <a:t> </a:t>
            </a:r>
            <a:r>
              <a:rPr lang="sv-SE" sz="2400" b="1" err="1">
                <a:solidFill>
                  <a:srgbClr val="101A4D"/>
                </a:solidFill>
                <a:latin typeface="Scania Office Headline Bold" panose="00000805000000000000" pitchFamily="2" charset="0"/>
                <a:cs typeface="Arial" panose="020B0604020202020204" pitchFamily="34" charset="0"/>
              </a:rPr>
              <a:t>dianteiro</a:t>
            </a:r>
            <a:r>
              <a:rPr lang="sv-SE" sz="2400" b="1">
                <a:solidFill>
                  <a:srgbClr val="101A4D"/>
                </a:solidFill>
                <a:latin typeface="Scania Office Headline Bold" panose="00000805000000000000" pitchFamily="2" charset="0"/>
                <a:cs typeface="Arial" panose="020B0604020202020204" pitchFamily="34" charset="0"/>
              </a:rPr>
              <a:t> </a:t>
            </a:r>
            <a:r>
              <a:rPr lang="sv-SE" sz="2400" b="1" err="1">
                <a:solidFill>
                  <a:srgbClr val="101A4D"/>
                </a:solidFill>
                <a:latin typeface="Scania Office Headline Bold" panose="00000805000000000000" pitchFamily="2" charset="0"/>
                <a:cs typeface="Arial" panose="020B0604020202020204" pitchFamily="34" charset="0"/>
              </a:rPr>
              <a:t>rígido</a:t>
            </a:r>
            <a:r>
              <a:rPr lang="sv-SE" sz="2400" b="1">
                <a:solidFill>
                  <a:srgbClr val="101A4D"/>
                </a:solidFill>
                <a:latin typeface="Scania Office Headline Bold" panose="00000805000000000000" pitchFamily="2" charset="0"/>
                <a:cs typeface="Arial" panose="020B0604020202020204" pitchFamily="34" charset="0"/>
              </a:rPr>
              <a:t> </a:t>
            </a:r>
          </a:p>
        </p:txBody>
      </p:sp>
      <p:cxnSp>
        <p:nvCxnSpPr>
          <p:cNvPr id="21" name="Straight Arrow Connector 20">
            <a:extLst>
              <a:ext uri="{FF2B5EF4-FFF2-40B4-BE49-F238E27FC236}">
                <a16:creationId xmlns:a16="http://schemas.microsoft.com/office/drawing/2014/main" id="{CAACBFCB-BD4F-4892-BCEC-3747605DC3B7}"/>
              </a:ext>
            </a:extLst>
          </p:cNvPr>
          <p:cNvCxnSpPr>
            <a:cxnSpLocks/>
          </p:cNvCxnSpPr>
          <p:nvPr/>
        </p:nvCxnSpPr>
        <p:spPr>
          <a:xfrm rot="3390002" flipV="1">
            <a:off x="5935690" y="1683738"/>
            <a:ext cx="888890" cy="454386"/>
          </a:xfrm>
          <a:prstGeom prst="straightConnector1">
            <a:avLst/>
          </a:prstGeom>
          <a:ln w="38100">
            <a:solidFill>
              <a:srgbClr val="101A4D"/>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505C951-2502-4198-AEE5-E070685E7C69}"/>
              </a:ext>
            </a:extLst>
          </p:cNvPr>
          <p:cNvSpPr txBox="1"/>
          <p:nvPr/>
        </p:nvSpPr>
        <p:spPr>
          <a:xfrm rot="1926746">
            <a:off x="5899300" y="1773026"/>
            <a:ext cx="1601385" cy="237757"/>
          </a:xfrm>
          <a:prstGeom prst="rect">
            <a:avLst/>
          </a:prstGeom>
          <a:noFill/>
        </p:spPr>
        <p:txBody>
          <a:bodyPr wrap="square" rtlCol="0">
            <a:spAutoFit/>
          </a:bodyPr>
          <a:lstStyle/>
          <a:p>
            <a:pPr>
              <a:lnSpc>
                <a:spcPct val="90000"/>
              </a:lnSpc>
              <a:spcBef>
                <a:spcPts val="900"/>
              </a:spcBef>
            </a:pPr>
            <a:r>
              <a:rPr lang="sv-SE" sz="1000" err="1">
                <a:solidFill>
                  <a:schemeClr val="tx1"/>
                </a:solidFill>
                <a:latin typeface="Scania Office" panose="00000500000000000000" pitchFamily="2" charset="0"/>
                <a:cs typeface="Arial" panose="020B0604020202020204" pitchFamily="34" charset="0"/>
              </a:rPr>
              <a:t>Sentido</a:t>
            </a:r>
            <a:r>
              <a:rPr lang="sv-SE" sz="1000">
                <a:solidFill>
                  <a:schemeClr val="tx1"/>
                </a:solidFill>
                <a:latin typeface="Scania Office" panose="00000500000000000000" pitchFamily="2" charset="0"/>
                <a:cs typeface="Arial" panose="020B0604020202020204" pitchFamily="34" charset="0"/>
              </a:rPr>
              <a:t> de </a:t>
            </a:r>
            <a:r>
              <a:rPr lang="sv-SE" sz="1000" err="1">
                <a:solidFill>
                  <a:schemeClr val="tx1"/>
                </a:solidFill>
                <a:latin typeface="Scania Office" panose="00000500000000000000" pitchFamily="2" charset="0"/>
                <a:cs typeface="Arial" panose="020B0604020202020204" pitchFamily="34" charset="0"/>
              </a:rPr>
              <a:t>condução</a:t>
            </a:r>
            <a:endParaRPr lang="sv-SE" sz="1000">
              <a:solidFill>
                <a:schemeClr val="tx1"/>
              </a:solidFill>
              <a:latin typeface="Scania Office" panose="00000500000000000000" pitchFamily="2" charset="0"/>
              <a:cs typeface="Arial" panose="020B0604020202020204" pitchFamily="34" charset="0"/>
            </a:endParaRPr>
          </a:p>
        </p:txBody>
      </p:sp>
      <p:pic>
        <p:nvPicPr>
          <p:cNvPr id="23" name="Picture 22">
            <a:extLst>
              <a:ext uri="{FF2B5EF4-FFF2-40B4-BE49-F238E27FC236}">
                <a16:creationId xmlns:a16="http://schemas.microsoft.com/office/drawing/2014/main" id="{C4BA01FF-D4A2-4898-8B1B-1ABFE14721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0580" y="273844"/>
            <a:ext cx="1039055" cy="970921"/>
          </a:xfrm>
          <a:prstGeom prst="rect">
            <a:avLst/>
          </a:prstGeom>
        </p:spPr>
      </p:pic>
      <p:sp>
        <p:nvSpPr>
          <p:cNvPr id="25" name="Rectangle 24">
            <a:extLst>
              <a:ext uri="{FF2B5EF4-FFF2-40B4-BE49-F238E27FC236}">
                <a16:creationId xmlns:a16="http://schemas.microsoft.com/office/drawing/2014/main" id="{A52734AB-888B-44AE-935B-54EA82906C6B}"/>
              </a:ext>
            </a:extLst>
          </p:cNvPr>
          <p:cNvSpPr/>
          <p:nvPr/>
        </p:nvSpPr>
        <p:spPr>
          <a:xfrm>
            <a:off x="7914770" y="983670"/>
            <a:ext cx="411351" cy="25709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Tree>
    <p:extLst>
      <p:ext uri="{BB962C8B-B14F-4D97-AF65-F5344CB8AC3E}">
        <p14:creationId xmlns:p14="http://schemas.microsoft.com/office/powerpoint/2010/main" val="14233028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5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101A4D"/>
                </a:solidFill>
                <a:latin typeface="Scania Office Headline Bold" panose="00000805000000000000" pitchFamily="2" charset="0"/>
              </a:rPr>
              <a:t>PRINCIPAIS CONCLUSÕES</a:t>
            </a:r>
            <a:endParaRPr sz="2400">
              <a:solidFill>
                <a:srgbClr val="101A4D"/>
              </a:solidFill>
              <a:latin typeface="Scania Office Headline Bold" panose="00000805000000000000" pitchFamily="2" charset="0"/>
            </a:endParaRPr>
          </a:p>
        </p:txBody>
      </p:sp>
      <p:sp>
        <p:nvSpPr>
          <p:cNvPr id="566" name="Google Shape;566;p52"/>
          <p:cNvSpPr/>
          <p:nvPr/>
        </p:nvSpPr>
        <p:spPr>
          <a:xfrm>
            <a:off x="5210528" y="1273030"/>
            <a:ext cx="976200" cy="976200"/>
          </a:xfrm>
          <a:prstGeom prst="ellipse">
            <a:avLst/>
          </a:prstGeom>
          <a:solidFill>
            <a:srgbClr val="101A4D"/>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52"/>
          <p:cNvSpPr/>
          <p:nvPr/>
        </p:nvSpPr>
        <p:spPr>
          <a:xfrm>
            <a:off x="2610803" y="1273030"/>
            <a:ext cx="976200" cy="976200"/>
          </a:xfrm>
          <a:prstGeom prst="ellipse">
            <a:avLst/>
          </a:prstGeom>
          <a:solidFill>
            <a:srgbClr val="101A4D"/>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a:extLst>
              <a:ext uri="{FF2B5EF4-FFF2-40B4-BE49-F238E27FC236}">
                <a16:creationId xmlns:a16="http://schemas.microsoft.com/office/drawing/2014/main" id="{FCA04368-66F4-4F78-B1D9-326A174F8815}"/>
              </a:ext>
            </a:extLst>
          </p:cNvPr>
          <p:cNvSpPr txBox="1"/>
          <p:nvPr/>
        </p:nvSpPr>
        <p:spPr>
          <a:xfrm>
            <a:off x="2016597" y="2253265"/>
            <a:ext cx="2098828" cy="573362"/>
          </a:xfrm>
          <a:prstGeom prst="rect">
            <a:avLst/>
          </a:prstGeom>
          <a:noFill/>
        </p:spPr>
        <p:txBody>
          <a:bodyPr wrap="square" rtlCol="0">
            <a:spAutoFit/>
          </a:bodyPr>
          <a:lstStyle/>
          <a:p>
            <a:pPr algn="ctr">
              <a:lnSpc>
                <a:spcPct val="150000"/>
              </a:lnSpc>
            </a:pPr>
            <a:r>
              <a:rPr lang="sv-SE" sz="1100" b="1" err="1">
                <a:latin typeface="Scania Office" panose="00000500000000000000" pitchFamily="2" charset="0"/>
              </a:rPr>
              <a:t>Aumento</a:t>
            </a:r>
            <a:r>
              <a:rPr lang="sv-SE" sz="1100" b="1">
                <a:latin typeface="Scania Office" panose="00000500000000000000" pitchFamily="2" charset="0"/>
              </a:rPr>
              <a:t> </a:t>
            </a:r>
            <a:r>
              <a:rPr lang="sv-SE" sz="1100" b="1" err="1">
                <a:latin typeface="Scania Office" panose="00000500000000000000" pitchFamily="2" charset="0"/>
              </a:rPr>
              <a:t>na</a:t>
            </a:r>
            <a:r>
              <a:rPr lang="sv-SE" sz="1100" b="1">
                <a:latin typeface="Scania Office" panose="00000500000000000000" pitchFamily="2" charset="0"/>
              </a:rPr>
              <a:t> </a:t>
            </a:r>
            <a:r>
              <a:rPr lang="sv-SE" sz="1100" b="1" err="1">
                <a:latin typeface="Scania Office" panose="00000500000000000000" pitchFamily="2" charset="0"/>
              </a:rPr>
              <a:t>capacidade</a:t>
            </a:r>
            <a:r>
              <a:rPr lang="sv-SE" sz="1100" b="1">
                <a:latin typeface="Scania Office" panose="00000500000000000000" pitchFamily="2" charset="0"/>
              </a:rPr>
              <a:t> de </a:t>
            </a:r>
            <a:r>
              <a:rPr lang="sv-SE" sz="1100" b="1" err="1">
                <a:latin typeface="Scania Office" panose="00000500000000000000" pitchFamily="2" charset="0"/>
              </a:rPr>
              <a:t>carga</a:t>
            </a:r>
            <a:endParaRPr lang="sv-SE" sz="1100" b="1">
              <a:latin typeface="Scania Office" panose="00000500000000000000" pitchFamily="2" charset="0"/>
            </a:endParaRPr>
          </a:p>
        </p:txBody>
      </p:sp>
      <p:pic>
        <p:nvPicPr>
          <p:cNvPr id="44" name="ScaniaSymbol">
            <a:extLst>
              <a:ext uri="{FF2B5EF4-FFF2-40B4-BE49-F238E27FC236}">
                <a16:creationId xmlns:a16="http://schemas.microsoft.com/office/drawing/2014/main" id="{F53BD78F-FF60-4888-944C-DFBC2FA3097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25" name="Google Shape;566;p52">
            <a:extLst>
              <a:ext uri="{FF2B5EF4-FFF2-40B4-BE49-F238E27FC236}">
                <a16:creationId xmlns:a16="http://schemas.microsoft.com/office/drawing/2014/main" id="{7410788E-9073-49C2-B36D-420D72C74BEE}"/>
              </a:ext>
            </a:extLst>
          </p:cNvPr>
          <p:cNvSpPr/>
          <p:nvPr/>
        </p:nvSpPr>
        <p:spPr>
          <a:xfrm>
            <a:off x="2634354" y="2987479"/>
            <a:ext cx="976200" cy="976200"/>
          </a:xfrm>
          <a:prstGeom prst="ellipse">
            <a:avLst/>
          </a:prstGeom>
          <a:solidFill>
            <a:srgbClr val="101A4D"/>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TextBox 25">
            <a:extLst>
              <a:ext uri="{FF2B5EF4-FFF2-40B4-BE49-F238E27FC236}">
                <a16:creationId xmlns:a16="http://schemas.microsoft.com/office/drawing/2014/main" id="{AF40C209-53B9-4A92-B3C0-E4FB585D3A03}"/>
              </a:ext>
            </a:extLst>
          </p:cNvPr>
          <p:cNvSpPr txBox="1"/>
          <p:nvPr/>
        </p:nvSpPr>
        <p:spPr>
          <a:xfrm>
            <a:off x="1904967" y="4024589"/>
            <a:ext cx="2433052" cy="430887"/>
          </a:xfrm>
          <a:prstGeom prst="rect">
            <a:avLst/>
          </a:prstGeom>
          <a:noFill/>
        </p:spPr>
        <p:txBody>
          <a:bodyPr wrap="square" rtlCol="0">
            <a:spAutoFit/>
          </a:bodyPr>
          <a:lstStyle/>
          <a:p>
            <a:pPr algn="ctr"/>
            <a:r>
              <a:rPr lang="sv-SE" sz="1100" b="1" err="1">
                <a:latin typeface="Scania Office" panose="00000500000000000000" pitchFamily="2" charset="0"/>
              </a:rPr>
              <a:t>Flexibilidade</a:t>
            </a:r>
            <a:r>
              <a:rPr lang="sv-SE" sz="1100" b="1">
                <a:latin typeface="Scania Office" panose="00000500000000000000" pitchFamily="2" charset="0"/>
              </a:rPr>
              <a:t> no layout da </a:t>
            </a:r>
            <a:r>
              <a:rPr lang="sv-SE" sz="1100" b="1" err="1">
                <a:latin typeface="Scania Office" panose="00000500000000000000" pitchFamily="2" charset="0"/>
              </a:rPr>
              <a:t>bateria</a:t>
            </a:r>
            <a:endParaRPr lang="sv-SE" sz="1100" b="1">
              <a:latin typeface="Scania Office" panose="00000500000000000000" pitchFamily="2" charset="0"/>
            </a:endParaRPr>
          </a:p>
        </p:txBody>
      </p:sp>
      <p:sp>
        <p:nvSpPr>
          <p:cNvPr id="35" name="Google Shape;566;p52">
            <a:extLst>
              <a:ext uri="{FF2B5EF4-FFF2-40B4-BE49-F238E27FC236}">
                <a16:creationId xmlns:a16="http://schemas.microsoft.com/office/drawing/2014/main" id="{A7623EC3-4D3D-4A45-9DB5-6AFFA37D1609}"/>
              </a:ext>
            </a:extLst>
          </p:cNvPr>
          <p:cNvSpPr/>
          <p:nvPr/>
        </p:nvSpPr>
        <p:spPr>
          <a:xfrm>
            <a:off x="5249123" y="2987479"/>
            <a:ext cx="976200" cy="976200"/>
          </a:xfrm>
          <a:prstGeom prst="ellipse">
            <a:avLst/>
          </a:prstGeom>
          <a:solidFill>
            <a:srgbClr val="101A4D"/>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a:extLst>
              <a:ext uri="{FF2B5EF4-FFF2-40B4-BE49-F238E27FC236}">
                <a16:creationId xmlns:a16="http://schemas.microsoft.com/office/drawing/2014/main" id="{A8EDC8F0-632E-4D18-8F4E-A5100465FAD6}"/>
              </a:ext>
            </a:extLst>
          </p:cNvPr>
          <p:cNvSpPr txBox="1"/>
          <p:nvPr/>
        </p:nvSpPr>
        <p:spPr>
          <a:xfrm>
            <a:off x="4488741" y="3954802"/>
            <a:ext cx="2433052" cy="318485"/>
          </a:xfrm>
          <a:prstGeom prst="rect">
            <a:avLst/>
          </a:prstGeom>
          <a:noFill/>
        </p:spPr>
        <p:txBody>
          <a:bodyPr wrap="square" rtlCol="0">
            <a:spAutoFit/>
          </a:bodyPr>
          <a:lstStyle/>
          <a:p>
            <a:pPr algn="ctr">
              <a:lnSpc>
                <a:spcPct val="150000"/>
              </a:lnSpc>
            </a:pPr>
            <a:r>
              <a:rPr lang="sv-SE" sz="1100" b="1">
                <a:latin typeface="Scania Office" panose="00000500000000000000" pitchFamily="2" charset="0"/>
              </a:rPr>
              <a:t>Novo </a:t>
            </a:r>
            <a:r>
              <a:rPr lang="sv-SE" sz="1100" b="1" err="1">
                <a:latin typeface="Scania Office" panose="00000500000000000000" pitchFamily="2" charset="0"/>
              </a:rPr>
              <a:t>balanço</a:t>
            </a:r>
            <a:r>
              <a:rPr lang="sv-SE" sz="1100" b="1">
                <a:latin typeface="Scania Office" panose="00000500000000000000" pitchFamily="2" charset="0"/>
              </a:rPr>
              <a:t> </a:t>
            </a:r>
            <a:r>
              <a:rPr lang="sv-SE" sz="1100" b="1" err="1">
                <a:latin typeface="Scania Office" panose="00000500000000000000" pitchFamily="2" charset="0"/>
              </a:rPr>
              <a:t>traseiro</a:t>
            </a:r>
            <a:endParaRPr lang="sv-SE" sz="1100" b="1" u="sng">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C2877B8F-441B-4158-B041-F216927F1D18}"/>
              </a:ext>
            </a:extLst>
          </p:cNvPr>
          <p:cNvSpPr txBox="1"/>
          <p:nvPr/>
        </p:nvSpPr>
        <p:spPr>
          <a:xfrm>
            <a:off x="4539912" y="2310140"/>
            <a:ext cx="2315509" cy="261610"/>
          </a:xfrm>
          <a:prstGeom prst="rect">
            <a:avLst/>
          </a:prstGeom>
          <a:noFill/>
        </p:spPr>
        <p:txBody>
          <a:bodyPr wrap="square">
            <a:spAutoFit/>
          </a:bodyPr>
          <a:lstStyle/>
          <a:p>
            <a:pPr algn="ctr"/>
            <a:r>
              <a:rPr lang="sv-SE" sz="1100" b="1" err="1">
                <a:latin typeface="Scania Office" panose="00000500000000000000" pitchFamily="2" charset="0"/>
              </a:rPr>
              <a:t>Melhor</a:t>
            </a:r>
            <a:r>
              <a:rPr lang="sv-SE" sz="1100" b="1">
                <a:latin typeface="Scania Office" panose="00000500000000000000" pitchFamily="2" charset="0"/>
              </a:rPr>
              <a:t> </a:t>
            </a:r>
            <a:r>
              <a:rPr lang="sv-SE" sz="1100" b="1" err="1">
                <a:latin typeface="Scania Office" panose="00000500000000000000" pitchFamily="2" charset="0"/>
              </a:rPr>
              <a:t>fluxo</a:t>
            </a:r>
            <a:r>
              <a:rPr lang="sv-SE" sz="1100" b="1">
                <a:latin typeface="Scania Office" panose="00000500000000000000" pitchFamily="2" charset="0"/>
              </a:rPr>
              <a:t> de </a:t>
            </a:r>
            <a:r>
              <a:rPr lang="sv-SE" sz="1100" b="1" err="1">
                <a:latin typeface="Scania Office" panose="00000500000000000000" pitchFamily="2" charset="0"/>
              </a:rPr>
              <a:t>passageiros</a:t>
            </a:r>
            <a:endParaRPr lang="sv-SE" sz="1100" b="1">
              <a:latin typeface="Scania Office" panose="00000500000000000000" pitchFamily="2" charset="0"/>
            </a:endParaRPr>
          </a:p>
        </p:txBody>
      </p:sp>
      <p:grpSp>
        <p:nvGrpSpPr>
          <p:cNvPr id="49" name="Google Shape;9700;p103">
            <a:extLst>
              <a:ext uri="{FF2B5EF4-FFF2-40B4-BE49-F238E27FC236}">
                <a16:creationId xmlns:a16="http://schemas.microsoft.com/office/drawing/2014/main" id="{F69006BE-C199-4A68-848D-3DF77579208A}"/>
              </a:ext>
            </a:extLst>
          </p:cNvPr>
          <p:cNvGrpSpPr/>
          <p:nvPr/>
        </p:nvGrpSpPr>
        <p:grpSpPr>
          <a:xfrm>
            <a:off x="2892829" y="1547840"/>
            <a:ext cx="412147" cy="426580"/>
            <a:chOff x="3299850" y="238575"/>
            <a:chExt cx="427725" cy="482225"/>
          </a:xfrm>
          <a:solidFill>
            <a:schemeClr val="bg1"/>
          </a:solidFill>
        </p:grpSpPr>
        <p:sp>
          <p:nvSpPr>
            <p:cNvPr id="50" name="Google Shape;9701;p103">
              <a:extLst>
                <a:ext uri="{FF2B5EF4-FFF2-40B4-BE49-F238E27FC236}">
                  <a16:creationId xmlns:a16="http://schemas.microsoft.com/office/drawing/2014/main" id="{0E33C609-5745-40E2-92D8-E215230FF1E8}"/>
                </a:ext>
              </a:extLst>
            </p:cNvPr>
            <p:cNvSpPr/>
            <p:nvPr/>
          </p:nvSpPr>
          <p:spPr>
            <a:xfrm>
              <a:off x="3299850" y="323500"/>
              <a:ext cx="427725" cy="397300"/>
            </a:xfrm>
            <a:custGeom>
              <a:avLst/>
              <a:gdLst/>
              <a:ahLst/>
              <a:cxnLst/>
              <a:rect l="l" t="t" r="r" b="b"/>
              <a:pathLst>
                <a:path w="17109" h="15892" extrusionOk="0">
                  <a:moveTo>
                    <a:pt x="3397" y="6794"/>
                  </a:moveTo>
                  <a:lnTo>
                    <a:pt x="3397" y="14759"/>
                  </a:lnTo>
                  <a:lnTo>
                    <a:pt x="1132" y="14759"/>
                  </a:lnTo>
                  <a:lnTo>
                    <a:pt x="1132" y="6794"/>
                  </a:lnTo>
                  <a:close/>
                  <a:moveTo>
                    <a:pt x="9034" y="1132"/>
                  </a:moveTo>
                  <a:cubicBezTo>
                    <a:pt x="9683" y="1175"/>
                    <a:pt x="10191" y="1712"/>
                    <a:pt x="10191" y="2364"/>
                  </a:cubicBezTo>
                  <a:cubicBezTo>
                    <a:pt x="10191" y="3346"/>
                    <a:pt x="9774" y="5275"/>
                    <a:pt x="9221" y="5828"/>
                  </a:cubicBezTo>
                  <a:cubicBezTo>
                    <a:pt x="8865" y="6184"/>
                    <a:pt x="9119" y="6794"/>
                    <a:pt x="9623" y="6794"/>
                  </a:cubicBezTo>
                  <a:lnTo>
                    <a:pt x="15285" y="6794"/>
                  </a:lnTo>
                  <a:cubicBezTo>
                    <a:pt x="15599" y="6794"/>
                    <a:pt x="15849" y="7047"/>
                    <a:pt x="15849" y="7361"/>
                  </a:cubicBezTo>
                  <a:cubicBezTo>
                    <a:pt x="15849" y="7672"/>
                    <a:pt x="15599" y="7926"/>
                    <a:pt x="15285" y="7926"/>
                  </a:cubicBezTo>
                  <a:lnTo>
                    <a:pt x="11888" y="7926"/>
                  </a:lnTo>
                  <a:cubicBezTo>
                    <a:pt x="11574" y="7926"/>
                    <a:pt x="11323" y="8180"/>
                    <a:pt x="11323" y="8494"/>
                  </a:cubicBezTo>
                  <a:cubicBezTo>
                    <a:pt x="11323" y="8805"/>
                    <a:pt x="11574" y="9058"/>
                    <a:pt x="11888" y="9058"/>
                  </a:cubicBezTo>
                  <a:lnTo>
                    <a:pt x="15285" y="9058"/>
                  </a:lnTo>
                  <a:cubicBezTo>
                    <a:pt x="15586" y="9058"/>
                    <a:pt x="15852" y="9342"/>
                    <a:pt x="15852" y="9662"/>
                  </a:cubicBezTo>
                  <a:cubicBezTo>
                    <a:pt x="15852" y="9976"/>
                    <a:pt x="15599" y="10230"/>
                    <a:pt x="15285" y="10230"/>
                  </a:cubicBezTo>
                  <a:lnTo>
                    <a:pt x="11888" y="10230"/>
                  </a:lnTo>
                  <a:cubicBezTo>
                    <a:pt x="11574" y="10230"/>
                    <a:pt x="11323" y="10484"/>
                    <a:pt x="11323" y="10795"/>
                  </a:cubicBezTo>
                  <a:cubicBezTo>
                    <a:pt x="11323" y="11109"/>
                    <a:pt x="11574" y="11362"/>
                    <a:pt x="11888" y="11362"/>
                  </a:cubicBezTo>
                  <a:lnTo>
                    <a:pt x="14152" y="11362"/>
                  </a:lnTo>
                  <a:cubicBezTo>
                    <a:pt x="14466" y="11362"/>
                    <a:pt x="14717" y="11616"/>
                    <a:pt x="14717" y="11927"/>
                  </a:cubicBezTo>
                  <a:cubicBezTo>
                    <a:pt x="14717" y="12241"/>
                    <a:pt x="14466" y="12494"/>
                    <a:pt x="14152" y="12494"/>
                  </a:cubicBezTo>
                  <a:lnTo>
                    <a:pt x="11888" y="12494"/>
                  </a:lnTo>
                  <a:cubicBezTo>
                    <a:pt x="11574" y="12494"/>
                    <a:pt x="11323" y="12748"/>
                    <a:pt x="11323" y="13059"/>
                  </a:cubicBezTo>
                  <a:cubicBezTo>
                    <a:pt x="11323" y="13373"/>
                    <a:pt x="11574" y="13627"/>
                    <a:pt x="11888" y="13627"/>
                  </a:cubicBezTo>
                  <a:lnTo>
                    <a:pt x="13020" y="13627"/>
                  </a:lnTo>
                  <a:cubicBezTo>
                    <a:pt x="13334" y="13627"/>
                    <a:pt x="13585" y="13880"/>
                    <a:pt x="13585" y="14191"/>
                  </a:cubicBezTo>
                  <a:cubicBezTo>
                    <a:pt x="13585" y="14505"/>
                    <a:pt x="13334" y="14759"/>
                    <a:pt x="13020" y="14759"/>
                  </a:cubicBezTo>
                  <a:lnTo>
                    <a:pt x="9197" y="14759"/>
                  </a:lnTo>
                  <a:cubicBezTo>
                    <a:pt x="8041" y="14759"/>
                    <a:pt x="6890" y="14572"/>
                    <a:pt x="5794" y="14207"/>
                  </a:cubicBezTo>
                  <a:lnTo>
                    <a:pt x="4529" y="13784"/>
                  </a:lnTo>
                  <a:lnTo>
                    <a:pt x="4529" y="7712"/>
                  </a:lnTo>
                  <a:lnTo>
                    <a:pt x="5686" y="7132"/>
                  </a:lnTo>
                  <a:cubicBezTo>
                    <a:pt x="6265" y="6842"/>
                    <a:pt x="6797" y="6459"/>
                    <a:pt x="7253" y="6003"/>
                  </a:cubicBezTo>
                  <a:lnTo>
                    <a:pt x="7289" y="5963"/>
                  </a:lnTo>
                  <a:cubicBezTo>
                    <a:pt x="8352" y="4901"/>
                    <a:pt x="8917" y="2654"/>
                    <a:pt x="9034" y="1132"/>
                  </a:cubicBezTo>
                  <a:close/>
                  <a:moveTo>
                    <a:pt x="8491" y="0"/>
                  </a:moveTo>
                  <a:cubicBezTo>
                    <a:pt x="8177" y="0"/>
                    <a:pt x="7926" y="254"/>
                    <a:pt x="7926" y="568"/>
                  </a:cubicBezTo>
                  <a:cubicBezTo>
                    <a:pt x="7926" y="1887"/>
                    <a:pt x="7380" y="4276"/>
                    <a:pt x="6492" y="5166"/>
                  </a:cubicBezTo>
                  <a:lnTo>
                    <a:pt x="6456" y="5203"/>
                  </a:lnTo>
                  <a:cubicBezTo>
                    <a:pt x="6081" y="5574"/>
                    <a:pt x="5652" y="5885"/>
                    <a:pt x="5181" y="6120"/>
                  </a:cubicBezTo>
                  <a:lnTo>
                    <a:pt x="4529" y="6444"/>
                  </a:lnTo>
                  <a:lnTo>
                    <a:pt x="4529" y="6229"/>
                  </a:lnTo>
                  <a:cubicBezTo>
                    <a:pt x="4529" y="5915"/>
                    <a:pt x="4276" y="5661"/>
                    <a:pt x="3962" y="5661"/>
                  </a:cubicBezTo>
                  <a:lnTo>
                    <a:pt x="565" y="5661"/>
                  </a:lnTo>
                  <a:cubicBezTo>
                    <a:pt x="251" y="5661"/>
                    <a:pt x="0" y="5915"/>
                    <a:pt x="0" y="6229"/>
                  </a:cubicBezTo>
                  <a:lnTo>
                    <a:pt x="0" y="15324"/>
                  </a:lnTo>
                  <a:cubicBezTo>
                    <a:pt x="0" y="15638"/>
                    <a:pt x="251" y="15891"/>
                    <a:pt x="565" y="15891"/>
                  </a:cubicBezTo>
                  <a:lnTo>
                    <a:pt x="3962" y="15891"/>
                  </a:lnTo>
                  <a:cubicBezTo>
                    <a:pt x="4276" y="15891"/>
                    <a:pt x="4529" y="15638"/>
                    <a:pt x="4529" y="15324"/>
                  </a:cubicBezTo>
                  <a:lnTo>
                    <a:pt x="4529" y="14976"/>
                  </a:lnTo>
                  <a:lnTo>
                    <a:pt x="5435" y="15278"/>
                  </a:lnTo>
                  <a:cubicBezTo>
                    <a:pt x="6649" y="15683"/>
                    <a:pt x="7917" y="15888"/>
                    <a:pt x="9197" y="15888"/>
                  </a:cubicBezTo>
                  <a:lnTo>
                    <a:pt x="13020" y="15888"/>
                  </a:lnTo>
                  <a:cubicBezTo>
                    <a:pt x="14219" y="15888"/>
                    <a:pt x="15040" y="14681"/>
                    <a:pt x="14599" y="13566"/>
                  </a:cubicBezTo>
                  <a:cubicBezTo>
                    <a:pt x="15577" y="13298"/>
                    <a:pt x="16106" y="12241"/>
                    <a:pt x="15731" y="11302"/>
                  </a:cubicBezTo>
                  <a:cubicBezTo>
                    <a:pt x="16468" y="11100"/>
                    <a:pt x="16981" y="10429"/>
                    <a:pt x="16984" y="9662"/>
                  </a:cubicBezTo>
                  <a:cubicBezTo>
                    <a:pt x="16981" y="9233"/>
                    <a:pt x="16824" y="8823"/>
                    <a:pt x="16541" y="8503"/>
                  </a:cubicBezTo>
                  <a:cubicBezTo>
                    <a:pt x="16994" y="8005"/>
                    <a:pt x="17108" y="7289"/>
                    <a:pt x="16837" y="6673"/>
                  </a:cubicBezTo>
                  <a:cubicBezTo>
                    <a:pt x="16565" y="6060"/>
                    <a:pt x="15958" y="5661"/>
                    <a:pt x="15285" y="5661"/>
                  </a:cubicBezTo>
                  <a:lnTo>
                    <a:pt x="10635" y="5661"/>
                  </a:lnTo>
                  <a:cubicBezTo>
                    <a:pt x="11109" y="4577"/>
                    <a:pt x="11323" y="3104"/>
                    <a:pt x="11323" y="2364"/>
                  </a:cubicBezTo>
                  <a:cubicBezTo>
                    <a:pt x="11320" y="1060"/>
                    <a:pt x="10263" y="3"/>
                    <a:pt x="8959"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1" name="Google Shape;9702;p103">
              <a:extLst>
                <a:ext uri="{FF2B5EF4-FFF2-40B4-BE49-F238E27FC236}">
                  <a16:creationId xmlns:a16="http://schemas.microsoft.com/office/drawing/2014/main" id="{F34FA884-3755-4794-A831-039013F49BEA}"/>
                </a:ext>
              </a:extLst>
            </p:cNvPr>
            <p:cNvSpPr/>
            <p:nvPr/>
          </p:nvSpPr>
          <p:spPr>
            <a:xfrm>
              <a:off x="3467650" y="238575"/>
              <a:ext cx="46525" cy="56650"/>
            </a:xfrm>
            <a:custGeom>
              <a:avLst/>
              <a:gdLst/>
              <a:ahLst/>
              <a:cxnLst/>
              <a:rect l="l" t="t" r="r" b="b"/>
              <a:pathLst>
                <a:path w="1861" h="2266" extrusionOk="0">
                  <a:moveTo>
                    <a:pt x="646" y="1"/>
                  </a:moveTo>
                  <a:cubicBezTo>
                    <a:pt x="561" y="1"/>
                    <a:pt x="475" y="20"/>
                    <a:pt x="393" y="61"/>
                  </a:cubicBezTo>
                  <a:cubicBezTo>
                    <a:pt x="112" y="199"/>
                    <a:pt x="0" y="541"/>
                    <a:pt x="139" y="821"/>
                  </a:cubicBezTo>
                  <a:lnTo>
                    <a:pt x="707" y="1954"/>
                  </a:lnTo>
                  <a:cubicBezTo>
                    <a:pt x="805" y="2150"/>
                    <a:pt x="1005" y="2265"/>
                    <a:pt x="1212" y="2265"/>
                  </a:cubicBezTo>
                  <a:cubicBezTo>
                    <a:pt x="1297" y="2265"/>
                    <a:pt x="1384" y="2246"/>
                    <a:pt x="1465" y="2204"/>
                  </a:cubicBezTo>
                  <a:cubicBezTo>
                    <a:pt x="1746" y="2065"/>
                    <a:pt x="1860" y="1727"/>
                    <a:pt x="1718" y="1446"/>
                  </a:cubicBezTo>
                  <a:lnTo>
                    <a:pt x="1154" y="314"/>
                  </a:lnTo>
                  <a:cubicBezTo>
                    <a:pt x="1053" y="115"/>
                    <a:pt x="854" y="1"/>
                    <a:pt x="646"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 name="Google Shape;9703;p103">
              <a:extLst>
                <a:ext uri="{FF2B5EF4-FFF2-40B4-BE49-F238E27FC236}">
                  <a16:creationId xmlns:a16="http://schemas.microsoft.com/office/drawing/2014/main" id="{AF57153A-6B16-49E9-B37B-367A3A066427}"/>
                </a:ext>
              </a:extLst>
            </p:cNvPr>
            <p:cNvSpPr/>
            <p:nvPr/>
          </p:nvSpPr>
          <p:spPr>
            <a:xfrm>
              <a:off x="3566675" y="238575"/>
              <a:ext cx="46525" cy="56675"/>
            </a:xfrm>
            <a:custGeom>
              <a:avLst/>
              <a:gdLst/>
              <a:ahLst/>
              <a:cxnLst/>
              <a:rect l="l" t="t" r="r" b="b"/>
              <a:pathLst>
                <a:path w="1861" h="2267" extrusionOk="0">
                  <a:moveTo>
                    <a:pt x="1215" y="1"/>
                  </a:moveTo>
                  <a:cubicBezTo>
                    <a:pt x="1007" y="1"/>
                    <a:pt x="808" y="115"/>
                    <a:pt x="707" y="314"/>
                  </a:cubicBezTo>
                  <a:lnTo>
                    <a:pt x="143" y="1446"/>
                  </a:lnTo>
                  <a:cubicBezTo>
                    <a:pt x="1" y="1727"/>
                    <a:pt x="116" y="2065"/>
                    <a:pt x="396" y="2207"/>
                  </a:cubicBezTo>
                  <a:cubicBezTo>
                    <a:pt x="477" y="2247"/>
                    <a:pt x="562" y="2266"/>
                    <a:pt x="646" y="2266"/>
                  </a:cubicBezTo>
                  <a:cubicBezTo>
                    <a:pt x="854" y="2266"/>
                    <a:pt x="1055" y="2151"/>
                    <a:pt x="1154" y="1954"/>
                  </a:cubicBezTo>
                  <a:lnTo>
                    <a:pt x="1722" y="821"/>
                  </a:lnTo>
                  <a:cubicBezTo>
                    <a:pt x="1861" y="541"/>
                    <a:pt x="1749" y="199"/>
                    <a:pt x="1468" y="61"/>
                  </a:cubicBezTo>
                  <a:cubicBezTo>
                    <a:pt x="1387" y="20"/>
                    <a:pt x="1300" y="1"/>
                    <a:pt x="1215"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 name="Google Shape;9704;p103">
              <a:extLst>
                <a:ext uri="{FF2B5EF4-FFF2-40B4-BE49-F238E27FC236}">
                  <a16:creationId xmlns:a16="http://schemas.microsoft.com/office/drawing/2014/main" id="{EB9C4ABF-5E5E-49B7-8857-34ABDD9F1777}"/>
                </a:ext>
              </a:extLst>
            </p:cNvPr>
            <p:cNvSpPr/>
            <p:nvPr/>
          </p:nvSpPr>
          <p:spPr>
            <a:xfrm>
              <a:off x="361122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 name="Google Shape;9705;p103">
              <a:extLst>
                <a:ext uri="{FF2B5EF4-FFF2-40B4-BE49-F238E27FC236}">
                  <a16:creationId xmlns:a16="http://schemas.microsoft.com/office/drawing/2014/main" id="{03D4A172-984C-4E12-BAFA-81ECF10B0822}"/>
                </a:ext>
              </a:extLst>
            </p:cNvPr>
            <p:cNvSpPr/>
            <p:nvPr/>
          </p:nvSpPr>
          <p:spPr>
            <a:xfrm>
              <a:off x="341307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5" name="Google Shape;11763;p109">
            <a:extLst>
              <a:ext uri="{FF2B5EF4-FFF2-40B4-BE49-F238E27FC236}">
                <a16:creationId xmlns:a16="http://schemas.microsoft.com/office/drawing/2014/main" id="{118281EA-3918-422E-A387-FE0A80D01847}"/>
              </a:ext>
            </a:extLst>
          </p:cNvPr>
          <p:cNvGrpSpPr/>
          <p:nvPr/>
        </p:nvGrpSpPr>
        <p:grpSpPr>
          <a:xfrm>
            <a:off x="5493247" y="1572896"/>
            <a:ext cx="409531" cy="410617"/>
            <a:chOff x="6679825" y="2693700"/>
            <a:chExt cx="257875" cy="258575"/>
          </a:xfrm>
          <a:solidFill>
            <a:schemeClr val="bg1"/>
          </a:solidFill>
        </p:grpSpPr>
        <p:sp>
          <p:nvSpPr>
            <p:cNvPr id="56" name="Google Shape;11764;p109">
              <a:extLst>
                <a:ext uri="{FF2B5EF4-FFF2-40B4-BE49-F238E27FC236}">
                  <a16:creationId xmlns:a16="http://schemas.microsoft.com/office/drawing/2014/main" id="{45E11DC0-6C2C-4B22-8BC1-ACC3B2DB6F5A}"/>
                </a:ext>
              </a:extLst>
            </p:cNvPr>
            <p:cNvSpPr/>
            <p:nvPr/>
          </p:nvSpPr>
          <p:spPr>
            <a:xfrm>
              <a:off x="6679825" y="2693700"/>
              <a:ext cx="257875" cy="258575"/>
            </a:xfrm>
            <a:custGeom>
              <a:avLst/>
              <a:gdLst/>
              <a:ahLst/>
              <a:cxnLst/>
              <a:rect l="l" t="t" r="r" b="b"/>
              <a:pathLst>
                <a:path w="10315" h="10343" extrusionOk="0">
                  <a:moveTo>
                    <a:pt x="5102" y="670"/>
                  </a:moveTo>
                  <a:cubicBezTo>
                    <a:pt x="5604" y="670"/>
                    <a:pt x="6022" y="1088"/>
                    <a:pt x="6022" y="1562"/>
                  </a:cubicBezTo>
                  <a:cubicBezTo>
                    <a:pt x="6022" y="2063"/>
                    <a:pt x="5604" y="2481"/>
                    <a:pt x="5102" y="2481"/>
                  </a:cubicBezTo>
                  <a:cubicBezTo>
                    <a:pt x="4600" y="2481"/>
                    <a:pt x="4182" y="2063"/>
                    <a:pt x="4182" y="1562"/>
                  </a:cubicBezTo>
                  <a:cubicBezTo>
                    <a:pt x="4182" y="1088"/>
                    <a:pt x="4600" y="670"/>
                    <a:pt x="5102" y="670"/>
                  </a:cubicBezTo>
                  <a:close/>
                  <a:moveTo>
                    <a:pt x="1757" y="1896"/>
                  </a:moveTo>
                  <a:cubicBezTo>
                    <a:pt x="2063" y="1896"/>
                    <a:pt x="2342" y="2175"/>
                    <a:pt x="2342" y="2481"/>
                  </a:cubicBezTo>
                  <a:cubicBezTo>
                    <a:pt x="2342" y="2788"/>
                    <a:pt x="2063" y="3067"/>
                    <a:pt x="1757" y="3067"/>
                  </a:cubicBezTo>
                  <a:cubicBezTo>
                    <a:pt x="1422" y="3067"/>
                    <a:pt x="1143" y="2788"/>
                    <a:pt x="1143" y="2481"/>
                  </a:cubicBezTo>
                  <a:cubicBezTo>
                    <a:pt x="1143" y="2119"/>
                    <a:pt x="1422" y="1896"/>
                    <a:pt x="1757" y="1896"/>
                  </a:cubicBezTo>
                  <a:close/>
                  <a:moveTo>
                    <a:pt x="8447" y="1896"/>
                  </a:moveTo>
                  <a:cubicBezTo>
                    <a:pt x="8781" y="1896"/>
                    <a:pt x="9032" y="2175"/>
                    <a:pt x="9032" y="2481"/>
                  </a:cubicBezTo>
                  <a:cubicBezTo>
                    <a:pt x="9032" y="2788"/>
                    <a:pt x="8753" y="3067"/>
                    <a:pt x="8447" y="3067"/>
                  </a:cubicBezTo>
                  <a:cubicBezTo>
                    <a:pt x="8112" y="3067"/>
                    <a:pt x="7834" y="2788"/>
                    <a:pt x="7834" y="2481"/>
                  </a:cubicBezTo>
                  <a:cubicBezTo>
                    <a:pt x="7834" y="2119"/>
                    <a:pt x="8112" y="1896"/>
                    <a:pt x="8447" y="1896"/>
                  </a:cubicBezTo>
                  <a:close/>
                  <a:moveTo>
                    <a:pt x="1701" y="3624"/>
                  </a:moveTo>
                  <a:cubicBezTo>
                    <a:pt x="2370" y="3624"/>
                    <a:pt x="2927" y="4182"/>
                    <a:pt x="2927" y="4851"/>
                  </a:cubicBezTo>
                  <a:lnTo>
                    <a:pt x="2927" y="6412"/>
                  </a:lnTo>
                  <a:cubicBezTo>
                    <a:pt x="2955" y="6635"/>
                    <a:pt x="2816" y="6719"/>
                    <a:pt x="2649" y="6719"/>
                  </a:cubicBezTo>
                  <a:cubicBezTo>
                    <a:pt x="2481" y="6719"/>
                    <a:pt x="2342" y="6858"/>
                    <a:pt x="2342" y="7053"/>
                  </a:cubicBezTo>
                  <a:lnTo>
                    <a:pt x="2342" y="8865"/>
                  </a:lnTo>
                  <a:cubicBezTo>
                    <a:pt x="2342" y="9032"/>
                    <a:pt x="2203" y="9172"/>
                    <a:pt x="2035" y="9172"/>
                  </a:cubicBezTo>
                  <a:lnTo>
                    <a:pt x="1422" y="9172"/>
                  </a:lnTo>
                  <a:cubicBezTo>
                    <a:pt x="1255" y="9172"/>
                    <a:pt x="1116" y="9032"/>
                    <a:pt x="1116" y="8865"/>
                  </a:cubicBezTo>
                  <a:lnTo>
                    <a:pt x="1116" y="7053"/>
                  </a:lnTo>
                  <a:cubicBezTo>
                    <a:pt x="1116" y="6858"/>
                    <a:pt x="976" y="6719"/>
                    <a:pt x="809" y="6719"/>
                  </a:cubicBezTo>
                  <a:cubicBezTo>
                    <a:pt x="642" y="6719"/>
                    <a:pt x="502" y="6579"/>
                    <a:pt x="502" y="6412"/>
                  </a:cubicBezTo>
                  <a:lnTo>
                    <a:pt x="502" y="4851"/>
                  </a:lnTo>
                  <a:cubicBezTo>
                    <a:pt x="502" y="4182"/>
                    <a:pt x="1060" y="3624"/>
                    <a:pt x="1701" y="3624"/>
                  </a:cubicBezTo>
                  <a:close/>
                  <a:moveTo>
                    <a:pt x="8391" y="3624"/>
                  </a:moveTo>
                  <a:cubicBezTo>
                    <a:pt x="9060" y="3624"/>
                    <a:pt x="9618" y="4182"/>
                    <a:pt x="9618" y="4851"/>
                  </a:cubicBezTo>
                  <a:lnTo>
                    <a:pt x="9618" y="6440"/>
                  </a:lnTo>
                  <a:lnTo>
                    <a:pt x="9645" y="6440"/>
                  </a:lnTo>
                  <a:cubicBezTo>
                    <a:pt x="9645" y="6635"/>
                    <a:pt x="9506" y="6774"/>
                    <a:pt x="9339" y="6774"/>
                  </a:cubicBezTo>
                  <a:cubicBezTo>
                    <a:pt x="9172" y="6774"/>
                    <a:pt x="9032" y="6914"/>
                    <a:pt x="9032" y="7081"/>
                  </a:cubicBezTo>
                  <a:lnTo>
                    <a:pt x="9032" y="8893"/>
                  </a:lnTo>
                  <a:cubicBezTo>
                    <a:pt x="9032" y="9060"/>
                    <a:pt x="8893" y="9199"/>
                    <a:pt x="8726" y="9199"/>
                  </a:cubicBezTo>
                  <a:lnTo>
                    <a:pt x="8112" y="9199"/>
                  </a:lnTo>
                  <a:cubicBezTo>
                    <a:pt x="7945" y="9199"/>
                    <a:pt x="7806" y="9060"/>
                    <a:pt x="7806" y="8893"/>
                  </a:cubicBezTo>
                  <a:lnTo>
                    <a:pt x="7806" y="7053"/>
                  </a:lnTo>
                  <a:cubicBezTo>
                    <a:pt x="7806" y="6858"/>
                    <a:pt x="7666" y="6719"/>
                    <a:pt x="7499" y="6719"/>
                  </a:cubicBezTo>
                  <a:cubicBezTo>
                    <a:pt x="7332" y="6719"/>
                    <a:pt x="7192" y="6579"/>
                    <a:pt x="7192" y="6412"/>
                  </a:cubicBezTo>
                  <a:lnTo>
                    <a:pt x="7192" y="4851"/>
                  </a:lnTo>
                  <a:cubicBezTo>
                    <a:pt x="7192" y="4182"/>
                    <a:pt x="7750" y="3624"/>
                    <a:pt x="8391" y="3624"/>
                  </a:cubicBezTo>
                  <a:close/>
                  <a:moveTo>
                    <a:pt x="5381" y="3095"/>
                  </a:moveTo>
                  <a:cubicBezTo>
                    <a:pt x="6077" y="3234"/>
                    <a:pt x="6635" y="3875"/>
                    <a:pt x="6635" y="4600"/>
                  </a:cubicBezTo>
                  <a:lnTo>
                    <a:pt x="6635" y="6440"/>
                  </a:lnTo>
                  <a:cubicBezTo>
                    <a:pt x="6663" y="6635"/>
                    <a:pt x="6523" y="6719"/>
                    <a:pt x="6356" y="6719"/>
                  </a:cubicBezTo>
                  <a:cubicBezTo>
                    <a:pt x="6161" y="6719"/>
                    <a:pt x="6022" y="6858"/>
                    <a:pt x="6022" y="7053"/>
                  </a:cubicBezTo>
                  <a:lnTo>
                    <a:pt x="6022" y="9478"/>
                  </a:lnTo>
                  <a:cubicBezTo>
                    <a:pt x="6022" y="9645"/>
                    <a:pt x="5882" y="9785"/>
                    <a:pt x="5715" y="9785"/>
                  </a:cubicBezTo>
                  <a:lnTo>
                    <a:pt x="4461" y="9785"/>
                  </a:lnTo>
                  <a:cubicBezTo>
                    <a:pt x="4293" y="9785"/>
                    <a:pt x="4154" y="9645"/>
                    <a:pt x="4154" y="9478"/>
                  </a:cubicBezTo>
                  <a:lnTo>
                    <a:pt x="4154" y="7053"/>
                  </a:lnTo>
                  <a:cubicBezTo>
                    <a:pt x="4154" y="6858"/>
                    <a:pt x="4015" y="6719"/>
                    <a:pt x="3847" y="6719"/>
                  </a:cubicBezTo>
                  <a:cubicBezTo>
                    <a:pt x="3652" y="6719"/>
                    <a:pt x="3513" y="6579"/>
                    <a:pt x="3513" y="6412"/>
                  </a:cubicBezTo>
                  <a:lnTo>
                    <a:pt x="3513" y="4851"/>
                  </a:lnTo>
                  <a:lnTo>
                    <a:pt x="3513" y="4600"/>
                  </a:lnTo>
                  <a:cubicBezTo>
                    <a:pt x="3513" y="3875"/>
                    <a:pt x="4043" y="3234"/>
                    <a:pt x="4739" y="3095"/>
                  </a:cubicBezTo>
                  <a:lnTo>
                    <a:pt x="4739" y="5185"/>
                  </a:lnTo>
                  <a:cubicBezTo>
                    <a:pt x="4739" y="5381"/>
                    <a:pt x="4879" y="5520"/>
                    <a:pt x="5046" y="5520"/>
                  </a:cubicBezTo>
                  <a:cubicBezTo>
                    <a:pt x="5241" y="5520"/>
                    <a:pt x="5381" y="5381"/>
                    <a:pt x="5381" y="5185"/>
                  </a:cubicBezTo>
                  <a:lnTo>
                    <a:pt x="5381" y="3095"/>
                  </a:lnTo>
                  <a:close/>
                  <a:moveTo>
                    <a:pt x="5130" y="1"/>
                  </a:moveTo>
                  <a:cubicBezTo>
                    <a:pt x="4293" y="1"/>
                    <a:pt x="3624" y="670"/>
                    <a:pt x="3624" y="1506"/>
                  </a:cubicBezTo>
                  <a:cubicBezTo>
                    <a:pt x="3624" y="1952"/>
                    <a:pt x="3847" y="2370"/>
                    <a:pt x="4154" y="2649"/>
                  </a:cubicBezTo>
                  <a:cubicBezTo>
                    <a:pt x="3736" y="2872"/>
                    <a:pt x="3373" y="3234"/>
                    <a:pt x="3206" y="3652"/>
                  </a:cubicBezTo>
                  <a:cubicBezTo>
                    <a:pt x="3067" y="3485"/>
                    <a:pt x="2900" y="3346"/>
                    <a:pt x="2677" y="3234"/>
                  </a:cubicBezTo>
                  <a:cubicBezTo>
                    <a:pt x="2900" y="3039"/>
                    <a:pt x="3039" y="2732"/>
                    <a:pt x="3039" y="2398"/>
                  </a:cubicBezTo>
                  <a:cubicBezTo>
                    <a:pt x="3039" y="1757"/>
                    <a:pt x="2481" y="1199"/>
                    <a:pt x="1812" y="1199"/>
                  </a:cubicBezTo>
                  <a:cubicBezTo>
                    <a:pt x="1143" y="1199"/>
                    <a:pt x="586" y="1757"/>
                    <a:pt x="586" y="2398"/>
                  </a:cubicBezTo>
                  <a:cubicBezTo>
                    <a:pt x="586" y="2732"/>
                    <a:pt x="725" y="3039"/>
                    <a:pt x="948" y="3234"/>
                  </a:cubicBezTo>
                  <a:cubicBezTo>
                    <a:pt x="391" y="3569"/>
                    <a:pt x="1" y="4154"/>
                    <a:pt x="1" y="4851"/>
                  </a:cubicBezTo>
                  <a:lnTo>
                    <a:pt x="1" y="6412"/>
                  </a:lnTo>
                  <a:cubicBezTo>
                    <a:pt x="1" y="6802"/>
                    <a:pt x="251" y="7137"/>
                    <a:pt x="586" y="7276"/>
                  </a:cubicBezTo>
                  <a:lnTo>
                    <a:pt x="586" y="8865"/>
                  </a:lnTo>
                  <a:cubicBezTo>
                    <a:pt x="586" y="9339"/>
                    <a:pt x="1004" y="9757"/>
                    <a:pt x="1506" y="9757"/>
                  </a:cubicBezTo>
                  <a:lnTo>
                    <a:pt x="2091" y="9757"/>
                  </a:lnTo>
                  <a:cubicBezTo>
                    <a:pt x="2593" y="9757"/>
                    <a:pt x="3011" y="9339"/>
                    <a:pt x="3011" y="8865"/>
                  </a:cubicBezTo>
                  <a:lnTo>
                    <a:pt x="3011" y="7276"/>
                  </a:lnTo>
                  <a:cubicBezTo>
                    <a:pt x="3095" y="7248"/>
                    <a:pt x="3206" y="7192"/>
                    <a:pt x="3318" y="7109"/>
                  </a:cubicBezTo>
                  <a:cubicBezTo>
                    <a:pt x="3429" y="7192"/>
                    <a:pt x="3485" y="7248"/>
                    <a:pt x="3624" y="7276"/>
                  </a:cubicBezTo>
                  <a:lnTo>
                    <a:pt x="3624" y="9450"/>
                  </a:lnTo>
                  <a:cubicBezTo>
                    <a:pt x="3624" y="9924"/>
                    <a:pt x="4043" y="10342"/>
                    <a:pt x="4544" y="10342"/>
                  </a:cubicBezTo>
                  <a:lnTo>
                    <a:pt x="5799" y="10342"/>
                  </a:lnTo>
                  <a:cubicBezTo>
                    <a:pt x="6273" y="10342"/>
                    <a:pt x="6691" y="9924"/>
                    <a:pt x="6691" y="9450"/>
                  </a:cubicBezTo>
                  <a:lnTo>
                    <a:pt x="6691" y="7276"/>
                  </a:lnTo>
                  <a:cubicBezTo>
                    <a:pt x="6802" y="7248"/>
                    <a:pt x="6914" y="7192"/>
                    <a:pt x="6997" y="7109"/>
                  </a:cubicBezTo>
                  <a:cubicBezTo>
                    <a:pt x="7109" y="7192"/>
                    <a:pt x="7192" y="7248"/>
                    <a:pt x="7332" y="7276"/>
                  </a:cubicBezTo>
                  <a:lnTo>
                    <a:pt x="7332" y="8865"/>
                  </a:lnTo>
                  <a:cubicBezTo>
                    <a:pt x="7332" y="9339"/>
                    <a:pt x="7750" y="9757"/>
                    <a:pt x="8224" y="9757"/>
                  </a:cubicBezTo>
                  <a:lnTo>
                    <a:pt x="8809" y="9757"/>
                  </a:lnTo>
                  <a:cubicBezTo>
                    <a:pt x="9311" y="9757"/>
                    <a:pt x="9729" y="9339"/>
                    <a:pt x="9729" y="8865"/>
                  </a:cubicBezTo>
                  <a:lnTo>
                    <a:pt x="9729" y="7276"/>
                  </a:lnTo>
                  <a:cubicBezTo>
                    <a:pt x="10064" y="7137"/>
                    <a:pt x="10314" y="6830"/>
                    <a:pt x="10314" y="6412"/>
                  </a:cubicBezTo>
                  <a:lnTo>
                    <a:pt x="10314" y="4851"/>
                  </a:lnTo>
                  <a:cubicBezTo>
                    <a:pt x="10287" y="4210"/>
                    <a:pt x="9896" y="3596"/>
                    <a:pt x="9339" y="3318"/>
                  </a:cubicBezTo>
                  <a:cubicBezTo>
                    <a:pt x="9562" y="3095"/>
                    <a:pt x="9701" y="2788"/>
                    <a:pt x="9701" y="2481"/>
                  </a:cubicBezTo>
                  <a:cubicBezTo>
                    <a:pt x="9701" y="1812"/>
                    <a:pt x="9144" y="1255"/>
                    <a:pt x="8475" y="1255"/>
                  </a:cubicBezTo>
                  <a:cubicBezTo>
                    <a:pt x="7806" y="1255"/>
                    <a:pt x="7248" y="1812"/>
                    <a:pt x="7248" y="2481"/>
                  </a:cubicBezTo>
                  <a:cubicBezTo>
                    <a:pt x="7248" y="2788"/>
                    <a:pt x="7388" y="3095"/>
                    <a:pt x="7611" y="3318"/>
                  </a:cubicBezTo>
                  <a:cubicBezTo>
                    <a:pt x="7388" y="3429"/>
                    <a:pt x="7220" y="3569"/>
                    <a:pt x="7081" y="3736"/>
                  </a:cubicBezTo>
                  <a:cubicBezTo>
                    <a:pt x="6969" y="3485"/>
                    <a:pt x="6802" y="3290"/>
                    <a:pt x="6635" y="3067"/>
                  </a:cubicBezTo>
                  <a:cubicBezTo>
                    <a:pt x="6496" y="2927"/>
                    <a:pt x="6300" y="2788"/>
                    <a:pt x="6105" y="2677"/>
                  </a:cubicBezTo>
                  <a:cubicBezTo>
                    <a:pt x="6440" y="2370"/>
                    <a:pt x="6663" y="1952"/>
                    <a:pt x="6663" y="1534"/>
                  </a:cubicBezTo>
                  <a:cubicBezTo>
                    <a:pt x="6663" y="1116"/>
                    <a:pt x="6496" y="725"/>
                    <a:pt x="6217" y="447"/>
                  </a:cubicBezTo>
                  <a:cubicBezTo>
                    <a:pt x="5938" y="168"/>
                    <a:pt x="5520" y="1"/>
                    <a:pt x="5130"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765;p109">
              <a:extLst>
                <a:ext uri="{FF2B5EF4-FFF2-40B4-BE49-F238E27FC236}">
                  <a16:creationId xmlns:a16="http://schemas.microsoft.com/office/drawing/2014/main" id="{A1B80CF1-3EAD-4824-A5D8-E684B62C2B02}"/>
                </a:ext>
              </a:extLst>
            </p:cNvPr>
            <p:cNvSpPr/>
            <p:nvPr/>
          </p:nvSpPr>
          <p:spPr>
            <a:xfrm flipH="1">
              <a:off x="6679825" y="2693700"/>
              <a:ext cx="257875" cy="258575"/>
            </a:xfrm>
            <a:custGeom>
              <a:avLst/>
              <a:gdLst/>
              <a:ahLst/>
              <a:cxnLst/>
              <a:rect l="l" t="t" r="r" b="b"/>
              <a:pathLst>
                <a:path w="10315" h="10343" extrusionOk="0">
                  <a:moveTo>
                    <a:pt x="5102" y="670"/>
                  </a:moveTo>
                  <a:cubicBezTo>
                    <a:pt x="5604" y="670"/>
                    <a:pt x="6022" y="1088"/>
                    <a:pt x="6022" y="1562"/>
                  </a:cubicBezTo>
                  <a:cubicBezTo>
                    <a:pt x="6022" y="2063"/>
                    <a:pt x="5604" y="2481"/>
                    <a:pt x="5102" y="2481"/>
                  </a:cubicBezTo>
                  <a:cubicBezTo>
                    <a:pt x="4600" y="2481"/>
                    <a:pt x="4182" y="2063"/>
                    <a:pt x="4182" y="1562"/>
                  </a:cubicBezTo>
                  <a:cubicBezTo>
                    <a:pt x="4182" y="1088"/>
                    <a:pt x="4600" y="670"/>
                    <a:pt x="5102" y="670"/>
                  </a:cubicBezTo>
                  <a:close/>
                  <a:moveTo>
                    <a:pt x="1757" y="1896"/>
                  </a:moveTo>
                  <a:cubicBezTo>
                    <a:pt x="2063" y="1896"/>
                    <a:pt x="2342" y="2175"/>
                    <a:pt x="2342" y="2481"/>
                  </a:cubicBezTo>
                  <a:cubicBezTo>
                    <a:pt x="2342" y="2788"/>
                    <a:pt x="2063" y="3067"/>
                    <a:pt x="1757" y="3067"/>
                  </a:cubicBezTo>
                  <a:cubicBezTo>
                    <a:pt x="1422" y="3067"/>
                    <a:pt x="1143" y="2788"/>
                    <a:pt x="1143" y="2481"/>
                  </a:cubicBezTo>
                  <a:cubicBezTo>
                    <a:pt x="1143" y="2119"/>
                    <a:pt x="1422" y="1896"/>
                    <a:pt x="1757" y="1896"/>
                  </a:cubicBezTo>
                  <a:close/>
                  <a:moveTo>
                    <a:pt x="8447" y="1896"/>
                  </a:moveTo>
                  <a:cubicBezTo>
                    <a:pt x="8781" y="1896"/>
                    <a:pt x="9032" y="2175"/>
                    <a:pt x="9032" y="2481"/>
                  </a:cubicBezTo>
                  <a:cubicBezTo>
                    <a:pt x="9032" y="2788"/>
                    <a:pt x="8753" y="3067"/>
                    <a:pt x="8447" y="3067"/>
                  </a:cubicBezTo>
                  <a:cubicBezTo>
                    <a:pt x="8112" y="3067"/>
                    <a:pt x="7834" y="2788"/>
                    <a:pt x="7834" y="2481"/>
                  </a:cubicBezTo>
                  <a:cubicBezTo>
                    <a:pt x="7834" y="2119"/>
                    <a:pt x="8112" y="1896"/>
                    <a:pt x="8447" y="1896"/>
                  </a:cubicBezTo>
                  <a:close/>
                  <a:moveTo>
                    <a:pt x="1701" y="3624"/>
                  </a:moveTo>
                  <a:cubicBezTo>
                    <a:pt x="2370" y="3624"/>
                    <a:pt x="2927" y="4182"/>
                    <a:pt x="2927" y="4851"/>
                  </a:cubicBezTo>
                  <a:lnTo>
                    <a:pt x="2927" y="6412"/>
                  </a:lnTo>
                  <a:cubicBezTo>
                    <a:pt x="2955" y="6635"/>
                    <a:pt x="2816" y="6719"/>
                    <a:pt x="2649" y="6719"/>
                  </a:cubicBezTo>
                  <a:cubicBezTo>
                    <a:pt x="2481" y="6719"/>
                    <a:pt x="2342" y="6858"/>
                    <a:pt x="2342" y="7053"/>
                  </a:cubicBezTo>
                  <a:lnTo>
                    <a:pt x="2342" y="8865"/>
                  </a:lnTo>
                  <a:cubicBezTo>
                    <a:pt x="2342" y="9032"/>
                    <a:pt x="2203" y="9172"/>
                    <a:pt x="2035" y="9172"/>
                  </a:cubicBezTo>
                  <a:lnTo>
                    <a:pt x="1422" y="9172"/>
                  </a:lnTo>
                  <a:cubicBezTo>
                    <a:pt x="1255" y="9172"/>
                    <a:pt x="1116" y="9032"/>
                    <a:pt x="1116" y="8865"/>
                  </a:cubicBezTo>
                  <a:lnTo>
                    <a:pt x="1116" y="7053"/>
                  </a:lnTo>
                  <a:cubicBezTo>
                    <a:pt x="1116" y="6858"/>
                    <a:pt x="976" y="6719"/>
                    <a:pt x="809" y="6719"/>
                  </a:cubicBezTo>
                  <a:cubicBezTo>
                    <a:pt x="642" y="6719"/>
                    <a:pt x="502" y="6579"/>
                    <a:pt x="502" y="6412"/>
                  </a:cubicBezTo>
                  <a:lnTo>
                    <a:pt x="502" y="4851"/>
                  </a:lnTo>
                  <a:cubicBezTo>
                    <a:pt x="502" y="4182"/>
                    <a:pt x="1060" y="3624"/>
                    <a:pt x="1701" y="3624"/>
                  </a:cubicBezTo>
                  <a:close/>
                  <a:moveTo>
                    <a:pt x="8391" y="3624"/>
                  </a:moveTo>
                  <a:cubicBezTo>
                    <a:pt x="9060" y="3624"/>
                    <a:pt x="9618" y="4182"/>
                    <a:pt x="9618" y="4851"/>
                  </a:cubicBezTo>
                  <a:lnTo>
                    <a:pt x="9618" y="6440"/>
                  </a:lnTo>
                  <a:lnTo>
                    <a:pt x="9645" y="6440"/>
                  </a:lnTo>
                  <a:cubicBezTo>
                    <a:pt x="9645" y="6635"/>
                    <a:pt x="9506" y="6774"/>
                    <a:pt x="9339" y="6774"/>
                  </a:cubicBezTo>
                  <a:cubicBezTo>
                    <a:pt x="9172" y="6774"/>
                    <a:pt x="9032" y="6914"/>
                    <a:pt x="9032" y="7081"/>
                  </a:cubicBezTo>
                  <a:lnTo>
                    <a:pt x="9032" y="8893"/>
                  </a:lnTo>
                  <a:cubicBezTo>
                    <a:pt x="9032" y="9060"/>
                    <a:pt x="8893" y="9199"/>
                    <a:pt x="8726" y="9199"/>
                  </a:cubicBezTo>
                  <a:lnTo>
                    <a:pt x="8112" y="9199"/>
                  </a:lnTo>
                  <a:cubicBezTo>
                    <a:pt x="7945" y="9199"/>
                    <a:pt x="7806" y="9060"/>
                    <a:pt x="7806" y="8893"/>
                  </a:cubicBezTo>
                  <a:lnTo>
                    <a:pt x="7806" y="7053"/>
                  </a:lnTo>
                  <a:cubicBezTo>
                    <a:pt x="7806" y="6858"/>
                    <a:pt x="7666" y="6719"/>
                    <a:pt x="7499" y="6719"/>
                  </a:cubicBezTo>
                  <a:cubicBezTo>
                    <a:pt x="7332" y="6719"/>
                    <a:pt x="7192" y="6579"/>
                    <a:pt x="7192" y="6412"/>
                  </a:cubicBezTo>
                  <a:lnTo>
                    <a:pt x="7192" y="4851"/>
                  </a:lnTo>
                  <a:cubicBezTo>
                    <a:pt x="7192" y="4182"/>
                    <a:pt x="7750" y="3624"/>
                    <a:pt x="8391" y="3624"/>
                  </a:cubicBezTo>
                  <a:close/>
                  <a:moveTo>
                    <a:pt x="5381" y="3095"/>
                  </a:moveTo>
                  <a:cubicBezTo>
                    <a:pt x="6077" y="3234"/>
                    <a:pt x="6635" y="3875"/>
                    <a:pt x="6635" y="4600"/>
                  </a:cubicBezTo>
                  <a:lnTo>
                    <a:pt x="6635" y="6440"/>
                  </a:lnTo>
                  <a:cubicBezTo>
                    <a:pt x="6663" y="6635"/>
                    <a:pt x="6523" y="6719"/>
                    <a:pt x="6356" y="6719"/>
                  </a:cubicBezTo>
                  <a:cubicBezTo>
                    <a:pt x="6161" y="6719"/>
                    <a:pt x="6022" y="6858"/>
                    <a:pt x="6022" y="7053"/>
                  </a:cubicBezTo>
                  <a:lnTo>
                    <a:pt x="6022" y="9478"/>
                  </a:lnTo>
                  <a:cubicBezTo>
                    <a:pt x="6022" y="9645"/>
                    <a:pt x="5882" y="9785"/>
                    <a:pt x="5715" y="9785"/>
                  </a:cubicBezTo>
                  <a:lnTo>
                    <a:pt x="4461" y="9785"/>
                  </a:lnTo>
                  <a:cubicBezTo>
                    <a:pt x="4293" y="9785"/>
                    <a:pt x="4154" y="9645"/>
                    <a:pt x="4154" y="9478"/>
                  </a:cubicBezTo>
                  <a:lnTo>
                    <a:pt x="4154" y="7053"/>
                  </a:lnTo>
                  <a:cubicBezTo>
                    <a:pt x="4154" y="6858"/>
                    <a:pt x="4015" y="6719"/>
                    <a:pt x="3847" y="6719"/>
                  </a:cubicBezTo>
                  <a:cubicBezTo>
                    <a:pt x="3652" y="6719"/>
                    <a:pt x="3513" y="6579"/>
                    <a:pt x="3513" y="6412"/>
                  </a:cubicBezTo>
                  <a:lnTo>
                    <a:pt x="3513" y="4851"/>
                  </a:lnTo>
                  <a:lnTo>
                    <a:pt x="3513" y="4600"/>
                  </a:lnTo>
                  <a:cubicBezTo>
                    <a:pt x="3513" y="3875"/>
                    <a:pt x="4043" y="3234"/>
                    <a:pt x="4739" y="3095"/>
                  </a:cubicBezTo>
                  <a:lnTo>
                    <a:pt x="4739" y="5185"/>
                  </a:lnTo>
                  <a:cubicBezTo>
                    <a:pt x="4739" y="5381"/>
                    <a:pt x="4879" y="5520"/>
                    <a:pt x="5046" y="5520"/>
                  </a:cubicBezTo>
                  <a:cubicBezTo>
                    <a:pt x="5241" y="5520"/>
                    <a:pt x="5381" y="5381"/>
                    <a:pt x="5381" y="5185"/>
                  </a:cubicBezTo>
                  <a:lnTo>
                    <a:pt x="5381" y="3095"/>
                  </a:lnTo>
                  <a:close/>
                  <a:moveTo>
                    <a:pt x="5130" y="1"/>
                  </a:moveTo>
                  <a:cubicBezTo>
                    <a:pt x="4293" y="1"/>
                    <a:pt x="3624" y="670"/>
                    <a:pt x="3624" y="1506"/>
                  </a:cubicBezTo>
                  <a:cubicBezTo>
                    <a:pt x="3624" y="1952"/>
                    <a:pt x="3847" y="2370"/>
                    <a:pt x="4154" y="2649"/>
                  </a:cubicBezTo>
                  <a:cubicBezTo>
                    <a:pt x="3736" y="2872"/>
                    <a:pt x="3373" y="3234"/>
                    <a:pt x="3206" y="3652"/>
                  </a:cubicBezTo>
                  <a:cubicBezTo>
                    <a:pt x="3067" y="3485"/>
                    <a:pt x="2900" y="3346"/>
                    <a:pt x="2677" y="3234"/>
                  </a:cubicBezTo>
                  <a:cubicBezTo>
                    <a:pt x="2900" y="3039"/>
                    <a:pt x="3039" y="2732"/>
                    <a:pt x="3039" y="2398"/>
                  </a:cubicBezTo>
                  <a:cubicBezTo>
                    <a:pt x="3039" y="1757"/>
                    <a:pt x="2481" y="1199"/>
                    <a:pt x="1812" y="1199"/>
                  </a:cubicBezTo>
                  <a:cubicBezTo>
                    <a:pt x="1143" y="1199"/>
                    <a:pt x="586" y="1757"/>
                    <a:pt x="586" y="2398"/>
                  </a:cubicBezTo>
                  <a:cubicBezTo>
                    <a:pt x="586" y="2732"/>
                    <a:pt x="725" y="3039"/>
                    <a:pt x="948" y="3234"/>
                  </a:cubicBezTo>
                  <a:cubicBezTo>
                    <a:pt x="391" y="3569"/>
                    <a:pt x="1" y="4154"/>
                    <a:pt x="1" y="4851"/>
                  </a:cubicBezTo>
                  <a:lnTo>
                    <a:pt x="1" y="6412"/>
                  </a:lnTo>
                  <a:cubicBezTo>
                    <a:pt x="1" y="6802"/>
                    <a:pt x="251" y="7137"/>
                    <a:pt x="586" y="7276"/>
                  </a:cubicBezTo>
                  <a:lnTo>
                    <a:pt x="586" y="8865"/>
                  </a:lnTo>
                  <a:cubicBezTo>
                    <a:pt x="586" y="9339"/>
                    <a:pt x="1004" y="9757"/>
                    <a:pt x="1506" y="9757"/>
                  </a:cubicBezTo>
                  <a:lnTo>
                    <a:pt x="2091" y="9757"/>
                  </a:lnTo>
                  <a:cubicBezTo>
                    <a:pt x="2593" y="9757"/>
                    <a:pt x="3011" y="9339"/>
                    <a:pt x="3011" y="8865"/>
                  </a:cubicBezTo>
                  <a:lnTo>
                    <a:pt x="3011" y="7276"/>
                  </a:lnTo>
                  <a:cubicBezTo>
                    <a:pt x="3095" y="7248"/>
                    <a:pt x="3206" y="7192"/>
                    <a:pt x="3318" y="7109"/>
                  </a:cubicBezTo>
                  <a:cubicBezTo>
                    <a:pt x="3429" y="7192"/>
                    <a:pt x="3485" y="7248"/>
                    <a:pt x="3624" y="7276"/>
                  </a:cubicBezTo>
                  <a:lnTo>
                    <a:pt x="3624" y="9450"/>
                  </a:lnTo>
                  <a:cubicBezTo>
                    <a:pt x="3624" y="9924"/>
                    <a:pt x="4043" y="10342"/>
                    <a:pt x="4544" y="10342"/>
                  </a:cubicBezTo>
                  <a:lnTo>
                    <a:pt x="5799" y="10342"/>
                  </a:lnTo>
                  <a:cubicBezTo>
                    <a:pt x="6273" y="10342"/>
                    <a:pt x="6691" y="9924"/>
                    <a:pt x="6691" y="9450"/>
                  </a:cubicBezTo>
                  <a:lnTo>
                    <a:pt x="6691" y="7276"/>
                  </a:lnTo>
                  <a:cubicBezTo>
                    <a:pt x="6802" y="7248"/>
                    <a:pt x="6914" y="7192"/>
                    <a:pt x="6997" y="7109"/>
                  </a:cubicBezTo>
                  <a:cubicBezTo>
                    <a:pt x="7109" y="7192"/>
                    <a:pt x="7192" y="7248"/>
                    <a:pt x="7332" y="7276"/>
                  </a:cubicBezTo>
                  <a:lnTo>
                    <a:pt x="7332" y="8865"/>
                  </a:lnTo>
                  <a:cubicBezTo>
                    <a:pt x="7332" y="9339"/>
                    <a:pt x="7750" y="9757"/>
                    <a:pt x="8224" y="9757"/>
                  </a:cubicBezTo>
                  <a:lnTo>
                    <a:pt x="8809" y="9757"/>
                  </a:lnTo>
                  <a:cubicBezTo>
                    <a:pt x="9311" y="9757"/>
                    <a:pt x="9729" y="9339"/>
                    <a:pt x="9729" y="8865"/>
                  </a:cubicBezTo>
                  <a:lnTo>
                    <a:pt x="9729" y="7276"/>
                  </a:lnTo>
                  <a:cubicBezTo>
                    <a:pt x="10064" y="7137"/>
                    <a:pt x="10314" y="6830"/>
                    <a:pt x="10314" y="6412"/>
                  </a:cubicBezTo>
                  <a:lnTo>
                    <a:pt x="10314" y="4851"/>
                  </a:lnTo>
                  <a:cubicBezTo>
                    <a:pt x="10287" y="4210"/>
                    <a:pt x="9896" y="3596"/>
                    <a:pt x="9339" y="3318"/>
                  </a:cubicBezTo>
                  <a:cubicBezTo>
                    <a:pt x="9562" y="3095"/>
                    <a:pt x="9701" y="2788"/>
                    <a:pt x="9701" y="2481"/>
                  </a:cubicBezTo>
                  <a:cubicBezTo>
                    <a:pt x="9701" y="1812"/>
                    <a:pt x="9144" y="1255"/>
                    <a:pt x="8475" y="1255"/>
                  </a:cubicBezTo>
                  <a:cubicBezTo>
                    <a:pt x="7806" y="1255"/>
                    <a:pt x="7248" y="1812"/>
                    <a:pt x="7248" y="2481"/>
                  </a:cubicBezTo>
                  <a:cubicBezTo>
                    <a:pt x="7248" y="2788"/>
                    <a:pt x="7388" y="3095"/>
                    <a:pt x="7611" y="3318"/>
                  </a:cubicBezTo>
                  <a:cubicBezTo>
                    <a:pt x="7388" y="3429"/>
                    <a:pt x="7220" y="3569"/>
                    <a:pt x="7081" y="3736"/>
                  </a:cubicBezTo>
                  <a:cubicBezTo>
                    <a:pt x="6969" y="3485"/>
                    <a:pt x="6802" y="3290"/>
                    <a:pt x="6635" y="3067"/>
                  </a:cubicBezTo>
                  <a:cubicBezTo>
                    <a:pt x="6496" y="2927"/>
                    <a:pt x="6300" y="2788"/>
                    <a:pt x="6105" y="2677"/>
                  </a:cubicBezTo>
                  <a:cubicBezTo>
                    <a:pt x="6440" y="2370"/>
                    <a:pt x="6663" y="1952"/>
                    <a:pt x="6663" y="1534"/>
                  </a:cubicBezTo>
                  <a:cubicBezTo>
                    <a:pt x="6663" y="1116"/>
                    <a:pt x="6496" y="725"/>
                    <a:pt x="6217" y="447"/>
                  </a:cubicBezTo>
                  <a:cubicBezTo>
                    <a:pt x="5938" y="168"/>
                    <a:pt x="5520" y="1"/>
                    <a:pt x="5130"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9817;p103">
            <a:extLst>
              <a:ext uri="{FF2B5EF4-FFF2-40B4-BE49-F238E27FC236}">
                <a16:creationId xmlns:a16="http://schemas.microsoft.com/office/drawing/2014/main" id="{C223670C-6E35-4A03-AFB3-3775E459830E}"/>
              </a:ext>
            </a:extLst>
          </p:cNvPr>
          <p:cNvGrpSpPr/>
          <p:nvPr/>
        </p:nvGrpSpPr>
        <p:grpSpPr>
          <a:xfrm>
            <a:off x="5566919" y="3314207"/>
            <a:ext cx="340608" cy="340168"/>
            <a:chOff x="5053900" y="2021500"/>
            <a:chExt cx="483750" cy="483125"/>
          </a:xfrm>
          <a:solidFill>
            <a:schemeClr val="bg1"/>
          </a:solidFill>
        </p:grpSpPr>
        <p:sp>
          <p:nvSpPr>
            <p:cNvPr id="60" name="Google Shape;9818;p103">
              <a:extLst>
                <a:ext uri="{FF2B5EF4-FFF2-40B4-BE49-F238E27FC236}">
                  <a16:creationId xmlns:a16="http://schemas.microsoft.com/office/drawing/2014/main" id="{48D6144B-39B7-4476-88BB-EF224DC07CC0}"/>
                </a:ext>
              </a:extLst>
            </p:cNvPr>
            <p:cNvSpPr/>
            <p:nvPr/>
          </p:nvSpPr>
          <p:spPr>
            <a:xfrm>
              <a:off x="5281350" y="2078100"/>
              <a:ext cx="127375" cy="127350"/>
            </a:xfrm>
            <a:custGeom>
              <a:avLst/>
              <a:gdLst/>
              <a:ahLst/>
              <a:cxnLst/>
              <a:rect l="l" t="t" r="r" b="b"/>
              <a:pathLst>
                <a:path w="5095" h="5094" extrusionOk="0">
                  <a:moveTo>
                    <a:pt x="565" y="0"/>
                  </a:moveTo>
                  <a:cubicBezTo>
                    <a:pt x="251" y="0"/>
                    <a:pt x="1" y="254"/>
                    <a:pt x="1" y="568"/>
                  </a:cubicBezTo>
                  <a:cubicBezTo>
                    <a:pt x="1" y="879"/>
                    <a:pt x="251" y="1132"/>
                    <a:pt x="565" y="1132"/>
                  </a:cubicBezTo>
                  <a:cubicBezTo>
                    <a:pt x="2440" y="1135"/>
                    <a:pt x="3959" y="2654"/>
                    <a:pt x="3962" y="4529"/>
                  </a:cubicBezTo>
                  <a:cubicBezTo>
                    <a:pt x="3962" y="4843"/>
                    <a:pt x="4216" y="5094"/>
                    <a:pt x="4530" y="5094"/>
                  </a:cubicBezTo>
                  <a:cubicBezTo>
                    <a:pt x="4841" y="5094"/>
                    <a:pt x="5094" y="4843"/>
                    <a:pt x="5094" y="4529"/>
                  </a:cubicBezTo>
                  <a:cubicBezTo>
                    <a:pt x="5091" y="2029"/>
                    <a:pt x="3065" y="3"/>
                    <a:pt x="565"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1" name="Google Shape;9819;p103">
              <a:extLst>
                <a:ext uri="{FF2B5EF4-FFF2-40B4-BE49-F238E27FC236}">
                  <a16:creationId xmlns:a16="http://schemas.microsoft.com/office/drawing/2014/main" id="{66320E2E-2434-49A3-B2F4-E6EF300C0C46}"/>
                </a:ext>
              </a:extLst>
            </p:cNvPr>
            <p:cNvSpPr/>
            <p:nvPr/>
          </p:nvSpPr>
          <p:spPr>
            <a:xfrm>
              <a:off x="5118000" y="2021500"/>
              <a:ext cx="368700" cy="483125"/>
            </a:xfrm>
            <a:custGeom>
              <a:avLst/>
              <a:gdLst/>
              <a:ahLst/>
              <a:cxnLst/>
              <a:rect l="l" t="t" r="r" b="b"/>
              <a:pathLst>
                <a:path w="14748" h="19325" extrusionOk="0">
                  <a:moveTo>
                    <a:pt x="7088" y="1135"/>
                  </a:moveTo>
                  <a:cubicBezTo>
                    <a:pt x="8391" y="1135"/>
                    <a:pt x="9651" y="1571"/>
                    <a:pt x="10668" y="2397"/>
                  </a:cubicBezTo>
                  <a:cubicBezTo>
                    <a:pt x="13159" y="4417"/>
                    <a:pt x="13473" y="8104"/>
                    <a:pt x="11360" y="10516"/>
                  </a:cubicBezTo>
                  <a:cubicBezTo>
                    <a:pt x="10572" y="11419"/>
                    <a:pt x="10085" y="12503"/>
                    <a:pt x="9962" y="13626"/>
                  </a:cubicBezTo>
                  <a:lnTo>
                    <a:pt x="4237" y="13626"/>
                  </a:lnTo>
                  <a:cubicBezTo>
                    <a:pt x="4107" y="12482"/>
                    <a:pt x="3630" y="11407"/>
                    <a:pt x="2866" y="10550"/>
                  </a:cubicBezTo>
                  <a:cubicBezTo>
                    <a:pt x="1658" y="9191"/>
                    <a:pt x="1184" y="7367"/>
                    <a:pt x="1571" y="5549"/>
                  </a:cubicBezTo>
                  <a:cubicBezTo>
                    <a:pt x="2020" y="3427"/>
                    <a:pt x="3748" y="1706"/>
                    <a:pt x="5873" y="1262"/>
                  </a:cubicBezTo>
                  <a:cubicBezTo>
                    <a:pt x="6278" y="1177"/>
                    <a:pt x="6685" y="1135"/>
                    <a:pt x="7088" y="1135"/>
                  </a:cubicBezTo>
                  <a:close/>
                  <a:moveTo>
                    <a:pt x="9931" y="14759"/>
                  </a:moveTo>
                  <a:lnTo>
                    <a:pt x="9931" y="15323"/>
                  </a:lnTo>
                  <a:cubicBezTo>
                    <a:pt x="9931" y="15637"/>
                    <a:pt x="9678" y="15891"/>
                    <a:pt x="9364" y="15891"/>
                  </a:cubicBezTo>
                  <a:lnTo>
                    <a:pt x="4835" y="15891"/>
                  </a:lnTo>
                  <a:cubicBezTo>
                    <a:pt x="4521" y="15891"/>
                    <a:pt x="4270" y="15637"/>
                    <a:pt x="4270" y="15323"/>
                  </a:cubicBezTo>
                  <a:lnTo>
                    <a:pt x="4270" y="14759"/>
                  </a:lnTo>
                  <a:close/>
                  <a:moveTo>
                    <a:pt x="8699" y="17023"/>
                  </a:moveTo>
                  <a:cubicBezTo>
                    <a:pt x="8464" y="17694"/>
                    <a:pt x="7827" y="18192"/>
                    <a:pt x="7099" y="18192"/>
                  </a:cubicBezTo>
                  <a:cubicBezTo>
                    <a:pt x="6371" y="18192"/>
                    <a:pt x="5734" y="17694"/>
                    <a:pt x="5499" y="17023"/>
                  </a:cubicBezTo>
                  <a:close/>
                  <a:moveTo>
                    <a:pt x="7087" y="0"/>
                  </a:moveTo>
                  <a:cubicBezTo>
                    <a:pt x="6607" y="0"/>
                    <a:pt x="6123" y="50"/>
                    <a:pt x="5641" y="151"/>
                  </a:cubicBezTo>
                  <a:cubicBezTo>
                    <a:pt x="3053" y="712"/>
                    <a:pt x="1027" y="2729"/>
                    <a:pt x="462" y="5314"/>
                  </a:cubicBezTo>
                  <a:cubicBezTo>
                    <a:pt x="0" y="7488"/>
                    <a:pt x="568" y="9671"/>
                    <a:pt x="2020" y="11301"/>
                  </a:cubicBezTo>
                  <a:cubicBezTo>
                    <a:pt x="2730" y="12099"/>
                    <a:pt x="3135" y="13149"/>
                    <a:pt x="3135" y="14191"/>
                  </a:cubicBezTo>
                  <a:lnTo>
                    <a:pt x="3135" y="15323"/>
                  </a:lnTo>
                  <a:cubicBezTo>
                    <a:pt x="3138" y="16060"/>
                    <a:pt x="3612" y="16709"/>
                    <a:pt x="4309" y="16939"/>
                  </a:cubicBezTo>
                  <a:cubicBezTo>
                    <a:pt x="4409" y="17518"/>
                    <a:pt x="4681" y="18053"/>
                    <a:pt x="5094" y="18473"/>
                  </a:cubicBezTo>
                  <a:cubicBezTo>
                    <a:pt x="5642" y="19040"/>
                    <a:pt x="6371" y="19324"/>
                    <a:pt x="7099" y="19324"/>
                  </a:cubicBezTo>
                  <a:cubicBezTo>
                    <a:pt x="7828" y="19324"/>
                    <a:pt x="8556" y="19040"/>
                    <a:pt x="9104" y="18473"/>
                  </a:cubicBezTo>
                  <a:cubicBezTo>
                    <a:pt x="9518" y="18053"/>
                    <a:pt x="9790" y="17518"/>
                    <a:pt x="9889" y="16939"/>
                  </a:cubicBezTo>
                  <a:cubicBezTo>
                    <a:pt x="10587" y="16709"/>
                    <a:pt x="11061" y="16060"/>
                    <a:pt x="11064" y="15323"/>
                  </a:cubicBezTo>
                  <a:lnTo>
                    <a:pt x="11064" y="14191"/>
                  </a:lnTo>
                  <a:cubicBezTo>
                    <a:pt x="11064" y="13149"/>
                    <a:pt x="11471" y="12108"/>
                    <a:pt x="12211" y="11262"/>
                  </a:cubicBezTo>
                  <a:cubicBezTo>
                    <a:pt x="14747" y="8366"/>
                    <a:pt x="14370" y="3943"/>
                    <a:pt x="11381" y="1518"/>
                  </a:cubicBezTo>
                  <a:cubicBezTo>
                    <a:pt x="10159" y="525"/>
                    <a:pt x="8647" y="0"/>
                    <a:pt x="7087"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2" name="Google Shape;9820;p103">
              <a:extLst>
                <a:ext uri="{FF2B5EF4-FFF2-40B4-BE49-F238E27FC236}">
                  <a16:creationId xmlns:a16="http://schemas.microsoft.com/office/drawing/2014/main" id="{637B4160-96D3-4D59-A2CC-AD16821C1E9C}"/>
                </a:ext>
              </a:extLst>
            </p:cNvPr>
            <p:cNvSpPr/>
            <p:nvPr/>
          </p:nvSpPr>
          <p:spPr>
            <a:xfrm>
              <a:off x="5053900" y="2191325"/>
              <a:ext cx="56650" cy="28325"/>
            </a:xfrm>
            <a:custGeom>
              <a:avLst/>
              <a:gdLst/>
              <a:ahLst/>
              <a:cxnLst/>
              <a:rect l="l" t="t" r="r" b="b"/>
              <a:pathLst>
                <a:path w="2266" h="1133" extrusionOk="0">
                  <a:moveTo>
                    <a:pt x="569" y="0"/>
                  </a:moveTo>
                  <a:cubicBezTo>
                    <a:pt x="255" y="0"/>
                    <a:pt x="1" y="254"/>
                    <a:pt x="1" y="568"/>
                  </a:cubicBezTo>
                  <a:cubicBezTo>
                    <a:pt x="1" y="879"/>
                    <a:pt x="255" y="1133"/>
                    <a:pt x="569" y="1133"/>
                  </a:cubicBezTo>
                  <a:lnTo>
                    <a:pt x="1701" y="1133"/>
                  </a:lnTo>
                  <a:cubicBezTo>
                    <a:pt x="2012" y="1133"/>
                    <a:pt x="2266" y="879"/>
                    <a:pt x="2266" y="568"/>
                  </a:cubicBezTo>
                  <a:cubicBezTo>
                    <a:pt x="2266" y="254"/>
                    <a:pt x="2012" y="0"/>
                    <a:pt x="1701"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 name="Google Shape;9821;p103">
              <a:extLst>
                <a:ext uri="{FF2B5EF4-FFF2-40B4-BE49-F238E27FC236}">
                  <a16:creationId xmlns:a16="http://schemas.microsoft.com/office/drawing/2014/main" id="{A6B6FF9E-D837-486F-9DE0-3A29D3E185E2}"/>
                </a:ext>
              </a:extLst>
            </p:cNvPr>
            <p:cNvSpPr/>
            <p:nvPr/>
          </p:nvSpPr>
          <p:spPr>
            <a:xfrm>
              <a:off x="5056850" y="2096550"/>
              <a:ext cx="50750" cy="48025"/>
            </a:xfrm>
            <a:custGeom>
              <a:avLst/>
              <a:gdLst/>
              <a:ahLst/>
              <a:cxnLst/>
              <a:rect l="l" t="t" r="r" b="b"/>
              <a:pathLst>
                <a:path w="2030" h="1921" extrusionOk="0">
                  <a:moveTo>
                    <a:pt x="622" y="0"/>
                  </a:moveTo>
                  <a:cubicBezTo>
                    <a:pt x="476" y="0"/>
                    <a:pt x="331" y="56"/>
                    <a:pt x="221" y="168"/>
                  </a:cubicBezTo>
                  <a:cubicBezTo>
                    <a:pt x="4" y="385"/>
                    <a:pt x="1" y="739"/>
                    <a:pt x="215" y="962"/>
                  </a:cubicBezTo>
                  <a:lnTo>
                    <a:pt x="1015" y="1762"/>
                  </a:lnTo>
                  <a:cubicBezTo>
                    <a:pt x="1125" y="1868"/>
                    <a:pt x="1267" y="1921"/>
                    <a:pt x="1409" y="1921"/>
                  </a:cubicBezTo>
                  <a:cubicBezTo>
                    <a:pt x="1554" y="1921"/>
                    <a:pt x="1699" y="1865"/>
                    <a:pt x="1809" y="1753"/>
                  </a:cubicBezTo>
                  <a:cubicBezTo>
                    <a:pt x="2027" y="1536"/>
                    <a:pt x="2030" y="1183"/>
                    <a:pt x="1815" y="962"/>
                  </a:cubicBezTo>
                  <a:lnTo>
                    <a:pt x="1015" y="159"/>
                  </a:lnTo>
                  <a:cubicBezTo>
                    <a:pt x="905" y="53"/>
                    <a:pt x="763" y="0"/>
                    <a:pt x="622"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 name="Google Shape;9822;p103">
              <a:extLst>
                <a:ext uri="{FF2B5EF4-FFF2-40B4-BE49-F238E27FC236}">
                  <a16:creationId xmlns:a16="http://schemas.microsoft.com/office/drawing/2014/main" id="{A8BA9595-D026-41A2-B79D-5BCF01ECE181}"/>
                </a:ext>
              </a:extLst>
            </p:cNvPr>
            <p:cNvSpPr/>
            <p:nvPr/>
          </p:nvSpPr>
          <p:spPr>
            <a:xfrm>
              <a:off x="5056400" y="2266400"/>
              <a:ext cx="51200" cy="48350"/>
            </a:xfrm>
            <a:custGeom>
              <a:avLst/>
              <a:gdLst/>
              <a:ahLst/>
              <a:cxnLst/>
              <a:rect l="l" t="t" r="r" b="b"/>
              <a:pathLst>
                <a:path w="2048" h="1934" extrusionOk="0">
                  <a:moveTo>
                    <a:pt x="1427" y="0"/>
                  </a:moveTo>
                  <a:cubicBezTo>
                    <a:pt x="1285" y="0"/>
                    <a:pt x="1143" y="53"/>
                    <a:pt x="1033" y="159"/>
                  </a:cubicBezTo>
                  <a:lnTo>
                    <a:pt x="233" y="962"/>
                  </a:lnTo>
                  <a:cubicBezTo>
                    <a:pt x="4" y="1179"/>
                    <a:pt x="1" y="1545"/>
                    <a:pt x="227" y="1768"/>
                  </a:cubicBezTo>
                  <a:cubicBezTo>
                    <a:pt x="338" y="1879"/>
                    <a:pt x="482" y="1934"/>
                    <a:pt x="627" y="1934"/>
                  </a:cubicBezTo>
                  <a:cubicBezTo>
                    <a:pt x="774" y="1934"/>
                    <a:pt x="922" y="1876"/>
                    <a:pt x="1033" y="1762"/>
                  </a:cubicBezTo>
                  <a:lnTo>
                    <a:pt x="1833" y="962"/>
                  </a:lnTo>
                  <a:cubicBezTo>
                    <a:pt x="2048" y="738"/>
                    <a:pt x="2045" y="385"/>
                    <a:pt x="1827" y="168"/>
                  </a:cubicBezTo>
                  <a:cubicBezTo>
                    <a:pt x="1717" y="56"/>
                    <a:pt x="1572" y="0"/>
                    <a:pt x="1427"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 name="Google Shape;9823;p103">
              <a:extLst>
                <a:ext uri="{FF2B5EF4-FFF2-40B4-BE49-F238E27FC236}">
                  <a16:creationId xmlns:a16="http://schemas.microsoft.com/office/drawing/2014/main" id="{721C82C4-7D85-4B77-9FAA-EDC648CE423A}"/>
                </a:ext>
              </a:extLst>
            </p:cNvPr>
            <p:cNvSpPr/>
            <p:nvPr/>
          </p:nvSpPr>
          <p:spPr>
            <a:xfrm>
              <a:off x="5480400" y="2191325"/>
              <a:ext cx="56650" cy="28325"/>
            </a:xfrm>
            <a:custGeom>
              <a:avLst/>
              <a:gdLst/>
              <a:ahLst/>
              <a:cxnLst/>
              <a:rect l="l" t="t" r="r" b="b"/>
              <a:pathLst>
                <a:path w="2266" h="1133" extrusionOk="0">
                  <a:moveTo>
                    <a:pt x="568" y="0"/>
                  </a:moveTo>
                  <a:cubicBezTo>
                    <a:pt x="254" y="0"/>
                    <a:pt x="1" y="254"/>
                    <a:pt x="1" y="568"/>
                  </a:cubicBezTo>
                  <a:cubicBezTo>
                    <a:pt x="1" y="879"/>
                    <a:pt x="254" y="1133"/>
                    <a:pt x="568" y="1133"/>
                  </a:cubicBezTo>
                  <a:lnTo>
                    <a:pt x="1701" y="1133"/>
                  </a:lnTo>
                  <a:cubicBezTo>
                    <a:pt x="2012" y="1133"/>
                    <a:pt x="2265" y="879"/>
                    <a:pt x="2265" y="568"/>
                  </a:cubicBezTo>
                  <a:cubicBezTo>
                    <a:pt x="2265" y="254"/>
                    <a:pt x="2012" y="0"/>
                    <a:pt x="1701"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 name="Google Shape;9824;p103">
              <a:extLst>
                <a:ext uri="{FF2B5EF4-FFF2-40B4-BE49-F238E27FC236}">
                  <a16:creationId xmlns:a16="http://schemas.microsoft.com/office/drawing/2014/main" id="{AAAD7182-F448-4610-A66E-D4B12E5090DE}"/>
                </a:ext>
              </a:extLst>
            </p:cNvPr>
            <p:cNvSpPr/>
            <p:nvPr/>
          </p:nvSpPr>
          <p:spPr>
            <a:xfrm>
              <a:off x="5479800" y="2096550"/>
              <a:ext cx="54300" cy="48225"/>
            </a:xfrm>
            <a:custGeom>
              <a:avLst/>
              <a:gdLst/>
              <a:ahLst/>
              <a:cxnLst/>
              <a:rect l="l" t="t" r="r" b="b"/>
              <a:pathLst>
                <a:path w="2172" h="1929" extrusionOk="0">
                  <a:moveTo>
                    <a:pt x="1550" y="0"/>
                  </a:moveTo>
                  <a:cubicBezTo>
                    <a:pt x="1409" y="0"/>
                    <a:pt x="1267" y="53"/>
                    <a:pt x="1157" y="159"/>
                  </a:cubicBezTo>
                  <a:lnTo>
                    <a:pt x="357" y="962"/>
                  </a:lnTo>
                  <a:cubicBezTo>
                    <a:pt x="1" y="1318"/>
                    <a:pt x="251" y="1928"/>
                    <a:pt x="756" y="1928"/>
                  </a:cubicBezTo>
                  <a:cubicBezTo>
                    <a:pt x="907" y="1928"/>
                    <a:pt x="1051" y="1868"/>
                    <a:pt x="1157" y="1762"/>
                  </a:cubicBezTo>
                  <a:lnTo>
                    <a:pt x="1957" y="959"/>
                  </a:lnTo>
                  <a:cubicBezTo>
                    <a:pt x="2172" y="739"/>
                    <a:pt x="2169" y="385"/>
                    <a:pt x="1951" y="168"/>
                  </a:cubicBezTo>
                  <a:cubicBezTo>
                    <a:pt x="1841" y="56"/>
                    <a:pt x="1696" y="0"/>
                    <a:pt x="1550"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7" name="Google Shape;9825;p103">
              <a:extLst>
                <a:ext uri="{FF2B5EF4-FFF2-40B4-BE49-F238E27FC236}">
                  <a16:creationId xmlns:a16="http://schemas.microsoft.com/office/drawing/2014/main" id="{CCC7D0C6-DD65-4293-9E57-37498471B5E9}"/>
                </a:ext>
              </a:extLst>
            </p:cNvPr>
            <p:cNvSpPr/>
            <p:nvPr/>
          </p:nvSpPr>
          <p:spPr>
            <a:xfrm>
              <a:off x="5483350" y="2266400"/>
              <a:ext cx="54300" cy="48225"/>
            </a:xfrm>
            <a:custGeom>
              <a:avLst/>
              <a:gdLst/>
              <a:ahLst/>
              <a:cxnLst/>
              <a:rect l="l" t="t" r="r" b="b"/>
              <a:pathLst>
                <a:path w="2172" h="1929" extrusionOk="0">
                  <a:moveTo>
                    <a:pt x="622" y="0"/>
                  </a:moveTo>
                  <a:cubicBezTo>
                    <a:pt x="476" y="0"/>
                    <a:pt x="331" y="56"/>
                    <a:pt x="221" y="168"/>
                  </a:cubicBezTo>
                  <a:cubicBezTo>
                    <a:pt x="4" y="385"/>
                    <a:pt x="1" y="738"/>
                    <a:pt x="215" y="962"/>
                  </a:cubicBezTo>
                  <a:lnTo>
                    <a:pt x="1015" y="1762"/>
                  </a:lnTo>
                  <a:cubicBezTo>
                    <a:pt x="1121" y="1868"/>
                    <a:pt x="1266" y="1928"/>
                    <a:pt x="1417" y="1928"/>
                  </a:cubicBezTo>
                  <a:cubicBezTo>
                    <a:pt x="1921" y="1928"/>
                    <a:pt x="2172" y="1318"/>
                    <a:pt x="1815" y="962"/>
                  </a:cubicBezTo>
                  <a:lnTo>
                    <a:pt x="1015" y="159"/>
                  </a:lnTo>
                  <a:cubicBezTo>
                    <a:pt x="905" y="53"/>
                    <a:pt x="763" y="0"/>
                    <a:pt x="622"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8" name="Google Shape;10696;p106">
            <a:extLst>
              <a:ext uri="{FF2B5EF4-FFF2-40B4-BE49-F238E27FC236}">
                <a16:creationId xmlns:a16="http://schemas.microsoft.com/office/drawing/2014/main" id="{48E4931B-211A-4408-82C2-82CCC7369CF5}"/>
              </a:ext>
            </a:extLst>
          </p:cNvPr>
          <p:cNvGrpSpPr/>
          <p:nvPr/>
        </p:nvGrpSpPr>
        <p:grpSpPr>
          <a:xfrm>
            <a:off x="2938011" y="3287345"/>
            <a:ext cx="366963" cy="352768"/>
            <a:chOff x="-31889075" y="2658950"/>
            <a:chExt cx="302475" cy="290775"/>
          </a:xfrm>
          <a:solidFill>
            <a:schemeClr val="bg1"/>
          </a:solidFill>
        </p:grpSpPr>
        <p:sp>
          <p:nvSpPr>
            <p:cNvPr id="69" name="Google Shape;10697;p106">
              <a:extLst>
                <a:ext uri="{FF2B5EF4-FFF2-40B4-BE49-F238E27FC236}">
                  <a16:creationId xmlns:a16="http://schemas.microsoft.com/office/drawing/2014/main" id="{66DCEF34-8A32-43BC-ACD5-1851880D92AC}"/>
                </a:ext>
              </a:extLst>
            </p:cNvPr>
            <p:cNvSpPr/>
            <p:nvPr/>
          </p:nvSpPr>
          <p:spPr>
            <a:xfrm>
              <a:off x="-31889075" y="2658950"/>
              <a:ext cx="302475" cy="290775"/>
            </a:xfrm>
            <a:custGeom>
              <a:avLst/>
              <a:gdLst/>
              <a:ahLst/>
              <a:cxnLst/>
              <a:rect l="l" t="t" r="r" b="b"/>
              <a:pathLst>
                <a:path w="12099" h="11631" extrusionOk="0">
                  <a:moveTo>
                    <a:pt x="10555" y="712"/>
                  </a:moveTo>
                  <a:lnTo>
                    <a:pt x="11153" y="1310"/>
                  </a:lnTo>
                  <a:lnTo>
                    <a:pt x="10051" y="3138"/>
                  </a:lnTo>
                  <a:lnTo>
                    <a:pt x="8728" y="1814"/>
                  </a:lnTo>
                  <a:lnTo>
                    <a:pt x="10555" y="712"/>
                  </a:lnTo>
                  <a:close/>
                  <a:moveTo>
                    <a:pt x="8665" y="2696"/>
                  </a:moveTo>
                  <a:lnTo>
                    <a:pt x="9137" y="3169"/>
                  </a:lnTo>
                  <a:lnTo>
                    <a:pt x="7278" y="4996"/>
                  </a:lnTo>
                  <a:lnTo>
                    <a:pt x="6806" y="4524"/>
                  </a:lnTo>
                  <a:lnTo>
                    <a:pt x="8665" y="2696"/>
                  </a:lnTo>
                  <a:close/>
                  <a:moveTo>
                    <a:pt x="3022" y="640"/>
                  </a:moveTo>
                  <a:cubicBezTo>
                    <a:pt x="3549" y="640"/>
                    <a:pt x="4066" y="847"/>
                    <a:pt x="4443" y="1247"/>
                  </a:cubicBezTo>
                  <a:cubicBezTo>
                    <a:pt x="5010" y="1783"/>
                    <a:pt x="5199" y="2602"/>
                    <a:pt x="4915" y="3358"/>
                  </a:cubicBezTo>
                  <a:cubicBezTo>
                    <a:pt x="4884" y="3484"/>
                    <a:pt x="4915" y="3642"/>
                    <a:pt x="5010" y="3705"/>
                  </a:cubicBezTo>
                  <a:lnTo>
                    <a:pt x="8160" y="6855"/>
                  </a:lnTo>
                  <a:cubicBezTo>
                    <a:pt x="8208" y="6926"/>
                    <a:pt x="8308" y="6961"/>
                    <a:pt x="8409" y="6961"/>
                  </a:cubicBezTo>
                  <a:cubicBezTo>
                    <a:pt x="8442" y="6961"/>
                    <a:pt x="8476" y="6957"/>
                    <a:pt x="8507" y="6950"/>
                  </a:cubicBezTo>
                  <a:cubicBezTo>
                    <a:pt x="8741" y="6862"/>
                    <a:pt x="8981" y="6819"/>
                    <a:pt x="9217" y="6819"/>
                  </a:cubicBezTo>
                  <a:cubicBezTo>
                    <a:pt x="9743" y="6819"/>
                    <a:pt x="10248" y="7031"/>
                    <a:pt x="10618" y="7422"/>
                  </a:cubicBezTo>
                  <a:cubicBezTo>
                    <a:pt x="11153" y="7926"/>
                    <a:pt x="11342" y="8682"/>
                    <a:pt x="11153" y="9375"/>
                  </a:cubicBezTo>
                  <a:lnTo>
                    <a:pt x="10240" y="8493"/>
                  </a:lnTo>
                  <a:cubicBezTo>
                    <a:pt x="10035" y="8289"/>
                    <a:pt x="9767" y="8186"/>
                    <a:pt x="9503" y="8186"/>
                  </a:cubicBezTo>
                  <a:cubicBezTo>
                    <a:pt x="9240" y="8186"/>
                    <a:pt x="8980" y="8289"/>
                    <a:pt x="8791" y="8493"/>
                  </a:cubicBezTo>
                  <a:cubicBezTo>
                    <a:pt x="8381" y="8871"/>
                    <a:pt x="8381" y="9533"/>
                    <a:pt x="8791" y="9943"/>
                  </a:cubicBezTo>
                  <a:lnTo>
                    <a:pt x="9673" y="10856"/>
                  </a:lnTo>
                  <a:cubicBezTo>
                    <a:pt x="9498" y="10904"/>
                    <a:pt x="9318" y="10928"/>
                    <a:pt x="9140" y="10928"/>
                  </a:cubicBezTo>
                  <a:cubicBezTo>
                    <a:pt x="8614" y="10928"/>
                    <a:pt x="8096" y="10721"/>
                    <a:pt x="7719" y="10321"/>
                  </a:cubicBezTo>
                  <a:cubicBezTo>
                    <a:pt x="7152" y="9785"/>
                    <a:pt x="6963" y="8966"/>
                    <a:pt x="7247" y="8210"/>
                  </a:cubicBezTo>
                  <a:cubicBezTo>
                    <a:pt x="7278" y="8084"/>
                    <a:pt x="7247" y="7926"/>
                    <a:pt x="7152" y="7863"/>
                  </a:cubicBezTo>
                  <a:lnTo>
                    <a:pt x="4002" y="4713"/>
                  </a:lnTo>
                  <a:cubicBezTo>
                    <a:pt x="3960" y="4629"/>
                    <a:pt x="3876" y="4587"/>
                    <a:pt x="3787" y="4587"/>
                  </a:cubicBezTo>
                  <a:cubicBezTo>
                    <a:pt x="3743" y="4587"/>
                    <a:pt x="3697" y="4597"/>
                    <a:pt x="3655" y="4618"/>
                  </a:cubicBezTo>
                  <a:cubicBezTo>
                    <a:pt x="3421" y="4706"/>
                    <a:pt x="3181" y="4749"/>
                    <a:pt x="2945" y="4749"/>
                  </a:cubicBezTo>
                  <a:cubicBezTo>
                    <a:pt x="2419" y="4749"/>
                    <a:pt x="1914" y="4537"/>
                    <a:pt x="1544" y="4146"/>
                  </a:cubicBezTo>
                  <a:cubicBezTo>
                    <a:pt x="1009" y="3642"/>
                    <a:pt x="820" y="2885"/>
                    <a:pt x="1009" y="2192"/>
                  </a:cubicBezTo>
                  <a:lnTo>
                    <a:pt x="1009" y="2192"/>
                  </a:lnTo>
                  <a:lnTo>
                    <a:pt x="1922" y="3075"/>
                  </a:lnTo>
                  <a:cubicBezTo>
                    <a:pt x="2127" y="3279"/>
                    <a:pt x="2395" y="3382"/>
                    <a:pt x="2659" y="3382"/>
                  </a:cubicBezTo>
                  <a:cubicBezTo>
                    <a:pt x="2923" y="3382"/>
                    <a:pt x="3183" y="3279"/>
                    <a:pt x="3372" y="3075"/>
                  </a:cubicBezTo>
                  <a:cubicBezTo>
                    <a:pt x="3781" y="2696"/>
                    <a:pt x="3781" y="2035"/>
                    <a:pt x="3372" y="1625"/>
                  </a:cubicBezTo>
                  <a:lnTo>
                    <a:pt x="2490" y="712"/>
                  </a:lnTo>
                  <a:cubicBezTo>
                    <a:pt x="2665" y="664"/>
                    <a:pt x="2844" y="640"/>
                    <a:pt x="3022" y="640"/>
                  </a:cubicBezTo>
                  <a:close/>
                  <a:moveTo>
                    <a:pt x="4380" y="6036"/>
                  </a:moveTo>
                  <a:lnTo>
                    <a:pt x="5829" y="7485"/>
                  </a:lnTo>
                  <a:lnTo>
                    <a:pt x="2679" y="10636"/>
                  </a:lnTo>
                  <a:cubicBezTo>
                    <a:pt x="2474" y="10840"/>
                    <a:pt x="2206" y="10943"/>
                    <a:pt x="1942" y="10943"/>
                  </a:cubicBezTo>
                  <a:cubicBezTo>
                    <a:pt x="1678" y="10943"/>
                    <a:pt x="1418" y="10840"/>
                    <a:pt x="1229" y="10636"/>
                  </a:cubicBezTo>
                  <a:cubicBezTo>
                    <a:pt x="820" y="10226"/>
                    <a:pt x="820" y="9596"/>
                    <a:pt x="1229" y="9186"/>
                  </a:cubicBezTo>
                  <a:lnTo>
                    <a:pt x="4380" y="6036"/>
                  </a:lnTo>
                  <a:close/>
                  <a:moveTo>
                    <a:pt x="2915" y="1"/>
                  </a:moveTo>
                  <a:cubicBezTo>
                    <a:pt x="2465" y="1"/>
                    <a:pt x="2014" y="112"/>
                    <a:pt x="1607" y="334"/>
                  </a:cubicBezTo>
                  <a:cubicBezTo>
                    <a:pt x="1544" y="365"/>
                    <a:pt x="1450" y="491"/>
                    <a:pt x="1450" y="554"/>
                  </a:cubicBezTo>
                  <a:cubicBezTo>
                    <a:pt x="1450" y="680"/>
                    <a:pt x="1481" y="775"/>
                    <a:pt x="1544" y="838"/>
                  </a:cubicBezTo>
                  <a:lnTo>
                    <a:pt x="2836" y="2129"/>
                  </a:lnTo>
                  <a:cubicBezTo>
                    <a:pt x="2962" y="2255"/>
                    <a:pt x="2962" y="2507"/>
                    <a:pt x="2836" y="2602"/>
                  </a:cubicBezTo>
                  <a:cubicBezTo>
                    <a:pt x="2773" y="2665"/>
                    <a:pt x="2686" y="2696"/>
                    <a:pt x="2600" y="2696"/>
                  </a:cubicBezTo>
                  <a:cubicBezTo>
                    <a:pt x="2513" y="2696"/>
                    <a:pt x="2427" y="2665"/>
                    <a:pt x="2364" y="2602"/>
                  </a:cubicBezTo>
                  <a:lnTo>
                    <a:pt x="1072" y="1310"/>
                  </a:lnTo>
                  <a:cubicBezTo>
                    <a:pt x="1001" y="1239"/>
                    <a:pt x="912" y="1204"/>
                    <a:pt x="846" y="1204"/>
                  </a:cubicBezTo>
                  <a:cubicBezTo>
                    <a:pt x="824" y="1204"/>
                    <a:pt x="804" y="1208"/>
                    <a:pt x="788" y="1216"/>
                  </a:cubicBezTo>
                  <a:cubicBezTo>
                    <a:pt x="662" y="1216"/>
                    <a:pt x="599" y="1310"/>
                    <a:pt x="536" y="1373"/>
                  </a:cubicBezTo>
                  <a:cubicBezTo>
                    <a:pt x="1" y="2413"/>
                    <a:pt x="127" y="3736"/>
                    <a:pt x="1009" y="4618"/>
                  </a:cubicBezTo>
                  <a:cubicBezTo>
                    <a:pt x="1549" y="5135"/>
                    <a:pt x="2230" y="5407"/>
                    <a:pt x="2934" y="5407"/>
                  </a:cubicBezTo>
                  <a:cubicBezTo>
                    <a:pt x="3173" y="5407"/>
                    <a:pt x="3415" y="5375"/>
                    <a:pt x="3655" y="5311"/>
                  </a:cubicBezTo>
                  <a:lnTo>
                    <a:pt x="3907" y="5563"/>
                  </a:lnTo>
                  <a:lnTo>
                    <a:pt x="757" y="8714"/>
                  </a:lnTo>
                  <a:cubicBezTo>
                    <a:pt x="64" y="9344"/>
                    <a:pt x="64" y="10447"/>
                    <a:pt x="757" y="11108"/>
                  </a:cubicBezTo>
                  <a:cubicBezTo>
                    <a:pt x="1088" y="11455"/>
                    <a:pt x="1521" y="11628"/>
                    <a:pt x="1954" y="11628"/>
                  </a:cubicBezTo>
                  <a:cubicBezTo>
                    <a:pt x="2387" y="11628"/>
                    <a:pt x="2820" y="11455"/>
                    <a:pt x="3151" y="11108"/>
                  </a:cubicBezTo>
                  <a:lnTo>
                    <a:pt x="6302" y="7958"/>
                  </a:lnTo>
                  <a:lnTo>
                    <a:pt x="6522" y="8210"/>
                  </a:lnTo>
                  <a:cubicBezTo>
                    <a:pt x="6302" y="9155"/>
                    <a:pt x="6522" y="10132"/>
                    <a:pt x="7247" y="10825"/>
                  </a:cubicBezTo>
                  <a:cubicBezTo>
                    <a:pt x="7765" y="11362"/>
                    <a:pt x="8469" y="11630"/>
                    <a:pt x="9169" y="11630"/>
                  </a:cubicBezTo>
                  <a:cubicBezTo>
                    <a:pt x="9618" y="11630"/>
                    <a:pt x="10066" y="11519"/>
                    <a:pt x="10460" y="11297"/>
                  </a:cubicBezTo>
                  <a:cubicBezTo>
                    <a:pt x="10555" y="11266"/>
                    <a:pt x="10618" y="11140"/>
                    <a:pt x="10618" y="11077"/>
                  </a:cubicBezTo>
                  <a:cubicBezTo>
                    <a:pt x="10618" y="11014"/>
                    <a:pt x="10586" y="10888"/>
                    <a:pt x="10555" y="10793"/>
                  </a:cubicBezTo>
                  <a:lnTo>
                    <a:pt x="9263" y="9501"/>
                  </a:lnTo>
                  <a:cubicBezTo>
                    <a:pt x="9137" y="9375"/>
                    <a:pt x="9137" y="9155"/>
                    <a:pt x="9263" y="9029"/>
                  </a:cubicBezTo>
                  <a:cubicBezTo>
                    <a:pt x="9310" y="8966"/>
                    <a:pt x="9397" y="8934"/>
                    <a:pt x="9488" y="8934"/>
                  </a:cubicBezTo>
                  <a:cubicBezTo>
                    <a:pt x="9578" y="8934"/>
                    <a:pt x="9673" y="8966"/>
                    <a:pt x="9736" y="9029"/>
                  </a:cubicBezTo>
                  <a:lnTo>
                    <a:pt x="11027" y="10321"/>
                  </a:lnTo>
                  <a:cubicBezTo>
                    <a:pt x="11075" y="10392"/>
                    <a:pt x="11157" y="10427"/>
                    <a:pt x="11236" y="10427"/>
                  </a:cubicBezTo>
                  <a:cubicBezTo>
                    <a:pt x="11262" y="10427"/>
                    <a:pt x="11287" y="10423"/>
                    <a:pt x="11311" y="10415"/>
                  </a:cubicBezTo>
                  <a:cubicBezTo>
                    <a:pt x="11405" y="10415"/>
                    <a:pt x="11500" y="10321"/>
                    <a:pt x="11532" y="10258"/>
                  </a:cubicBezTo>
                  <a:cubicBezTo>
                    <a:pt x="12099" y="9218"/>
                    <a:pt x="11973" y="7895"/>
                    <a:pt x="11059" y="7013"/>
                  </a:cubicBezTo>
                  <a:cubicBezTo>
                    <a:pt x="10542" y="6496"/>
                    <a:pt x="9850" y="6224"/>
                    <a:pt x="9139" y="6224"/>
                  </a:cubicBezTo>
                  <a:cubicBezTo>
                    <a:pt x="8897" y="6224"/>
                    <a:pt x="8653" y="6255"/>
                    <a:pt x="8413" y="6320"/>
                  </a:cubicBezTo>
                  <a:lnTo>
                    <a:pt x="7719" y="5595"/>
                  </a:lnTo>
                  <a:lnTo>
                    <a:pt x="9578" y="3736"/>
                  </a:lnTo>
                  <a:lnTo>
                    <a:pt x="9799" y="3988"/>
                  </a:lnTo>
                  <a:cubicBezTo>
                    <a:pt x="9867" y="4056"/>
                    <a:pt x="9958" y="4089"/>
                    <a:pt x="10051" y="4089"/>
                  </a:cubicBezTo>
                  <a:cubicBezTo>
                    <a:pt x="10172" y="4089"/>
                    <a:pt x="10294" y="4032"/>
                    <a:pt x="10366" y="3925"/>
                  </a:cubicBezTo>
                  <a:lnTo>
                    <a:pt x="11815" y="1499"/>
                  </a:lnTo>
                  <a:cubicBezTo>
                    <a:pt x="11878" y="1373"/>
                    <a:pt x="11878" y="1184"/>
                    <a:pt x="11784" y="1090"/>
                  </a:cubicBezTo>
                  <a:lnTo>
                    <a:pt x="10775" y="82"/>
                  </a:lnTo>
                  <a:cubicBezTo>
                    <a:pt x="10723" y="30"/>
                    <a:pt x="10652" y="6"/>
                    <a:pt x="10573" y="6"/>
                  </a:cubicBezTo>
                  <a:cubicBezTo>
                    <a:pt x="10507" y="6"/>
                    <a:pt x="10437" y="22"/>
                    <a:pt x="10366" y="50"/>
                  </a:cubicBezTo>
                  <a:lnTo>
                    <a:pt x="7940" y="1499"/>
                  </a:lnTo>
                  <a:cubicBezTo>
                    <a:pt x="7751" y="1625"/>
                    <a:pt x="7719" y="1909"/>
                    <a:pt x="7877" y="2066"/>
                  </a:cubicBezTo>
                  <a:lnTo>
                    <a:pt x="8097" y="2287"/>
                  </a:lnTo>
                  <a:lnTo>
                    <a:pt x="6270" y="4146"/>
                  </a:lnTo>
                  <a:lnTo>
                    <a:pt x="5546" y="3421"/>
                  </a:lnTo>
                  <a:cubicBezTo>
                    <a:pt x="5798" y="2476"/>
                    <a:pt x="5546" y="1499"/>
                    <a:pt x="4852" y="806"/>
                  </a:cubicBezTo>
                  <a:cubicBezTo>
                    <a:pt x="4315" y="269"/>
                    <a:pt x="3615" y="1"/>
                    <a:pt x="2915"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698;p106">
              <a:extLst>
                <a:ext uri="{FF2B5EF4-FFF2-40B4-BE49-F238E27FC236}">
                  <a16:creationId xmlns:a16="http://schemas.microsoft.com/office/drawing/2014/main" id="{FD470E9B-C014-4372-A874-F537917DEBA3}"/>
                </a:ext>
              </a:extLst>
            </p:cNvPr>
            <p:cNvSpPr/>
            <p:nvPr/>
          </p:nvSpPr>
          <p:spPr>
            <a:xfrm>
              <a:off x="-31838650" y="2838200"/>
              <a:ext cx="70100" cy="68550"/>
            </a:xfrm>
            <a:custGeom>
              <a:avLst/>
              <a:gdLst/>
              <a:ahLst/>
              <a:cxnLst/>
              <a:rect l="l" t="t" r="r" b="b"/>
              <a:pathLst>
                <a:path w="2804" h="2742" extrusionOk="0">
                  <a:moveTo>
                    <a:pt x="2430" y="0"/>
                  </a:moveTo>
                  <a:cubicBezTo>
                    <a:pt x="2339" y="0"/>
                    <a:pt x="2253" y="32"/>
                    <a:pt x="2205" y="95"/>
                  </a:cubicBezTo>
                  <a:lnTo>
                    <a:pt x="95" y="2174"/>
                  </a:lnTo>
                  <a:cubicBezTo>
                    <a:pt x="0" y="2300"/>
                    <a:pt x="0" y="2521"/>
                    <a:pt x="95" y="2647"/>
                  </a:cubicBezTo>
                  <a:cubicBezTo>
                    <a:pt x="158" y="2710"/>
                    <a:pt x="236" y="2741"/>
                    <a:pt x="319" y="2741"/>
                  </a:cubicBezTo>
                  <a:cubicBezTo>
                    <a:pt x="402" y="2741"/>
                    <a:pt x="488" y="2710"/>
                    <a:pt x="567" y="2647"/>
                  </a:cubicBezTo>
                  <a:lnTo>
                    <a:pt x="2678" y="567"/>
                  </a:lnTo>
                  <a:cubicBezTo>
                    <a:pt x="2804" y="441"/>
                    <a:pt x="2804" y="221"/>
                    <a:pt x="2678" y="95"/>
                  </a:cubicBezTo>
                  <a:cubicBezTo>
                    <a:pt x="2615" y="32"/>
                    <a:pt x="2520" y="0"/>
                    <a:pt x="2430"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636108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P spid="568" grpId="0" animBg="1"/>
      <p:bldP spid="14" grpId="0"/>
      <p:bldP spid="25" grpId="0" animBg="1"/>
      <p:bldP spid="26" grpId="0"/>
      <p:bldP spid="35" grpId="0" animBg="1"/>
      <p:bldP spid="36" grpId="0"/>
      <p:bldP spid="4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2F33DCD-98B2-4A30-A950-233739897011}"/>
              </a:ext>
            </a:extLst>
          </p:cNvPr>
          <p:cNvGraphicFramePr>
            <a:graphicFrameLocks noChangeAspect="1"/>
          </p:cNvGraphicFramePr>
          <p:nvPr>
            <p:custDataLst>
              <p:tags r:id="rId2"/>
            </p:custDataLst>
            <p:extLst>
              <p:ext uri="{D42A27DB-BD31-4B8C-83A1-F6EECF244321}">
                <p14:modId xmlns:p14="http://schemas.microsoft.com/office/powerpoint/2010/main" val="17591538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46" name="think-cell Slide" r:id="rId6" imgW="396" imgH="396" progId="TCLayout.ActiveDocument.1">
                  <p:embed/>
                </p:oleObj>
              </mc:Choice>
              <mc:Fallback>
                <p:oleObj name="think-cell Slide" r:id="rId6" imgW="396" imgH="396" progId="TCLayout.ActiveDocument.1">
                  <p:embed/>
                  <p:pic>
                    <p:nvPicPr>
                      <p:cNvPr id="3" name="Object 2" hidden="1">
                        <a:extLst>
                          <a:ext uri="{FF2B5EF4-FFF2-40B4-BE49-F238E27FC236}">
                            <a16:creationId xmlns:a16="http://schemas.microsoft.com/office/drawing/2014/main" id="{12F33DCD-98B2-4A30-A950-23373989701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53E300C-6094-4270-B17D-009A82AB8A3F}"/>
              </a:ext>
            </a:extLst>
          </p:cNvPr>
          <p:cNvSpPr/>
          <p:nvPr>
            <p:custDataLst>
              <p:tags r:id="rId3"/>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lnSpc>
                <a:spcPct val="90000"/>
              </a:lnSpc>
              <a:spcBef>
                <a:spcPts val="1200"/>
              </a:spcBef>
            </a:pPr>
            <a:endParaRPr kumimoji="0" lang="sv-SE" sz="4500" u="none" strike="noStrike" kern="0" cap="none" spc="0" normalizeH="0" noProof="0">
              <a:ln>
                <a:noFill/>
              </a:ln>
              <a:solidFill>
                <a:prstClr val="white"/>
              </a:solidFill>
              <a:effectLst/>
              <a:uLnTx/>
              <a:uFillTx/>
              <a:latin typeface="Scania Office Headline Bold" panose="00000805000000000000" pitchFamily="2" charset="0"/>
              <a:ea typeface="+mj-ea"/>
              <a:cs typeface="+mj-cs"/>
              <a:sym typeface="Scania Office Headline Bold" panose="00000805000000000000" pitchFamily="2" charset="0"/>
            </a:endParaRPr>
          </a:p>
        </p:txBody>
      </p:sp>
      <p:sp>
        <p:nvSpPr>
          <p:cNvPr id="4" name="Title 3">
            <a:extLst>
              <a:ext uri="{FF2B5EF4-FFF2-40B4-BE49-F238E27FC236}">
                <a16:creationId xmlns:a16="http://schemas.microsoft.com/office/drawing/2014/main" id="{C3623F90-CC42-4E04-B2E3-3A770CE7C8D7}"/>
              </a:ext>
            </a:extLst>
          </p:cNvPr>
          <p:cNvSpPr>
            <a:spLocks noGrp="1"/>
          </p:cNvSpPr>
          <p:nvPr>
            <p:ph type="ctrTitle"/>
          </p:nvPr>
        </p:nvSpPr>
        <p:spPr>
          <a:xfrm>
            <a:off x="386953" y="840491"/>
            <a:ext cx="8181314" cy="962909"/>
          </a:xfrm>
        </p:spPr>
        <p:txBody>
          <a:bodyPr anchor="ctr"/>
          <a:lstStyle/>
          <a:p>
            <a:r>
              <a:rPr lang="sv-SE">
                <a:effectLst>
                  <a:outerShdw blurRad="38100" dist="38100" dir="2700000" algn="tl">
                    <a:srgbClr val="000000">
                      <a:alpha val="43137"/>
                    </a:srgbClr>
                  </a:outerShdw>
                </a:effectLst>
              </a:rPr>
              <a:t>PERGUNTAS – CHASSIS</a:t>
            </a:r>
          </a:p>
        </p:txBody>
      </p:sp>
      <p:sp>
        <p:nvSpPr>
          <p:cNvPr id="5" name="Content Placeholder 10">
            <a:extLst>
              <a:ext uri="{FF2B5EF4-FFF2-40B4-BE49-F238E27FC236}">
                <a16:creationId xmlns:a16="http://schemas.microsoft.com/office/drawing/2014/main" id="{38435001-403D-4273-A031-3B159B2D7F54}"/>
              </a:ext>
            </a:extLst>
          </p:cNvPr>
          <p:cNvSpPr txBox="1">
            <a:spLocks/>
          </p:cNvSpPr>
          <p:nvPr/>
        </p:nvSpPr>
        <p:spPr>
          <a:xfrm>
            <a:off x="386953" y="2571750"/>
            <a:ext cx="4328885" cy="1886776"/>
          </a:xfrm>
          <a:prstGeom prst="rect">
            <a:avLst/>
          </a:prstGeom>
        </p:spPr>
        <p:txBody>
          <a:bodyPr vert="horz" lIns="0" tIns="0" rIns="0" bIns="0" rtlCol="0" anchor="t">
            <a:noAutofit/>
          </a:bodyPr>
          <a:lstStyle>
            <a:lvl1pPr marL="0" indent="0" algn="l" defTabSz="914400" rtl="0" eaLnBrk="1" latinLnBrk="0" hangingPunct="1">
              <a:lnSpc>
                <a:spcPct val="90000"/>
              </a:lnSpc>
              <a:spcBef>
                <a:spcPts val="1200"/>
              </a:spcBef>
              <a:buClr>
                <a:schemeClr val="accent1"/>
              </a:buClr>
              <a:buFont typeface="Arial" panose="020B0604020202020204" pitchFamily="34" charset="0"/>
              <a:buNone/>
              <a:defRPr sz="1500" kern="1200">
                <a:solidFill>
                  <a:schemeClr val="bg1"/>
                </a:solidFill>
                <a:latin typeface="Scania Office Headline" panose="00000505000000000000" pitchFamily="2" charset="0"/>
                <a:ea typeface="+mn-ea"/>
                <a:cs typeface="+mn-cs"/>
              </a:defRPr>
            </a:lvl1pPr>
            <a:lvl2pPr marL="457200" indent="0" algn="ctr" defTabSz="914400" rtl="0" eaLnBrk="1" latinLnBrk="0" hangingPunct="1">
              <a:lnSpc>
                <a:spcPct val="90000"/>
              </a:lnSpc>
              <a:spcBef>
                <a:spcPts val="1200"/>
              </a:spcBef>
              <a:buClr>
                <a:schemeClr val="accent1"/>
              </a:buClr>
              <a:buFontTx/>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Clr>
                <a:schemeClr val="accent1"/>
              </a:buClr>
              <a:buFontTx/>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Clr>
                <a:schemeClr val="accent1"/>
              </a:buClr>
              <a:buFontTx/>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Clr>
                <a:schemeClr val="accent1"/>
              </a:buClr>
              <a:buFontTx/>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Scania Office" panose="00000500000000000000" pitchFamily="2" charset="0"/>
              <a:buNone/>
              <a:defRPr sz="1600" kern="1200" baseline="0">
                <a:solidFill>
                  <a:schemeClr val="accent1"/>
                </a:solidFill>
                <a:latin typeface="+mn-lt"/>
                <a:ea typeface="+mn-ea"/>
                <a:cs typeface="+mn-cs"/>
              </a:defRPr>
            </a:lvl6pPr>
            <a:lvl7pPr marL="2743200" indent="0" algn="ctr" defTabSz="914400" rtl="0" eaLnBrk="1" latinLnBrk="0" hangingPunct="1">
              <a:lnSpc>
                <a:spcPct val="90000"/>
              </a:lnSpc>
              <a:spcBef>
                <a:spcPts val="500"/>
              </a:spcBef>
              <a:buFont typeface="Scania Office" panose="00000500000000000000" pitchFamily="2" charset="0"/>
              <a:buNone/>
              <a:defRPr sz="1600" kern="1200" baseline="0">
                <a:solidFill>
                  <a:schemeClr val="accent1"/>
                </a:solidFill>
                <a:latin typeface="+mn-lt"/>
                <a:ea typeface="+mn-ea"/>
                <a:cs typeface="+mn-cs"/>
              </a:defRPr>
            </a:lvl7pPr>
            <a:lvl8pPr marL="3200400" indent="0" algn="ctr" defTabSz="914400" rtl="0" eaLnBrk="1" latinLnBrk="0" hangingPunct="1">
              <a:lnSpc>
                <a:spcPct val="90000"/>
              </a:lnSpc>
              <a:spcBef>
                <a:spcPts val="500"/>
              </a:spcBef>
              <a:buFont typeface="Scania Office" panose="00000500000000000000" pitchFamily="2" charset="0"/>
              <a:buNone/>
              <a:defRPr sz="1600" kern="1200">
                <a:solidFill>
                  <a:schemeClr val="accent1"/>
                </a:solidFill>
                <a:latin typeface="+mn-lt"/>
                <a:ea typeface="+mn-ea"/>
                <a:cs typeface="+mn-cs"/>
              </a:defRPr>
            </a:lvl8pPr>
            <a:lvl9pPr marL="3657600" indent="0" algn="ctr" defTabSz="914400" rtl="0" eaLnBrk="1" latinLnBrk="0" hangingPunct="1">
              <a:lnSpc>
                <a:spcPct val="90000"/>
              </a:lnSpc>
              <a:spcBef>
                <a:spcPts val="500"/>
              </a:spcBef>
              <a:buFont typeface="Scania Office" panose="00000500000000000000" pitchFamily="2" charset="0"/>
              <a:buNone/>
              <a:defRPr sz="1600" kern="1200">
                <a:solidFill>
                  <a:schemeClr val="accent1"/>
                </a:solidFill>
                <a:latin typeface="+mn-lt"/>
                <a:ea typeface="+mn-ea"/>
                <a:cs typeface="+mn-cs"/>
              </a:defRPr>
            </a:lvl9pPr>
          </a:lstStyle>
          <a:p>
            <a:pPr marL="0" marR="0" lvl="0" indent="0" algn="l" defTabSz="685800" rtl="0" eaLnBrk="1" fontAlgn="auto" latinLnBrk="0" hangingPunct="1">
              <a:lnSpc>
                <a:spcPct val="90000"/>
              </a:lnSpc>
              <a:spcBef>
                <a:spcPts val="900"/>
              </a:spcBef>
              <a:spcAft>
                <a:spcPts val="0"/>
              </a:spcAft>
              <a:buClr>
                <a:srgbClr val="041E42"/>
              </a:buClr>
              <a:buSzTx/>
              <a:buFont typeface="Arial" panose="020B0604020202020204" pitchFamily="34" charset="0"/>
              <a:buNone/>
              <a:tabLst/>
              <a:defRPr/>
            </a:pPr>
            <a:r>
              <a:rPr kumimoji="0" lang="en-US" sz="2100" b="1" i="0" u="none" strike="noStrike" kern="1200" cap="none" spc="0" normalizeH="0" baseline="0" noProof="0" err="1">
                <a:ln>
                  <a:noFill/>
                </a:ln>
                <a:solidFill>
                  <a:prstClr val="white">
                    <a:lumMod val="50000"/>
                  </a:prstClr>
                </a:solidFill>
                <a:effectLst/>
                <a:uLnTx/>
                <a:uFillTx/>
                <a:latin typeface="Scania Office Headline Bold"/>
                <a:ea typeface="+mn-ea"/>
                <a:cs typeface="Arial"/>
                <a:sym typeface="Arial"/>
              </a:rPr>
              <a:t>principais</a:t>
            </a:r>
            <a:r>
              <a:rPr kumimoji="0" lang="en-US" sz="2100" b="1" i="0" u="none" strike="noStrike" kern="1200" cap="none" spc="0" normalizeH="0" baseline="0" noProof="0">
                <a:ln>
                  <a:noFill/>
                </a:ln>
                <a:solidFill>
                  <a:prstClr val="white">
                    <a:lumMod val="50000"/>
                  </a:prstClr>
                </a:solidFill>
                <a:effectLst/>
                <a:uLnTx/>
                <a:uFillTx/>
                <a:latin typeface="Scania Office Headline Bold"/>
                <a:ea typeface="+mn-ea"/>
                <a:cs typeface="Arial"/>
                <a:sym typeface="Arial"/>
              </a:rPr>
              <a:t> </a:t>
            </a:r>
            <a:r>
              <a:rPr kumimoji="0" lang="en-US" sz="2100" b="1" i="0" u="none" strike="noStrike" kern="1200" cap="none" spc="0" normalizeH="0" baseline="0" noProof="0" err="1">
                <a:ln>
                  <a:noFill/>
                </a:ln>
                <a:solidFill>
                  <a:prstClr val="white">
                    <a:lumMod val="50000"/>
                  </a:prstClr>
                </a:solidFill>
                <a:effectLst/>
                <a:uLnTx/>
                <a:uFillTx/>
                <a:latin typeface="Scania Office Headline Bold"/>
                <a:ea typeface="+mn-ea"/>
                <a:cs typeface="Arial"/>
                <a:sym typeface="Arial"/>
              </a:rPr>
              <a:t>conclusões</a:t>
            </a:r>
            <a:endParaRPr kumimoji="0" lang="en-US" sz="2100" b="1" i="0" u="none" strike="noStrike" kern="1200" cap="none" spc="0" normalizeH="0" baseline="0" noProof="0">
              <a:ln>
                <a:noFill/>
              </a:ln>
              <a:solidFill>
                <a:prstClr val="white">
                  <a:lumMod val="50000"/>
                </a:prstClr>
              </a:solidFill>
              <a:effectLst/>
              <a:uLnTx/>
              <a:uFillTx/>
              <a:latin typeface="Scania Office Headline Bold"/>
              <a:ea typeface="+mn-ea"/>
              <a:cs typeface="Arial"/>
              <a:sym typeface="Arial"/>
            </a:endParaRPr>
          </a:p>
          <a:p>
            <a:pPr marL="257175" indent="-257175">
              <a:buClr>
                <a:schemeClr val="bg1">
                  <a:lumMod val="50000"/>
                </a:schemeClr>
              </a:buClr>
              <a:buFont typeface="Arial" panose="020B0604020202020204" pitchFamily="34" charset="0"/>
              <a:buChar char="•"/>
            </a:pPr>
            <a:r>
              <a:rPr lang="sv-SE" sz="1600" err="1">
                <a:solidFill>
                  <a:schemeClr val="bg1">
                    <a:lumMod val="50000"/>
                  </a:schemeClr>
                </a:solidFill>
                <a:latin typeface="Scania Office Condensed" panose="00000506000000000000" pitchFamily="2" charset="0"/>
                <a:cs typeface="Arial"/>
              </a:rPr>
              <a:t>Capacidade</a:t>
            </a:r>
            <a:r>
              <a:rPr lang="sv-SE" sz="1600">
                <a:solidFill>
                  <a:schemeClr val="bg1">
                    <a:lumMod val="50000"/>
                  </a:schemeClr>
                </a:solidFill>
                <a:latin typeface="Scania Office Condensed" panose="00000506000000000000" pitchFamily="2" charset="0"/>
                <a:cs typeface="Arial"/>
              </a:rPr>
              <a:t> de </a:t>
            </a:r>
            <a:r>
              <a:rPr lang="sv-SE" sz="1600" err="1">
                <a:solidFill>
                  <a:schemeClr val="bg1">
                    <a:lumMod val="50000"/>
                  </a:schemeClr>
                </a:solidFill>
                <a:latin typeface="Scania Office Condensed" panose="00000506000000000000" pitchFamily="2" charset="0"/>
                <a:cs typeface="Arial"/>
              </a:rPr>
              <a:t>carga</a:t>
            </a:r>
            <a:r>
              <a:rPr lang="sv-SE" sz="1600">
                <a:solidFill>
                  <a:schemeClr val="bg1">
                    <a:lumMod val="50000"/>
                  </a:schemeClr>
                </a:solidFill>
                <a:latin typeface="Scania Office Condensed" panose="00000506000000000000" pitchFamily="2" charset="0"/>
                <a:cs typeface="Arial"/>
              </a:rPr>
              <a:t> </a:t>
            </a:r>
            <a:r>
              <a:rPr lang="sv-SE" sz="1600" err="1">
                <a:solidFill>
                  <a:schemeClr val="bg1">
                    <a:lumMod val="50000"/>
                  </a:schemeClr>
                </a:solidFill>
                <a:latin typeface="Scania Office Condensed" panose="00000506000000000000" pitchFamily="2" charset="0"/>
                <a:cs typeface="Arial"/>
              </a:rPr>
              <a:t>melhorada</a:t>
            </a:r>
            <a:r>
              <a:rPr lang="sv-SE" sz="1600">
                <a:solidFill>
                  <a:schemeClr val="bg1">
                    <a:lumMod val="50000"/>
                  </a:schemeClr>
                </a:solidFill>
                <a:latin typeface="Scania Office Condensed" panose="00000506000000000000" pitchFamily="2" charset="0"/>
                <a:cs typeface="Arial"/>
              </a:rPr>
              <a:t> </a:t>
            </a:r>
          </a:p>
          <a:p>
            <a:pPr marL="257175" indent="-257175">
              <a:buClr>
                <a:schemeClr val="bg1">
                  <a:lumMod val="50000"/>
                </a:schemeClr>
              </a:buClr>
              <a:buFont typeface="Arial" panose="020B0604020202020204" pitchFamily="34" charset="0"/>
              <a:buChar char="•"/>
            </a:pPr>
            <a:r>
              <a:rPr lang="sv-SE" sz="1600" err="1">
                <a:solidFill>
                  <a:schemeClr val="bg1">
                    <a:lumMod val="50000"/>
                  </a:schemeClr>
                </a:solidFill>
                <a:latin typeface="Scania Office Condensed" panose="00000506000000000000" pitchFamily="2" charset="0"/>
                <a:cs typeface="Arial"/>
              </a:rPr>
              <a:t>Melhor</a:t>
            </a:r>
            <a:r>
              <a:rPr lang="sv-SE" sz="1600">
                <a:solidFill>
                  <a:schemeClr val="bg1">
                    <a:lumMod val="50000"/>
                  </a:schemeClr>
                </a:solidFill>
                <a:latin typeface="Scania Office Condensed" panose="00000506000000000000" pitchFamily="2" charset="0"/>
                <a:cs typeface="Arial"/>
              </a:rPr>
              <a:t> </a:t>
            </a:r>
            <a:r>
              <a:rPr lang="sv-SE" sz="1600" err="1">
                <a:solidFill>
                  <a:schemeClr val="bg1">
                    <a:lumMod val="50000"/>
                  </a:schemeClr>
                </a:solidFill>
                <a:latin typeface="Scania Office Condensed" panose="00000506000000000000" pitchFamily="2" charset="0"/>
                <a:cs typeface="Arial"/>
              </a:rPr>
              <a:t>fluxo</a:t>
            </a:r>
            <a:r>
              <a:rPr lang="sv-SE" sz="1600">
                <a:solidFill>
                  <a:schemeClr val="bg1">
                    <a:lumMod val="50000"/>
                  </a:schemeClr>
                </a:solidFill>
                <a:latin typeface="Scania Office Condensed" panose="00000506000000000000" pitchFamily="2" charset="0"/>
                <a:cs typeface="Arial"/>
              </a:rPr>
              <a:t> de </a:t>
            </a:r>
            <a:r>
              <a:rPr lang="sv-SE" sz="1600" err="1">
                <a:solidFill>
                  <a:schemeClr val="bg1">
                    <a:lumMod val="50000"/>
                  </a:schemeClr>
                </a:solidFill>
                <a:latin typeface="Scania Office Condensed" panose="00000506000000000000" pitchFamily="2" charset="0"/>
                <a:cs typeface="Arial"/>
              </a:rPr>
              <a:t>passageiros</a:t>
            </a:r>
            <a:endParaRPr lang="sv-SE" sz="1600">
              <a:solidFill>
                <a:schemeClr val="bg1">
                  <a:lumMod val="50000"/>
                </a:schemeClr>
              </a:solidFill>
              <a:latin typeface="Scania Office Condensed" panose="00000506000000000000" pitchFamily="2" charset="0"/>
              <a:cs typeface="Arial"/>
            </a:endParaRPr>
          </a:p>
          <a:p>
            <a:pPr marL="257175" indent="-257175">
              <a:buClr>
                <a:schemeClr val="bg1">
                  <a:lumMod val="50000"/>
                </a:schemeClr>
              </a:buClr>
              <a:buFont typeface="Arial" panose="020B0604020202020204" pitchFamily="34" charset="0"/>
              <a:buChar char="•"/>
            </a:pPr>
            <a:r>
              <a:rPr lang="sv-SE" sz="1600" err="1">
                <a:solidFill>
                  <a:schemeClr val="bg1">
                    <a:lumMod val="50000"/>
                  </a:schemeClr>
                </a:solidFill>
                <a:latin typeface="Scania Office Condensed" panose="00000506000000000000" pitchFamily="2" charset="0"/>
                <a:cs typeface="Arial"/>
              </a:rPr>
              <a:t>Melhor</a:t>
            </a:r>
            <a:r>
              <a:rPr lang="sv-SE" sz="1600">
                <a:solidFill>
                  <a:schemeClr val="bg1">
                    <a:lumMod val="50000"/>
                  </a:schemeClr>
                </a:solidFill>
                <a:latin typeface="Scania Office Condensed" panose="00000506000000000000" pitchFamily="2" charset="0"/>
                <a:cs typeface="Arial"/>
              </a:rPr>
              <a:t> </a:t>
            </a:r>
            <a:r>
              <a:rPr lang="sv-SE" sz="1600" err="1">
                <a:solidFill>
                  <a:schemeClr val="bg1">
                    <a:lumMod val="50000"/>
                  </a:schemeClr>
                </a:solidFill>
                <a:latin typeface="Scania Office Condensed" panose="00000506000000000000" pitchFamily="2" charset="0"/>
                <a:cs typeface="Arial"/>
              </a:rPr>
              <a:t>flexibilidade</a:t>
            </a:r>
            <a:r>
              <a:rPr lang="sv-SE" sz="1600">
                <a:solidFill>
                  <a:schemeClr val="bg1">
                    <a:lumMod val="50000"/>
                  </a:schemeClr>
                </a:solidFill>
                <a:latin typeface="Scania Office Condensed" panose="00000506000000000000" pitchFamily="2" charset="0"/>
                <a:cs typeface="Arial"/>
              </a:rPr>
              <a:t> de layout</a:t>
            </a:r>
          </a:p>
          <a:p>
            <a:pPr marL="257175" indent="-257175">
              <a:buClr>
                <a:schemeClr val="bg1">
                  <a:lumMod val="50000"/>
                </a:schemeClr>
              </a:buClr>
              <a:buFont typeface="Arial" panose="020B0604020202020204" pitchFamily="34" charset="0"/>
              <a:buChar char="•"/>
            </a:pPr>
            <a:r>
              <a:rPr lang="sv-SE" sz="1600" err="1">
                <a:solidFill>
                  <a:schemeClr val="bg1">
                    <a:lumMod val="50000"/>
                  </a:schemeClr>
                </a:solidFill>
                <a:latin typeface="Scania Office Condensed" panose="00000506000000000000" pitchFamily="2" charset="0"/>
                <a:cs typeface="Arial"/>
              </a:rPr>
              <a:t>Suspensão</a:t>
            </a:r>
            <a:r>
              <a:rPr lang="sv-SE" sz="1600">
                <a:solidFill>
                  <a:schemeClr val="bg1">
                    <a:lumMod val="50000"/>
                  </a:schemeClr>
                </a:solidFill>
                <a:latin typeface="Scania Office Condensed" panose="00000506000000000000" pitchFamily="2" charset="0"/>
                <a:cs typeface="Arial"/>
              </a:rPr>
              <a:t> frontal </a:t>
            </a:r>
            <a:r>
              <a:rPr lang="sv-SE" sz="1600" err="1">
                <a:solidFill>
                  <a:schemeClr val="bg1">
                    <a:lumMod val="50000"/>
                  </a:schemeClr>
                </a:solidFill>
                <a:latin typeface="Scania Office Condensed" panose="00000506000000000000" pitchFamily="2" charset="0"/>
                <a:cs typeface="Arial"/>
              </a:rPr>
              <a:t>independente</a:t>
            </a:r>
            <a:endParaRPr lang="sv-SE" sz="1600">
              <a:solidFill>
                <a:schemeClr val="bg1">
                  <a:lumMod val="50000"/>
                </a:schemeClr>
              </a:solidFill>
              <a:latin typeface="Scania Office Condensed" panose="00000506000000000000" pitchFamily="2" charset="0"/>
              <a:cs typeface="Arial"/>
            </a:endParaRPr>
          </a:p>
          <a:p>
            <a:pPr marL="257175" indent="-257175">
              <a:buClr>
                <a:schemeClr val="bg1">
                  <a:lumMod val="50000"/>
                </a:schemeClr>
              </a:buClr>
              <a:buFont typeface="Arial" panose="020B0604020202020204" pitchFamily="34" charset="0"/>
              <a:buChar char="•"/>
            </a:pPr>
            <a:r>
              <a:rPr lang="sv-SE" sz="1600">
                <a:solidFill>
                  <a:schemeClr val="bg1">
                    <a:lumMod val="50000"/>
                  </a:schemeClr>
                </a:solidFill>
                <a:latin typeface="Scania Office Condensed" panose="00000506000000000000" pitchFamily="2" charset="0"/>
                <a:cs typeface="Arial"/>
              </a:rPr>
              <a:t>Novo </a:t>
            </a:r>
            <a:r>
              <a:rPr lang="sv-SE" sz="1600" err="1">
                <a:solidFill>
                  <a:schemeClr val="bg1">
                    <a:lumMod val="50000"/>
                  </a:schemeClr>
                </a:solidFill>
                <a:latin typeface="Scania Office Condensed" panose="00000506000000000000" pitchFamily="2" charset="0"/>
                <a:cs typeface="Arial"/>
              </a:rPr>
              <a:t>quadro</a:t>
            </a:r>
            <a:r>
              <a:rPr lang="sv-SE" sz="1600">
                <a:solidFill>
                  <a:schemeClr val="bg1">
                    <a:lumMod val="50000"/>
                  </a:schemeClr>
                </a:solidFill>
                <a:latin typeface="Scania Office Condensed" panose="00000506000000000000" pitchFamily="2" charset="0"/>
                <a:cs typeface="Arial"/>
              </a:rPr>
              <a:t> de </a:t>
            </a:r>
            <a:r>
              <a:rPr lang="sv-SE" sz="1600" err="1">
                <a:solidFill>
                  <a:schemeClr val="bg1">
                    <a:lumMod val="50000"/>
                  </a:schemeClr>
                </a:solidFill>
                <a:latin typeface="Scania Office Condensed" panose="00000506000000000000" pitchFamily="2" charset="0"/>
                <a:cs typeface="Arial"/>
              </a:rPr>
              <a:t>balanço</a:t>
            </a:r>
            <a:r>
              <a:rPr lang="sv-SE" sz="1600">
                <a:solidFill>
                  <a:schemeClr val="bg1">
                    <a:lumMod val="50000"/>
                  </a:schemeClr>
                </a:solidFill>
                <a:latin typeface="Scania Office Condensed" panose="00000506000000000000" pitchFamily="2" charset="0"/>
                <a:cs typeface="Arial"/>
              </a:rPr>
              <a:t> </a:t>
            </a:r>
            <a:r>
              <a:rPr lang="sv-SE" sz="1600" err="1">
                <a:solidFill>
                  <a:schemeClr val="bg1">
                    <a:lumMod val="50000"/>
                  </a:schemeClr>
                </a:solidFill>
                <a:latin typeface="Scania Office Condensed" panose="00000506000000000000" pitchFamily="2" charset="0"/>
                <a:cs typeface="Arial"/>
              </a:rPr>
              <a:t>traseiro</a:t>
            </a:r>
            <a:endParaRPr kumimoji="0" lang="pt-BR" sz="1500" b="0" i="0" u="none" strike="noStrike" kern="1200" cap="none" spc="0" normalizeH="0" baseline="0" noProof="0">
              <a:ln>
                <a:noFill/>
              </a:ln>
              <a:solidFill>
                <a:prstClr val="white">
                  <a:lumMod val="50000"/>
                </a:prstClr>
              </a:solidFill>
              <a:effectLst/>
              <a:uLnTx/>
              <a:uFillTx/>
              <a:latin typeface="Scania Office"/>
              <a:ea typeface="+mn-ea"/>
              <a:cs typeface="Arial"/>
              <a:sym typeface="Arial"/>
            </a:endParaRPr>
          </a:p>
        </p:txBody>
      </p:sp>
      <p:sp>
        <p:nvSpPr>
          <p:cNvPr id="7" name="Subtitle 2">
            <a:extLst>
              <a:ext uri="{FF2B5EF4-FFF2-40B4-BE49-F238E27FC236}">
                <a16:creationId xmlns:a16="http://schemas.microsoft.com/office/drawing/2014/main" id="{63979112-33AE-4032-B893-0AC6E9D603A1}"/>
              </a:ext>
            </a:extLst>
          </p:cNvPr>
          <p:cNvSpPr>
            <a:spLocks noGrp="1"/>
          </p:cNvSpPr>
          <p:nvPr>
            <p:ph type="subTitle" idx="1"/>
          </p:nvPr>
        </p:nvSpPr>
        <p:spPr>
          <a:xfrm>
            <a:off x="386953" y="1803400"/>
            <a:ext cx="7614047" cy="806054"/>
          </a:xfrm>
        </p:spPr>
        <p:txBody>
          <a:bodyPr/>
          <a:lstStyle/>
          <a:p>
            <a:pPr>
              <a:lnSpc>
                <a:spcPct val="150000"/>
              </a:lnSpc>
            </a:pPr>
            <a:r>
              <a:rPr lang="sv-SE" err="1"/>
              <a:t>escreva</a:t>
            </a:r>
            <a:r>
              <a:rPr lang="sv-SE"/>
              <a:t> as </a:t>
            </a:r>
            <a:r>
              <a:rPr lang="sv-SE" err="1"/>
              <a:t>questões</a:t>
            </a:r>
            <a:r>
              <a:rPr lang="sv-SE"/>
              <a:t> no </a:t>
            </a:r>
            <a:r>
              <a:rPr lang="sv-SE" err="1"/>
              <a:t>chat</a:t>
            </a:r>
            <a:r>
              <a:rPr lang="sv-SE"/>
              <a:t> </a:t>
            </a:r>
            <a:r>
              <a:rPr lang="sv-SE" err="1"/>
              <a:t>ou</a:t>
            </a:r>
            <a:r>
              <a:rPr lang="sv-SE"/>
              <a:t> </a:t>
            </a:r>
            <a:r>
              <a:rPr lang="sv-SE" err="1"/>
              <a:t>mande</a:t>
            </a:r>
            <a:r>
              <a:rPr lang="sv-SE"/>
              <a:t> </a:t>
            </a:r>
            <a:r>
              <a:rPr lang="sv-SE" err="1"/>
              <a:t>um</a:t>
            </a:r>
            <a:r>
              <a:rPr lang="sv-SE"/>
              <a:t> e-mail para </a:t>
            </a:r>
            <a:r>
              <a:rPr lang="sv-SE">
                <a:solidFill>
                  <a:srgbClr val="101A4D"/>
                </a:solidFill>
                <a:highlight>
                  <a:srgbClr val="FFFF00"/>
                </a:highlight>
              </a:rPr>
              <a:t>busbuilderhelp.brazil@scania.com</a:t>
            </a:r>
          </a:p>
        </p:txBody>
      </p:sp>
    </p:spTree>
    <p:extLst>
      <p:ext uri="{BB962C8B-B14F-4D97-AF65-F5344CB8AC3E}">
        <p14:creationId xmlns:p14="http://schemas.microsoft.com/office/powerpoint/2010/main" val="186758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28" name="TextBox 27">
            <a:extLst>
              <a:ext uri="{FF2B5EF4-FFF2-40B4-BE49-F238E27FC236}">
                <a16:creationId xmlns:a16="http://schemas.microsoft.com/office/drawing/2014/main" id="{56D37A68-7921-45A7-B4C1-E322FDB9474D}"/>
              </a:ext>
            </a:extLst>
          </p:cNvPr>
          <p:cNvSpPr txBox="1"/>
          <p:nvPr/>
        </p:nvSpPr>
        <p:spPr>
          <a:xfrm>
            <a:off x="4132864" y="4067671"/>
            <a:ext cx="5011136" cy="307777"/>
          </a:xfrm>
          <a:prstGeom prst="rect">
            <a:avLst/>
          </a:prstGeom>
          <a:solidFill>
            <a:srgbClr val="101A4D">
              <a:alpha val="27059"/>
            </a:srgbClr>
          </a:solidFill>
        </p:spPr>
        <p:txBody>
          <a:bodyPr wrap="square" rtlCol="0">
            <a:spAutoFit/>
          </a:bodyPr>
          <a:lstStyle/>
          <a:p>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        Portal do encarroçador</a:t>
            </a:r>
          </a:p>
        </p:txBody>
      </p:sp>
      <p:sp>
        <p:nvSpPr>
          <p:cNvPr id="27" name="TextBox 26">
            <a:extLst>
              <a:ext uri="{FF2B5EF4-FFF2-40B4-BE49-F238E27FC236}">
                <a16:creationId xmlns:a16="http://schemas.microsoft.com/office/drawing/2014/main" id="{722FAE60-DB3F-478A-B0FA-7E55E04E97A4}"/>
              </a:ext>
            </a:extLst>
          </p:cNvPr>
          <p:cNvSpPr txBox="1"/>
          <p:nvPr/>
        </p:nvSpPr>
        <p:spPr>
          <a:xfrm>
            <a:off x="4444322" y="3480973"/>
            <a:ext cx="5011136" cy="307777"/>
          </a:xfrm>
          <a:prstGeom prst="rect">
            <a:avLst/>
          </a:prstGeom>
          <a:solidFill>
            <a:srgbClr val="101A4D">
              <a:alpha val="27059"/>
            </a:srgbClr>
          </a:solidFill>
        </p:spPr>
        <p:txBody>
          <a:bodyPr wrap="square" rtlCol="0">
            <a:spAutoFit/>
          </a:bodyPr>
          <a:lstStyle/>
          <a:p>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       Sistema elétrico</a:t>
            </a:r>
          </a:p>
        </p:txBody>
      </p:sp>
      <p:sp>
        <p:nvSpPr>
          <p:cNvPr id="26" name="TextBox 25">
            <a:extLst>
              <a:ext uri="{FF2B5EF4-FFF2-40B4-BE49-F238E27FC236}">
                <a16:creationId xmlns:a16="http://schemas.microsoft.com/office/drawing/2014/main" id="{4C9F010C-BA01-4838-B56C-CF6F2E853E5B}"/>
              </a:ext>
            </a:extLst>
          </p:cNvPr>
          <p:cNvSpPr txBox="1"/>
          <p:nvPr/>
        </p:nvSpPr>
        <p:spPr>
          <a:xfrm>
            <a:off x="4621310" y="2889061"/>
            <a:ext cx="5011136" cy="307777"/>
          </a:xfrm>
          <a:prstGeom prst="rect">
            <a:avLst/>
          </a:prstGeom>
          <a:solidFill>
            <a:srgbClr val="101A4D">
              <a:alpha val="27059"/>
            </a:srgbClr>
          </a:solidFill>
        </p:spPr>
        <p:txBody>
          <a:bodyPr wrap="square" rtlCol="0">
            <a:spAutoFit/>
          </a:bodyPr>
          <a:lstStyle/>
          <a:p>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       Posto do motorista</a:t>
            </a:r>
          </a:p>
        </p:txBody>
      </p:sp>
      <p:sp>
        <p:nvSpPr>
          <p:cNvPr id="25" name="TextBox 24">
            <a:extLst>
              <a:ext uri="{FF2B5EF4-FFF2-40B4-BE49-F238E27FC236}">
                <a16:creationId xmlns:a16="http://schemas.microsoft.com/office/drawing/2014/main" id="{101E7824-8A64-4456-BDA8-8D590E3C928F}"/>
              </a:ext>
            </a:extLst>
          </p:cNvPr>
          <p:cNvSpPr txBox="1"/>
          <p:nvPr/>
        </p:nvSpPr>
        <p:spPr>
          <a:xfrm>
            <a:off x="4572000" y="2230413"/>
            <a:ext cx="5011136" cy="307777"/>
          </a:xfrm>
          <a:prstGeom prst="rect">
            <a:avLst/>
          </a:prstGeom>
          <a:solidFill>
            <a:srgbClr val="101A4D">
              <a:alpha val="27059"/>
            </a:srgbClr>
          </a:solidFill>
        </p:spPr>
        <p:txBody>
          <a:bodyPr wrap="square" rtlCol="0">
            <a:spAutoFit/>
          </a:bodyPr>
          <a:lstStyle/>
          <a:p>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        Chassis</a:t>
            </a:r>
          </a:p>
        </p:txBody>
      </p:sp>
      <p:sp>
        <p:nvSpPr>
          <p:cNvPr id="24" name="TextBox 23">
            <a:extLst>
              <a:ext uri="{FF2B5EF4-FFF2-40B4-BE49-F238E27FC236}">
                <a16:creationId xmlns:a16="http://schemas.microsoft.com/office/drawing/2014/main" id="{DDBB2F02-1999-4ACE-AAB1-BDF6A517C032}"/>
              </a:ext>
            </a:extLst>
          </p:cNvPr>
          <p:cNvSpPr txBox="1"/>
          <p:nvPr/>
        </p:nvSpPr>
        <p:spPr>
          <a:xfrm>
            <a:off x="4385722" y="1580246"/>
            <a:ext cx="5011136" cy="307777"/>
          </a:xfrm>
          <a:prstGeom prst="rect">
            <a:avLst/>
          </a:prstGeom>
          <a:solidFill>
            <a:srgbClr val="101A4D">
              <a:alpha val="27059"/>
            </a:srgbClr>
          </a:solidFill>
        </p:spPr>
        <p:txBody>
          <a:bodyPr wrap="square" rtlCol="0">
            <a:spAutoFit/>
          </a:bodyPr>
          <a:lstStyle/>
          <a:p>
            <a:r>
              <a:rPr lang="pt-BR">
                <a:solidFill>
                  <a:schemeClr val="bg1"/>
                </a:solidFill>
                <a:effectLst>
                  <a:outerShdw blurRad="38100" dist="38100" dir="2700000" algn="tl">
                    <a:srgbClr val="000000">
                      <a:alpha val="43137"/>
                    </a:srgbClr>
                  </a:outerShdw>
                </a:effectLst>
                <a:latin typeface="Scania Office Condensed Bold" panose="00000806000000000000" pitchFamily="2" charset="0"/>
              </a:rPr>
              <a:t>        </a:t>
            </a:r>
            <a:r>
              <a:rPr lang="pt-BR" noProof="0" err="1">
                <a:solidFill>
                  <a:schemeClr val="bg1"/>
                </a:solidFill>
                <a:effectLst>
                  <a:outerShdw blurRad="38100" dist="38100" dir="2700000" algn="tl">
                    <a:srgbClr val="000000">
                      <a:alpha val="43137"/>
                    </a:srgbClr>
                  </a:outerShdw>
                </a:effectLst>
                <a:latin typeface="Scania Office Condensed Bold" panose="00000806000000000000" pitchFamily="2" charset="0"/>
              </a:rPr>
              <a:t>Powertrain</a:t>
            </a:r>
            <a:endPar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endParaRPr>
          </a:p>
        </p:txBody>
      </p:sp>
      <p:sp>
        <p:nvSpPr>
          <p:cNvPr id="6" name="TextBox 5">
            <a:extLst>
              <a:ext uri="{FF2B5EF4-FFF2-40B4-BE49-F238E27FC236}">
                <a16:creationId xmlns:a16="http://schemas.microsoft.com/office/drawing/2014/main" id="{38FEE13E-BC0B-46B1-BF32-9B1DA14F1284}"/>
              </a:ext>
            </a:extLst>
          </p:cNvPr>
          <p:cNvSpPr txBox="1"/>
          <p:nvPr/>
        </p:nvSpPr>
        <p:spPr>
          <a:xfrm>
            <a:off x="4157515" y="1000139"/>
            <a:ext cx="5011136" cy="307777"/>
          </a:xfrm>
          <a:prstGeom prst="rect">
            <a:avLst/>
          </a:prstGeom>
          <a:solidFill>
            <a:srgbClr val="101A4D">
              <a:alpha val="27059"/>
            </a:srgbClr>
          </a:solidFill>
        </p:spPr>
        <p:txBody>
          <a:bodyPr wrap="square" rtlCol="0">
            <a:spAutoFit/>
          </a:bodyPr>
          <a:lstStyle/>
          <a:p>
            <a:r>
              <a:rPr lang="pt-BR">
                <a:solidFill>
                  <a:schemeClr val="bg1"/>
                </a:solidFill>
                <a:effectLst>
                  <a:outerShdw blurRad="38100" dist="38100" dir="2700000" algn="tl">
                    <a:srgbClr val="000000">
                      <a:alpha val="43137"/>
                    </a:srgbClr>
                  </a:outerShdw>
                </a:effectLst>
                <a:latin typeface="Scania Office Condensed Bold" panose="00000806000000000000" pitchFamily="2" charset="0"/>
              </a:rPr>
              <a:t>      </a:t>
            </a:r>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Introdução</a:t>
            </a:r>
          </a:p>
        </p:txBody>
      </p:sp>
      <p:sp>
        <p:nvSpPr>
          <p:cNvPr id="737" name="Google Shape;737;p62"/>
          <p:cNvSpPr txBox="1">
            <a:spLocks noGrp="1"/>
          </p:cNvSpPr>
          <p:nvPr>
            <p:ph type="title"/>
          </p:nvPr>
        </p:nvSpPr>
        <p:spPr>
          <a:xfrm>
            <a:off x="4678441" y="114303"/>
            <a:ext cx="3724429" cy="841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4400">
                <a:solidFill>
                  <a:srgbClr val="101A4D"/>
                </a:solidFill>
                <a:latin typeface="Scania Office Headline Bold" panose="00000805000000000000" pitchFamily="2" charset="0"/>
              </a:rPr>
              <a:t>AGENDA</a:t>
            </a:r>
            <a:endParaRPr sz="4400">
              <a:solidFill>
                <a:srgbClr val="101A4D"/>
              </a:solidFill>
              <a:latin typeface="Scania Office Headline Bold" panose="00000805000000000000" pitchFamily="2" charset="0"/>
            </a:endParaRPr>
          </a:p>
        </p:txBody>
      </p:sp>
      <p:sp>
        <p:nvSpPr>
          <p:cNvPr id="20" name="Google Shape;1316;p86">
            <a:extLst>
              <a:ext uri="{FF2B5EF4-FFF2-40B4-BE49-F238E27FC236}">
                <a16:creationId xmlns:a16="http://schemas.microsoft.com/office/drawing/2014/main" id="{C557607B-D5A9-48D5-9541-3A6F6832E8D3}"/>
              </a:ext>
            </a:extLst>
          </p:cNvPr>
          <p:cNvSpPr/>
          <p:nvPr/>
        </p:nvSpPr>
        <p:spPr>
          <a:xfrm>
            <a:off x="4267335" y="3451654"/>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sp>
        <p:nvSpPr>
          <p:cNvPr id="21" name="Google Shape;1316;p86">
            <a:extLst>
              <a:ext uri="{FF2B5EF4-FFF2-40B4-BE49-F238E27FC236}">
                <a16:creationId xmlns:a16="http://schemas.microsoft.com/office/drawing/2014/main" id="{AB801347-158E-48BD-B1F0-F85BDE7A36AD}"/>
              </a:ext>
            </a:extLst>
          </p:cNvPr>
          <p:cNvSpPr/>
          <p:nvPr/>
        </p:nvSpPr>
        <p:spPr>
          <a:xfrm>
            <a:off x="3980528" y="4038352"/>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pic>
        <p:nvPicPr>
          <p:cNvPr id="29" name="ScaniaSymbol">
            <a:extLst>
              <a:ext uri="{FF2B5EF4-FFF2-40B4-BE49-F238E27FC236}">
                <a16:creationId xmlns:a16="http://schemas.microsoft.com/office/drawing/2014/main" id="{359603FC-EE9D-4E02-800A-77E792DD7B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23" name="Google Shape;1316;p86">
            <a:extLst>
              <a:ext uri="{FF2B5EF4-FFF2-40B4-BE49-F238E27FC236}">
                <a16:creationId xmlns:a16="http://schemas.microsoft.com/office/drawing/2014/main" id="{58B93CA8-498E-46D0-B85F-7EDFDE922E95}"/>
              </a:ext>
            </a:extLst>
          </p:cNvPr>
          <p:cNvSpPr/>
          <p:nvPr/>
        </p:nvSpPr>
        <p:spPr>
          <a:xfrm>
            <a:off x="3980528" y="956103"/>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sp>
        <p:nvSpPr>
          <p:cNvPr id="30" name="Google Shape;1316;p86">
            <a:extLst>
              <a:ext uri="{FF2B5EF4-FFF2-40B4-BE49-F238E27FC236}">
                <a16:creationId xmlns:a16="http://schemas.microsoft.com/office/drawing/2014/main" id="{13EE2D3C-7B84-44B4-A488-6C19D425616B}"/>
              </a:ext>
            </a:extLst>
          </p:cNvPr>
          <p:cNvSpPr/>
          <p:nvPr/>
        </p:nvSpPr>
        <p:spPr>
          <a:xfrm>
            <a:off x="4232651" y="1550927"/>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sp>
        <p:nvSpPr>
          <p:cNvPr id="18" name="Google Shape;1316;p86">
            <a:extLst>
              <a:ext uri="{FF2B5EF4-FFF2-40B4-BE49-F238E27FC236}">
                <a16:creationId xmlns:a16="http://schemas.microsoft.com/office/drawing/2014/main" id="{F2624961-015E-43B4-A246-A3E1D665B64A}"/>
              </a:ext>
            </a:extLst>
          </p:cNvPr>
          <p:cNvSpPr/>
          <p:nvPr/>
        </p:nvSpPr>
        <p:spPr>
          <a:xfrm>
            <a:off x="4474768" y="2864956"/>
            <a:ext cx="353975" cy="366416"/>
          </a:xfrm>
          <a:prstGeom prst="ellipse">
            <a:avLst/>
          </a:prstGeom>
          <a:solidFill>
            <a:schemeClr val="bg1">
              <a:lumMod val="6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sp>
        <p:nvSpPr>
          <p:cNvPr id="22" name="Google Shape;1316;p86">
            <a:extLst>
              <a:ext uri="{FF2B5EF4-FFF2-40B4-BE49-F238E27FC236}">
                <a16:creationId xmlns:a16="http://schemas.microsoft.com/office/drawing/2014/main" id="{95A3E835-1CC0-49FE-90AD-AE53F78E9A1F}"/>
              </a:ext>
            </a:extLst>
          </p:cNvPr>
          <p:cNvSpPr/>
          <p:nvPr/>
        </p:nvSpPr>
        <p:spPr>
          <a:xfrm>
            <a:off x="4444323" y="2219125"/>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pic>
        <p:nvPicPr>
          <p:cNvPr id="17" name="Picture 16">
            <a:extLst>
              <a:ext uri="{FF2B5EF4-FFF2-40B4-BE49-F238E27FC236}">
                <a16:creationId xmlns:a16="http://schemas.microsoft.com/office/drawing/2014/main" id="{FBAFD08F-7649-4044-B104-F0A4311BED02}"/>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1116038" y="287918"/>
            <a:ext cx="4853354" cy="4699080"/>
          </a:xfrm>
          <a:prstGeom prst="ellipse">
            <a:avLst/>
          </a:prstGeom>
          <a:noFill/>
          <a:ln>
            <a:noFill/>
          </a:ln>
        </p:spPr>
      </p:pic>
      <p:sp>
        <p:nvSpPr>
          <p:cNvPr id="19" name="TextBox 18">
            <a:extLst>
              <a:ext uri="{FF2B5EF4-FFF2-40B4-BE49-F238E27FC236}">
                <a16:creationId xmlns:a16="http://schemas.microsoft.com/office/drawing/2014/main" id="{2B487F7A-14D5-4976-B435-A83F4949D6BB}"/>
              </a:ext>
            </a:extLst>
          </p:cNvPr>
          <p:cNvSpPr txBox="1"/>
          <p:nvPr/>
        </p:nvSpPr>
        <p:spPr>
          <a:xfrm>
            <a:off x="5022887" y="4615121"/>
            <a:ext cx="4212553" cy="307777"/>
          </a:xfrm>
          <a:prstGeom prst="rect">
            <a:avLst/>
          </a:prstGeom>
          <a:solidFill>
            <a:srgbClr val="4D4D4D"/>
          </a:solidFill>
        </p:spPr>
        <p:txBody>
          <a:bodyPr wrap="square" rtlCol="0">
            <a:spAutoFit/>
          </a:bodyPr>
          <a:lstStyle/>
          <a:p>
            <a:r>
              <a:rPr lang="pt-BR">
                <a:solidFill>
                  <a:schemeClr val="bg1"/>
                </a:solidFill>
                <a:effectLst>
                  <a:outerShdw blurRad="38100" dist="38100" dir="2700000" algn="tl">
                    <a:srgbClr val="000000">
                      <a:alpha val="43137"/>
                    </a:srgbClr>
                  </a:outerShdw>
                </a:effectLst>
                <a:latin typeface="Scania Office Condensed Bold" panose="00000806000000000000" pitchFamily="2" charset="0"/>
              </a:rPr>
              <a:t>Sumário</a:t>
            </a:r>
            <a:endPar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endParaRPr>
          </a:p>
        </p:txBody>
      </p:sp>
    </p:spTree>
    <p:extLst>
      <p:ext uri="{BB962C8B-B14F-4D97-AF65-F5344CB8AC3E}">
        <p14:creationId xmlns:p14="http://schemas.microsoft.com/office/powerpoint/2010/main" val="13815646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53565A"/>
        </a:solidFill>
        <a:effectLst/>
      </p:bgPr>
    </p:bg>
    <p:spTree>
      <p:nvGrpSpPr>
        <p:cNvPr id="1" name=""/>
        <p:cNvGrpSpPr/>
        <p:nvPr/>
      </p:nvGrpSpPr>
      <p:grpSpPr>
        <a:xfrm>
          <a:off x="0" y="0"/>
          <a:ext cx="0" cy="0"/>
          <a:chOff x="0" y="0"/>
          <a:chExt cx="0" cy="0"/>
        </a:xfrm>
      </p:grpSpPr>
      <p:pic>
        <p:nvPicPr>
          <p:cNvPr id="8" name="ScaniaSymbol">
            <a:extLst>
              <a:ext uri="{FF2B5EF4-FFF2-40B4-BE49-F238E27FC236}">
                <a16:creationId xmlns:a16="http://schemas.microsoft.com/office/drawing/2014/main" id="{44649F10-A960-4253-B9A3-3AF08C886A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3" name="Title 1">
            <a:extLst>
              <a:ext uri="{FF2B5EF4-FFF2-40B4-BE49-F238E27FC236}">
                <a16:creationId xmlns:a16="http://schemas.microsoft.com/office/drawing/2014/main" id="{4881CFE5-9F3F-433E-B107-483EB785574B}"/>
              </a:ext>
            </a:extLst>
          </p:cNvPr>
          <p:cNvSpPr txBox="1">
            <a:spLocks/>
          </p:cNvSpPr>
          <p:nvPr/>
        </p:nvSpPr>
        <p:spPr>
          <a:xfrm>
            <a:off x="362286" y="1684850"/>
            <a:ext cx="8101070" cy="886900"/>
          </a:xfrm>
          <a:prstGeom prst="rect">
            <a:avLst/>
          </a:prstGeom>
        </p:spPr>
        <p:txBody>
          <a:bodyPr anchor="b"/>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sv-SE" sz="4400">
                <a:solidFill>
                  <a:schemeClr val="bg1"/>
                </a:solidFill>
                <a:latin typeface="Scania Office Headline Bold" panose="00000805000000000000" pitchFamily="2" charset="0"/>
              </a:rPr>
              <a:t>POSTO DO MOTORISTA</a:t>
            </a:r>
          </a:p>
        </p:txBody>
      </p:sp>
      <p:sp>
        <p:nvSpPr>
          <p:cNvPr id="4" name="Subtitle 2">
            <a:extLst>
              <a:ext uri="{FF2B5EF4-FFF2-40B4-BE49-F238E27FC236}">
                <a16:creationId xmlns:a16="http://schemas.microsoft.com/office/drawing/2014/main" id="{6FF0F9EC-F8AC-40DF-BF65-808FBE839EB3}"/>
              </a:ext>
            </a:extLst>
          </p:cNvPr>
          <p:cNvSpPr txBox="1">
            <a:spLocks/>
          </p:cNvSpPr>
          <p:nvPr/>
        </p:nvSpPr>
        <p:spPr>
          <a:xfrm>
            <a:off x="362286" y="2571750"/>
            <a:ext cx="7434177" cy="107564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sv-SE" sz="1100">
                <a:solidFill>
                  <a:schemeClr val="bg1"/>
                </a:solidFill>
                <a:latin typeface="Scania Office Headline" panose="00000505000000000000" pitchFamily="2" charset="0"/>
              </a:rPr>
              <a:t>MARCELO PATUCCI</a:t>
            </a:r>
          </a:p>
        </p:txBody>
      </p:sp>
      <p:pic>
        <p:nvPicPr>
          <p:cNvPr id="6" name="Picture 2">
            <a:extLst>
              <a:ext uri="{FF2B5EF4-FFF2-40B4-BE49-F238E27FC236}">
                <a16:creationId xmlns:a16="http://schemas.microsoft.com/office/drawing/2014/main" id="{9756CD08-2B81-4B21-9EDE-2978E035A2A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373" y="2892213"/>
            <a:ext cx="1341945" cy="200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6962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352385C-53F1-4ACD-ACA0-93CF37E99FD2}"/>
              </a:ext>
            </a:extLst>
          </p:cNvPr>
          <p:cNvGraphicFramePr>
            <a:graphicFrameLocks noChangeAspect="1"/>
          </p:cNvGraphicFramePr>
          <p:nvPr>
            <p:custDataLst>
              <p:tags r:id="rId2"/>
            </p:custDataLst>
            <p:extLst>
              <p:ext uri="{D42A27DB-BD31-4B8C-83A1-F6EECF244321}">
                <p14:modId xmlns:p14="http://schemas.microsoft.com/office/powerpoint/2010/main" val="168071144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32770" name="think-cell Slide" r:id="rId5" imgW="395" imgH="394" progId="TCLayout.ActiveDocument.1">
                  <p:embed/>
                </p:oleObj>
              </mc:Choice>
              <mc:Fallback>
                <p:oleObj name="think-cell Slide" r:id="rId5" imgW="395" imgH="394" progId="TCLayout.ActiveDocument.1">
                  <p:embed/>
                  <p:pic>
                    <p:nvPicPr>
                      <p:cNvPr id="4" name="Object 3" hidden="1">
                        <a:extLst>
                          <a:ext uri="{FF2B5EF4-FFF2-40B4-BE49-F238E27FC236}">
                            <a16:creationId xmlns:a16="http://schemas.microsoft.com/office/drawing/2014/main" id="{E352385C-53F1-4ACD-ACA0-93CF37E99FD2}"/>
                          </a:ext>
                        </a:extLst>
                      </p:cNvPr>
                      <p:cNvPicPr/>
                      <p:nvPr/>
                    </p:nvPicPr>
                    <p:blipFill>
                      <a:blip r:embed="rId6"/>
                      <a:stretch>
                        <a:fillRect/>
                      </a:stretch>
                    </p:blipFill>
                    <p:spPr>
                      <a:xfrm>
                        <a:off x="1191" y="1191"/>
                        <a:ext cx="1191" cy="1191"/>
                      </a:xfrm>
                      <a:prstGeom prst="rect">
                        <a:avLst/>
                      </a:prstGeom>
                    </p:spPr>
                  </p:pic>
                </p:oleObj>
              </mc:Fallback>
            </mc:AlternateContent>
          </a:graphicData>
        </a:graphic>
      </p:graphicFrame>
      <p:sp>
        <p:nvSpPr>
          <p:cNvPr id="2" name="Platshållare för innehåll 1">
            <a:extLst>
              <a:ext uri="{FF2B5EF4-FFF2-40B4-BE49-F238E27FC236}">
                <a16:creationId xmlns:a16="http://schemas.microsoft.com/office/drawing/2014/main" id="{A4CF2C0B-1BBA-4E43-8ED5-D56FEAA801B7}"/>
              </a:ext>
            </a:extLst>
          </p:cNvPr>
          <p:cNvSpPr>
            <a:spLocks noGrp="1"/>
          </p:cNvSpPr>
          <p:nvPr>
            <p:ph idx="1"/>
          </p:nvPr>
        </p:nvSpPr>
        <p:spPr>
          <a:xfrm>
            <a:off x="526064" y="1788897"/>
            <a:ext cx="7717800" cy="1937089"/>
          </a:xfrm>
        </p:spPr>
        <p:txBody>
          <a:bodyPr spcFirstLastPara="1" vert="horz" wrap="square" lIns="0" tIns="0" rIns="0" bIns="0" rtlCol="0" anchor="t" anchorCtr="0">
            <a:noAutofit/>
          </a:bodyPr>
          <a:lstStyle/>
          <a:p>
            <a:pPr>
              <a:lnSpc>
                <a:spcPct val="150000"/>
              </a:lnSpc>
              <a:buFont typeface="Arial" panose="020B0604020202020204" pitchFamily="34" charset="0"/>
              <a:buChar char="•"/>
            </a:pPr>
            <a:r>
              <a:rPr lang="pt-BR">
                <a:latin typeface="Scania Office" panose="00000500000000000000" pitchFamily="2" charset="0"/>
                <a:ea typeface="+mn-lt"/>
                <a:cs typeface="+mn-lt"/>
              </a:rPr>
              <a:t>Painel de instrumentos</a:t>
            </a:r>
          </a:p>
          <a:p>
            <a:pPr>
              <a:lnSpc>
                <a:spcPct val="150000"/>
              </a:lnSpc>
              <a:buFont typeface="Arial" panose="020B0604020202020204" pitchFamily="34" charset="0"/>
              <a:buChar char="•"/>
            </a:pPr>
            <a:r>
              <a:rPr lang="pt-BR">
                <a:latin typeface="Scania Office" panose="00000500000000000000" pitchFamily="2" charset="0"/>
                <a:ea typeface="+mn-lt"/>
                <a:cs typeface="+mn-lt"/>
              </a:rPr>
              <a:t>Posto do motorista (Driver </a:t>
            </a:r>
            <a:r>
              <a:rPr lang="pt-BR" err="1">
                <a:latin typeface="Scania Office" panose="00000500000000000000" pitchFamily="2" charset="0"/>
                <a:ea typeface="+mn-lt"/>
                <a:cs typeface="+mn-lt"/>
              </a:rPr>
              <a:t>Control</a:t>
            </a:r>
            <a:r>
              <a:rPr lang="pt-BR">
                <a:latin typeface="Scania Office" panose="00000500000000000000" pitchFamily="2" charset="0"/>
                <a:ea typeface="+mn-lt"/>
                <a:cs typeface="+mn-lt"/>
              </a:rPr>
              <a:t> Unit)</a:t>
            </a:r>
          </a:p>
          <a:p>
            <a:pPr>
              <a:lnSpc>
                <a:spcPct val="150000"/>
              </a:lnSpc>
              <a:buFont typeface="Arial" panose="020B0604020202020204" pitchFamily="34" charset="0"/>
              <a:buChar char="•"/>
            </a:pPr>
            <a:r>
              <a:rPr lang="pt-BR">
                <a:latin typeface="Scania Office" panose="00000500000000000000" pitchFamily="2" charset="0"/>
                <a:ea typeface="+mn-lt"/>
                <a:cs typeface="+mn-lt"/>
              </a:rPr>
              <a:t>Posição do posto do motorista</a:t>
            </a:r>
          </a:p>
          <a:p>
            <a:pPr>
              <a:lnSpc>
                <a:spcPct val="150000"/>
              </a:lnSpc>
              <a:buFont typeface="Arial" panose="020B0604020202020204" pitchFamily="34" charset="0"/>
              <a:buChar char="•"/>
            </a:pPr>
            <a:r>
              <a:rPr lang="pt-BR">
                <a:latin typeface="Scania Office" panose="00000500000000000000" pitchFamily="2" charset="0"/>
                <a:ea typeface="+mn-lt"/>
                <a:cs typeface="+mn-lt"/>
              </a:rPr>
              <a:t>Outras alterações</a:t>
            </a:r>
          </a:p>
        </p:txBody>
      </p:sp>
      <p:sp>
        <p:nvSpPr>
          <p:cNvPr id="5" name="Platshållare för bildnummer 4">
            <a:extLst>
              <a:ext uri="{FF2B5EF4-FFF2-40B4-BE49-F238E27FC236}">
                <a16:creationId xmlns:a16="http://schemas.microsoft.com/office/drawing/2014/main" id="{6A665C3E-74EE-4885-8F7D-E699E1431886}"/>
              </a:ext>
            </a:extLst>
          </p:cNvPr>
          <p:cNvSpPr>
            <a:spLocks noGrp="1"/>
          </p:cNvSpPr>
          <p:nvPr>
            <p:ph type="sldNum" sz="quarter" idx="12"/>
          </p:nvPr>
        </p:nvSpPr>
        <p:spPr/>
        <p:txBody>
          <a:bodyPr/>
          <a:lstStyle/>
          <a:p>
            <a:fld id="{0183C6E6-4335-4428-AB21-BBACF8148F3A}" type="slidenum">
              <a:rPr lang="en-US" smtClean="0"/>
              <a:t>49</a:t>
            </a:fld>
            <a:endParaRPr lang="en-US"/>
          </a:p>
        </p:txBody>
      </p:sp>
      <p:sp>
        <p:nvSpPr>
          <p:cNvPr id="6" name="Rubrik 5">
            <a:extLst>
              <a:ext uri="{FF2B5EF4-FFF2-40B4-BE49-F238E27FC236}">
                <a16:creationId xmlns:a16="http://schemas.microsoft.com/office/drawing/2014/main" id="{A8DD5FC4-5A9A-4315-A6EF-1D29A6133EF7}"/>
              </a:ext>
            </a:extLst>
          </p:cNvPr>
          <p:cNvSpPr>
            <a:spLocks noGrp="1"/>
          </p:cNvSpPr>
          <p:nvPr>
            <p:ph type="title"/>
          </p:nvPr>
        </p:nvSpPr>
        <p:spPr>
          <a:xfrm>
            <a:off x="636900" y="818640"/>
            <a:ext cx="7717800" cy="572700"/>
          </a:xfrm>
        </p:spPr>
        <p:txBody>
          <a:bodyPr/>
          <a:lstStyle/>
          <a:p>
            <a:r>
              <a:rPr lang="sv-SE" b="1">
                <a:solidFill>
                  <a:srgbClr val="101A4D"/>
                </a:solidFill>
                <a:latin typeface="Scania Office Headline Bold" panose="00000805000000000000" pitchFamily="2" charset="0"/>
              </a:rPr>
              <a:t>Agenda</a:t>
            </a:r>
          </a:p>
        </p:txBody>
      </p:sp>
    </p:spTree>
    <p:extLst>
      <p:ext uri="{BB962C8B-B14F-4D97-AF65-F5344CB8AC3E}">
        <p14:creationId xmlns:p14="http://schemas.microsoft.com/office/powerpoint/2010/main" val="380555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8DBE929-434B-4E9A-8013-F6F3E1B68C6C}"/>
              </a:ext>
            </a:extLst>
          </p:cNvPr>
          <p:cNvGraphicFramePr>
            <a:graphicFrameLocks noChangeAspect="1"/>
          </p:cNvGraphicFramePr>
          <p:nvPr>
            <p:custDataLst>
              <p:tags r:id="rId2"/>
            </p:custDataLst>
            <p:extLst>
              <p:ext uri="{D42A27DB-BD31-4B8C-83A1-F6EECF244321}">
                <p14:modId xmlns:p14="http://schemas.microsoft.com/office/powerpoint/2010/main" val="963049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0" name="think-cell Slide" r:id="rId5" imgW="396" imgH="396" progId="TCLayout.ActiveDocument.1">
                  <p:embed/>
                </p:oleObj>
              </mc:Choice>
              <mc:Fallback>
                <p:oleObj name="think-cell Slide" r:id="rId5" imgW="396" imgH="396" progId="TCLayout.ActiveDocument.1">
                  <p:embed/>
                  <p:pic>
                    <p:nvPicPr>
                      <p:cNvPr id="2" name="Object 1" hidden="1">
                        <a:extLst>
                          <a:ext uri="{FF2B5EF4-FFF2-40B4-BE49-F238E27FC236}">
                            <a16:creationId xmlns:a16="http://schemas.microsoft.com/office/drawing/2014/main" id="{F8DBE929-434B-4E9A-8013-F6F3E1B68C6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87" name="Google Shape;1387;p89"/>
          <p:cNvSpPr txBox="1">
            <a:spLocks noGrp="1"/>
          </p:cNvSpPr>
          <p:nvPr>
            <p:ph type="title"/>
          </p:nvPr>
        </p:nvSpPr>
        <p:spPr>
          <a:xfrm>
            <a:off x="1994288" y="600076"/>
            <a:ext cx="5046015" cy="32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101A4D"/>
                </a:solidFill>
                <a:latin typeface="Scania Office Headline Bold" panose="00000805000000000000" pitchFamily="2" charset="0"/>
              </a:rPr>
              <a:t>Apresentando hoje:</a:t>
            </a:r>
            <a:endParaRPr>
              <a:solidFill>
                <a:srgbClr val="101A4D"/>
              </a:solidFill>
              <a:latin typeface="Scania Office Headline Bold" panose="00000805000000000000" pitchFamily="2" charset="0"/>
            </a:endParaRPr>
          </a:p>
        </p:txBody>
      </p:sp>
      <p:pic>
        <p:nvPicPr>
          <p:cNvPr id="49" name="ScaniaSymbol">
            <a:extLst>
              <a:ext uri="{FF2B5EF4-FFF2-40B4-BE49-F238E27FC236}">
                <a16:creationId xmlns:a16="http://schemas.microsoft.com/office/drawing/2014/main" id="{6374EF17-C0C6-4EC0-9772-E873E4EA4F8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44" name="Content Placeholder 1">
            <a:extLst>
              <a:ext uri="{FF2B5EF4-FFF2-40B4-BE49-F238E27FC236}">
                <a16:creationId xmlns:a16="http://schemas.microsoft.com/office/drawing/2014/main" id="{CCD656D6-0392-4231-943B-EEE5815FBE04}"/>
              </a:ext>
            </a:extLst>
          </p:cNvPr>
          <p:cNvSpPr txBox="1">
            <a:spLocks/>
          </p:cNvSpPr>
          <p:nvPr/>
        </p:nvSpPr>
        <p:spPr>
          <a:xfrm>
            <a:off x="1861308" y="3237392"/>
            <a:ext cx="1498650" cy="500153"/>
          </a:xfrm>
          <a:prstGeom prst="foldedCorner">
            <a:avLst/>
          </a:prstGeom>
        </p:spPr>
        <p:txBody>
          <a:bodyPr vert="horz" lIns="0" tIns="0" rIns="0" bIns="0" rtlCol="0">
            <a:no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400" kern="1200">
                <a:solidFill>
                  <a:schemeClr val="accent1"/>
                </a:solidFill>
                <a:latin typeface="+mn-lt"/>
                <a:ea typeface="+mn-ea"/>
                <a:cs typeface="+mn-cs"/>
              </a:defRPr>
            </a:lvl1pPr>
            <a:lvl2pPr marL="536575" indent="-268288" algn="l" defTabSz="914400" rtl="0" eaLnBrk="1" latinLnBrk="0" hangingPunct="1">
              <a:lnSpc>
                <a:spcPct val="90000"/>
              </a:lnSpc>
              <a:spcBef>
                <a:spcPts val="1200"/>
              </a:spcBef>
              <a:buClr>
                <a:schemeClr val="accent1"/>
              </a:buClr>
              <a:buFontTx/>
              <a:buChar char="−"/>
              <a:defRPr sz="2000" kern="1200">
                <a:solidFill>
                  <a:schemeClr val="accent1"/>
                </a:solidFill>
                <a:latin typeface="+mn-lt"/>
                <a:ea typeface="+mn-ea"/>
                <a:cs typeface="+mn-cs"/>
              </a:defRPr>
            </a:lvl2pPr>
            <a:lvl3pPr marL="893763" indent="-357188"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3pPr>
            <a:lvl4pPr marL="1258888" indent="-365125"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4pPr>
            <a:lvl5pPr marL="1704975" indent="-446088"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0"/>
              </a:spcBef>
              <a:buClrTx/>
              <a:buNone/>
              <a:defRPr/>
            </a:pPr>
            <a:r>
              <a:rPr lang="en-GB" sz="1050" b="1">
                <a:solidFill>
                  <a:srgbClr val="002060"/>
                </a:solidFill>
                <a:cs typeface="Arial" panose="020B0604020202020204" pitchFamily="34" charset="0"/>
              </a:rPr>
              <a:t>Ricardo De Nardo</a:t>
            </a:r>
            <a:br>
              <a:rPr lang="en-GB" sz="1050">
                <a:solidFill>
                  <a:srgbClr val="002060"/>
                </a:solidFill>
                <a:cs typeface="Arial" panose="020B0604020202020204" pitchFamily="34" charset="0"/>
              </a:rPr>
            </a:br>
            <a:r>
              <a:rPr lang="en-GB" sz="1050" err="1">
                <a:solidFill>
                  <a:schemeClr val="accent1">
                    <a:lumMod val="75000"/>
                  </a:schemeClr>
                </a:solidFill>
                <a:cs typeface="Arial" panose="020B0604020202020204" pitchFamily="34" charset="0"/>
              </a:rPr>
              <a:t>Engenheiro</a:t>
            </a:r>
            <a:r>
              <a:rPr lang="en-GB" sz="1050">
                <a:solidFill>
                  <a:schemeClr val="accent1">
                    <a:lumMod val="75000"/>
                  </a:schemeClr>
                </a:solidFill>
                <a:cs typeface="Arial" panose="020B0604020202020204" pitchFamily="34" charset="0"/>
              </a:rPr>
              <a:t> de </a:t>
            </a:r>
            <a:r>
              <a:rPr lang="en-GB" sz="1050" err="1">
                <a:solidFill>
                  <a:schemeClr val="accent1">
                    <a:lumMod val="75000"/>
                  </a:schemeClr>
                </a:solidFill>
                <a:cs typeface="Arial" panose="020B0604020202020204" pitchFamily="34" charset="0"/>
              </a:rPr>
              <a:t>Desenvolvimento</a:t>
            </a:r>
            <a:endParaRPr lang="en-GB" sz="1050">
              <a:solidFill>
                <a:schemeClr val="accent1">
                  <a:lumMod val="75000"/>
                </a:schemeClr>
              </a:solidFill>
              <a:cs typeface="Arial" panose="020B0604020202020204" pitchFamily="34" charset="0"/>
            </a:endParaRPr>
          </a:p>
          <a:p>
            <a:pPr marL="0" indent="0" algn="ctr" defTabSz="685800">
              <a:lnSpc>
                <a:spcPct val="100000"/>
              </a:lnSpc>
              <a:spcBef>
                <a:spcPts val="0"/>
              </a:spcBef>
              <a:buClrTx/>
              <a:buNone/>
              <a:defRPr/>
            </a:pPr>
            <a:r>
              <a:rPr lang="en-US" sz="1050">
                <a:solidFill>
                  <a:schemeClr val="accent1">
                    <a:lumMod val="75000"/>
                  </a:schemeClr>
                </a:solidFill>
                <a:cs typeface="Arial" panose="020B0604020202020204" pitchFamily="34" charset="0"/>
              </a:rPr>
              <a:t>Powertrain</a:t>
            </a:r>
            <a:endParaRPr lang="en-GB" sz="1050">
              <a:solidFill>
                <a:schemeClr val="accent1">
                  <a:lumMod val="75000"/>
                </a:schemeClr>
              </a:solidFill>
              <a:cs typeface="Arial" panose="020B0604020202020204" pitchFamily="34" charset="0"/>
            </a:endParaRPr>
          </a:p>
        </p:txBody>
      </p:sp>
      <p:sp>
        <p:nvSpPr>
          <p:cNvPr id="45" name="Content Placeholder 1">
            <a:extLst>
              <a:ext uri="{FF2B5EF4-FFF2-40B4-BE49-F238E27FC236}">
                <a16:creationId xmlns:a16="http://schemas.microsoft.com/office/drawing/2014/main" id="{0A13D02A-5126-46EF-9EDB-9047E0B03FCB}"/>
              </a:ext>
            </a:extLst>
          </p:cNvPr>
          <p:cNvSpPr txBox="1">
            <a:spLocks/>
          </p:cNvSpPr>
          <p:nvPr/>
        </p:nvSpPr>
        <p:spPr>
          <a:xfrm>
            <a:off x="4760280" y="3237392"/>
            <a:ext cx="1463603" cy="500153"/>
          </a:xfrm>
          <a:prstGeom prst="foldedCorner">
            <a:avLst/>
          </a:prstGeom>
        </p:spPr>
        <p:txBody>
          <a:bodyPr vert="horz" lIns="0" tIns="0" rIns="0" bIns="0" rtlCol="0" anchor="t">
            <a:no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400" kern="1200">
                <a:solidFill>
                  <a:schemeClr val="accent1"/>
                </a:solidFill>
                <a:latin typeface="+mn-lt"/>
                <a:ea typeface="+mn-ea"/>
                <a:cs typeface="+mn-cs"/>
              </a:defRPr>
            </a:lvl1pPr>
            <a:lvl2pPr marL="536575" indent="-268288" algn="l" defTabSz="914400" rtl="0" eaLnBrk="1" latinLnBrk="0" hangingPunct="1">
              <a:lnSpc>
                <a:spcPct val="90000"/>
              </a:lnSpc>
              <a:spcBef>
                <a:spcPts val="1200"/>
              </a:spcBef>
              <a:buClr>
                <a:schemeClr val="accent1"/>
              </a:buClr>
              <a:buFontTx/>
              <a:buChar char="−"/>
              <a:defRPr sz="2000" kern="1200">
                <a:solidFill>
                  <a:schemeClr val="accent1"/>
                </a:solidFill>
                <a:latin typeface="+mn-lt"/>
                <a:ea typeface="+mn-ea"/>
                <a:cs typeface="+mn-cs"/>
              </a:defRPr>
            </a:lvl2pPr>
            <a:lvl3pPr marL="893763" indent="-357188"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3pPr>
            <a:lvl4pPr marL="1258888" indent="-365125"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4pPr>
            <a:lvl5pPr marL="1704975" indent="-446088"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Tx/>
              <a:buNone/>
              <a:defRPr/>
            </a:pPr>
            <a:r>
              <a:rPr lang="en-GB" sz="1050" b="1">
                <a:solidFill>
                  <a:srgbClr val="002060"/>
                </a:solidFill>
                <a:cs typeface="Arial"/>
              </a:rPr>
              <a:t>Marcelo Patucci</a:t>
            </a:r>
            <a:br>
              <a:rPr lang="en-GB" sz="1050">
                <a:cs typeface="Arial" panose="020B0604020202020204" pitchFamily="34" charset="0"/>
              </a:rPr>
            </a:br>
            <a:r>
              <a:rPr lang="en-GB" sz="1050" err="1">
                <a:solidFill>
                  <a:schemeClr val="accent1">
                    <a:lumMod val="75000"/>
                  </a:schemeClr>
                </a:solidFill>
                <a:cs typeface="Arial" panose="020B0604020202020204" pitchFamily="34" charset="0"/>
              </a:rPr>
              <a:t>Gerente</a:t>
            </a:r>
            <a:r>
              <a:rPr lang="en-GB" sz="1050">
                <a:solidFill>
                  <a:schemeClr val="accent1">
                    <a:lumMod val="75000"/>
                  </a:schemeClr>
                </a:solidFill>
                <a:cs typeface="Arial" panose="020B0604020202020204" pitchFamily="34" charset="0"/>
              </a:rPr>
              <a:t> de Grupo</a:t>
            </a:r>
          </a:p>
          <a:p>
            <a:pPr marL="0" indent="0" algn="ctr">
              <a:lnSpc>
                <a:spcPct val="100000"/>
              </a:lnSpc>
              <a:spcBef>
                <a:spcPts val="0"/>
              </a:spcBef>
              <a:buClrTx/>
              <a:buNone/>
              <a:defRPr/>
            </a:pPr>
            <a:r>
              <a:rPr lang="en-GB" sz="1050" err="1">
                <a:solidFill>
                  <a:schemeClr val="accent1">
                    <a:lumMod val="75000"/>
                  </a:schemeClr>
                </a:solidFill>
                <a:cs typeface="Arial" panose="020B0604020202020204" pitchFamily="34" charset="0"/>
              </a:rPr>
              <a:t>Engenharia</a:t>
            </a:r>
            <a:r>
              <a:rPr lang="en-GB" sz="1050">
                <a:solidFill>
                  <a:schemeClr val="accent1">
                    <a:lumMod val="75000"/>
                  </a:schemeClr>
                </a:solidFill>
                <a:cs typeface="Arial" panose="020B0604020202020204" pitchFamily="34" charset="0"/>
              </a:rPr>
              <a:t> de </a:t>
            </a:r>
            <a:r>
              <a:rPr lang="en-GB" sz="1050" err="1">
                <a:solidFill>
                  <a:schemeClr val="accent1">
                    <a:lumMod val="75000"/>
                  </a:schemeClr>
                </a:solidFill>
                <a:cs typeface="Arial" panose="020B0604020202020204" pitchFamily="34" charset="0"/>
              </a:rPr>
              <a:t>Desenvolvimento</a:t>
            </a:r>
            <a:endParaRPr lang="en-GB" sz="1050">
              <a:solidFill>
                <a:schemeClr val="accent1">
                  <a:lumMod val="75000"/>
                </a:schemeClr>
              </a:solidFill>
              <a:cs typeface="Arial" panose="020B0604020202020204" pitchFamily="34" charset="0"/>
            </a:endParaRPr>
          </a:p>
          <a:p>
            <a:pPr marL="0" indent="0" algn="ctr">
              <a:lnSpc>
                <a:spcPct val="100000"/>
              </a:lnSpc>
              <a:spcBef>
                <a:spcPts val="0"/>
              </a:spcBef>
              <a:buClrTx/>
              <a:buNone/>
              <a:defRPr/>
            </a:pPr>
            <a:r>
              <a:rPr lang="en-GB" sz="1050">
                <a:solidFill>
                  <a:schemeClr val="accent1">
                    <a:lumMod val="75000"/>
                  </a:schemeClr>
                </a:solidFill>
                <a:cs typeface="Arial" panose="020B0604020202020204" pitchFamily="34" charset="0"/>
              </a:rPr>
              <a:t>Powertrain</a:t>
            </a:r>
            <a:endParaRPr lang="en-US" sz="900">
              <a:solidFill>
                <a:schemeClr val="accent1">
                  <a:lumMod val="75000"/>
                </a:schemeClr>
              </a:solidFill>
              <a:cs typeface="Arial" panose="020B0604020202020204" pitchFamily="34" charset="0"/>
            </a:endParaRPr>
          </a:p>
        </p:txBody>
      </p:sp>
      <p:sp>
        <p:nvSpPr>
          <p:cNvPr id="46" name="Content Placeholder 1">
            <a:extLst>
              <a:ext uri="{FF2B5EF4-FFF2-40B4-BE49-F238E27FC236}">
                <a16:creationId xmlns:a16="http://schemas.microsoft.com/office/drawing/2014/main" id="{24DD3AC4-E203-4BB4-80AB-904250DDAE13}"/>
              </a:ext>
            </a:extLst>
          </p:cNvPr>
          <p:cNvSpPr txBox="1">
            <a:spLocks/>
          </p:cNvSpPr>
          <p:nvPr/>
        </p:nvSpPr>
        <p:spPr>
          <a:xfrm>
            <a:off x="6223883" y="3237392"/>
            <a:ext cx="1453258" cy="500153"/>
          </a:xfrm>
          <a:prstGeom prst="foldedCorner">
            <a:avLst/>
          </a:prstGeom>
        </p:spPr>
        <p:txBody>
          <a:bodyPr vert="horz" lIns="0" tIns="0" rIns="0" bIns="0" rtlCol="0" anchor="t">
            <a:noAutofit/>
          </a:bodyPr>
          <a:lstStyle>
            <a:defPPr marR="0" lvl="0" algn="l" rtl="0">
              <a:lnSpc>
                <a:spcPct val="100000"/>
              </a:lnSpc>
              <a:spcBef>
                <a:spcPts val="0"/>
              </a:spcBef>
              <a:spcAft>
                <a:spcPts val="0"/>
              </a:spcAft>
            </a:defPPr>
            <a:lvl1pPr marL="0" indent="0" algn="ctr" defTabSz="914400" eaLnBrk="1" latinLnBrk="0" hangingPunct="1">
              <a:buClrTx/>
              <a:buFont typeface="Arial" panose="020B0604020202020204" pitchFamily="34" charset="0"/>
              <a:buNone/>
              <a:defRPr sz="1050" b="1" kern="1200">
                <a:solidFill>
                  <a:srgbClr val="002060"/>
                </a:solidFill>
                <a:latin typeface="+mn-lt"/>
                <a:ea typeface="+mn-ea"/>
              </a:defRPr>
            </a:lvl1pPr>
            <a:lvl2pPr marL="536575" indent="-268288" defTabSz="914400" eaLnBrk="1" latinLnBrk="0" hangingPunct="1">
              <a:lnSpc>
                <a:spcPct val="90000"/>
              </a:lnSpc>
              <a:spcBef>
                <a:spcPts val="1200"/>
              </a:spcBef>
              <a:buClr>
                <a:schemeClr val="accent1"/>
              </a:buClr>
              <a:buFontTx/>
              <a:buChar char="−"/>
              <a:defRPr sz="2000" kern="1200">
                <a:solidFill>
                  <a:schemeClr val="accent1"/>
                </a:solidFill>
                <a:latin typeface="+mn-lt"/>
                <a:ea typeface="+mn-ea"/>
                <a:cs typeface="+mn-cs"/>
              </a:defRPr>
            </a:lvl2pPr>
            <a:lvl3pPr marL="893763" indent="-357188" defTabSz="91440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3pPr>
            <a:lvl4pPr marL="1258888" indent="-365125" defTabSz="91440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4pPr>
            <a:lvl5pPr marL="1704975" indent="-446088" defTabSz="91440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5pPr>
            <a:lvl6pPr marL="25146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André Nakamura</a:t>
            </a:r>
            <a:br>
              <a:rPr lang="en-GB"/>
            </a:br>
            <a:r>
              <a:rPr lang="en-GB" b="0" err="1">
                <a:solidFill>
                  <a:schemeClr val="accent1">
                    <a:lumMod val="75000"/>
                  </a:schemeClr>
                </a:solidFill>
              </a:rPr>
              <a:t>Engenheiro</a:t>
            </a:r>
            <a:r>
              <a:rPr lang="en-GB" b="0">
                <a:solidFill>
                  <a:schemeClr val="accent1">
                    <a:lumMod val="75000"/>
                  </a:schemeClr>
                </a:solidFill>
              </a:rPr>
              <a:t> de </a:t>
            </a:r>
            <a:r>
              <a:rPr lang="en-GB" b="0" err="1">
                <a:solidFill>
                  <a:schemeClr val="accent1">
                    <a:lumMod val="75000"/>
                  </a:schemeClr>
                </a:solidFill>
              </a:rPr>
              <a:t>Desenvolvimento</a:t>
            </a:r>
            <a:r>
              <a:rPr lang="en-GB" b="0">
                <a:solidFill>
                  <a:schemeClr val="accent1">
                    <a:lumMod val="75000"/>
                  </a:schemeClr>
                </a:solidFill>
              </a:rPr>
              <a:t> </a:t>
            </a:r>
            <a:r>
              <a:rPr lang="en-GB" b="0" err="1">
                <a:solidFill>
                  <a:schemeClr val="accent1">
                    <a:lumMod val="75000"/>
                  </a:schemeClr>
                </a:solidFill>
              </a:rPr>
              <a:t>Sistemas</a:t>
            </a:r>
            <a:r>
              <a:rPr lang="en-GB" b="0">
                <a:solidFill>
                  <a:schemeClr val="accent1">
                    <a:lumMod val="75000"/>
                  </a:schemeClr>
                </a:solidFill>
              </a:rPr>
              <a:t> </a:t>
            </a:r>
            <a:r>
              <a:rPr lang="en-GB" b="0" err="1">
                <a:solidFill>
                  <a:schemeClr val="accent1">
                    <a:lumMod val="75000"/>
                  </a:schemeClr>
                </a:solidFill>
              </a:rPr>
              <a:t>Elétricos</a:t>
            </a:r>
            <a:endParaRPr lang="en-US" b="0">
              <a:solidFill>
                <a:schemeClr val="accent1">
                  <a:lumMod val="75000"/>
                </a:schemeClr>
              </a:solidFill>
            </a:endParaRPr>
          </a:p>
        </p:txBody>
      </p:sp>
      <p:sp>
        <p:nvSpPr>
          <p:cNvPr id="50" name="Content Placeholder 1">
            <a:extLst>
              <a:ext uri="{FF2B5EF4-FFF2-40B4-BE49-F238E27FC236}">
                <a16:creationId xmlns:a16="http://schemas.microsoft.com/office/drawing/2014/main" id="{5C3B1931-3E1C-41E8-9772-6661E07EB3A9}"/>
              </a:ext>
            </a:extLst>
          </p:cNvPr>
          <p:cNvSpPr txBox="1">
            <a:spLocks/>
          </p:cNvSpPr>
          <p:nvPr/>
        </p:nvSpPr>
        <p:spPr>
          <a:xfrm>
            <a:off x="3494074" y="3250857"/>
            <a:ext cx="1286073" cy="500153"/>
          </a:xfrm>
          <a:prstGeom prst="foldedCorner">
            <a:avLst/>
          </a:prstGeom>
        </p:spPr>
        <p:txBody>
          <a:bodyPr vert="horz" lIns="0" tIns="0" rIns="0" bIns="0" rtlCol="0">
            <a:no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400" kern="1200">
                <a:solidFill>
                  <a:schemeClr val="accent1"/>
                </a:solidFill>
                <a:latin typeface="+mn-lt"/>
                <a:ea typeface="+mn-ea"/>
                <a:cs typeface="+mn-cs"/>
              </a:defRPr>
            </a:lvl1pPr>
            <a:lvl2pPr marL="536575" indent="-268288" algn="l" defTabSz="914400" rtl="0" eaLnBrk="1" latinLnBrk="0" hangingPunct="1">
              <a:lnSpc>
                <a:spcPct val="90000"/>
              </a:lnSpc>
              <a:spcBef>
                <a:spcPts val="1200"/>
              </a:spcBef>
              <a:buClr>
                <a:schemeClr val="accent1"/>
              </a:buClr>
              <a:buFontTx/>
              <a:buChar char="−"/>
              <a:defRPr sz="2000" kern="1200">
                <a:solidFill>
                  <a:schemeClr val="accent1"/>
                </a:solidFill>
                <a:latin typeface="+mn-lt"/>
                <a:ea typeface="+mn-ea"/>
                <a:cs typeface="+mn-cs"/>
              </a:defRPr>
            </a:lvl2pPr>
            <a:lvl3pPr marL="893763" indent="-357188"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3pPr>
            <a:lvl4pPr marL="1258888" indent="-365125"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4pPr>
            <a:lvl5pPr marL="1704975" indent="-446088"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Tx/>
              <a:buNone/>
            </a:pPr>
            <a:r>
              <a:rPr lang="en-GB" sz="1050" b="1">
                <a:solidFill>
                  <a:srgbClr val="002060"/>
                </a:solidFill>
                <a:cs typeface="Arial" panose="020B0604020202020204" pitchFamily="34" charset="0"/>
              </a:rPr>
              <a:t>Cleyton Gomes</a:t>
            </a:r>
            <a:br>
              <a:rPr lang="en-GB" sz="1050">
                <a:cs typeface="Arial" panose="020B0604020202020204" pitchFamily="34" charset="0"/>
              </a:rPr>
            </a:br>
            <a:r>
              <a:rPr lang="en-GB" sz="1050" err="1">
                <a:solidFill>
                  <a:schemeClr val="accent1">
                    <a:lumMod val="75000"/>
                  </a:schemeClr>
                </a:solidFill>
                <a:cs typeface="Arial" panose="020B0604020202020204" pitchFamily="34" charset="0"/>
              </a:rPr>
              <a:t>Gerente</a:t>
            </a:r>
            <a:r>
              <a:rPr lang="en-GB" sz="1050">
                <a:solidFill>
                  <a:schemeClr val="accent1">
                    <a:lumMod val="75000"/>
                  </a:schemeClr>
                </a:solidFill>
                <a:cs typeface="Arial" panose="020B0604020202020204" pitchFamily="34" charset="0"/>
              </a:rPr>
              <a:t> de Grupo</a:t>
            </a:r>
          </a:p>
          <a:p>
            <a:pPr marL="0" indent="0" algn="ctr">
              <a:lnSpc>
                <a:spcPct val="100000"/>
              </a:lnSpc>
              <a:spcBef>
                <a:spcPts val="0"/>
              </a:spcBef>
              <a:buClrTx/>
              <a:buNone/>
            </a:pPr>
            <a:r>
              <a:rPr lang="en-GB" sz="1050" err="1">
                <a:solidFill>
                  <a:schemeClr val="accent1">
                    <a:lumMod val="75000"/>
                  </a:schemeClr>
                </a:solidFill>
                <a:cs typeface="Arial" panose="020B0604020202020204" pitchFamily="34" charset="0"/>
              </a:rPr>
              <a:t>Engenharia</a:t>
            </a:r>
            <a:r>
              <a:rPr lang="en-GB" sz="1050">
                <a:solidFill>
                  <a:schemeClr val="accent1">
                    <a:lumMod val="75000"/>
                  </a:schemeClr>
                </a:solidFill>
                <a:cs typeface="Arial" panose="020B0604020202020204" pitchFamily="34" charset="0"/>
              </a:rPr>
              <a:t> de </a:t>
            </a:r>
            <a:r>
              <a:rPr lang="en-GB" sz="1050" err="1">
                <a:solidFill>
                  <a:schemeClr val="accent1">
                    <a:lumMod val="75000"/>
                  </a:schemeClr>
                </a:solidFill>
                <a:cs typeface="Arial" panose="020B0604020202020204" pitchFamily="34" charset="0"/>
              </a:rPr>
              <a:t>Desenvolvimento</a:t>
            </a:r>
            <a:r>
              <a:rPr lang="en-GB" sz="1050">
                <a:solidFill>
                  <a:schemeClr val="accent1">
                    <a:lumMod val="75000"/>
                  </a:schemeClr>
                </a:solidFill>
                <a:cs typeface="Arial" panose="020B0604020202020204" pitchFamily="34" charset="0"/>
              </a:rPr>
              <a:t> Chassis &amp; </a:t>
            </a:r>
            <a:r>
              <a:rPr lang="en-GB" sz="1050" err="1">
                <a:solidFill>
                  <a:schemeClr val="accent1">
                    <a:lumMod val="75000"/>
                  </a:schemeClr>
                </a:solidFill>
                <a:cs typeface="Arial" panose="020B0604020202020204" pitchFamily="34" charset="0"/>
              </a:rPr>
              <a:t>Elétrica</a:t>
            </a:r>
            <a:endParaRPr lang="en-GB" sz="1050">
              <a:solidFill>
                <a:schemeClr val="accent1">
                  <a:lumMod val="75000"/>
                </a:schemeClr>
              </a:solidFill>
              <a:cs typeface="Arial" panose="020B0604020202020204" pitchFamily="34" charset="0"/>
            </a:endParaRPr>
          </a:p>
          <a:p>
            <a:pPr marL="0" indent="0" algn="ctr">
              <a:lnSpc>
                <a:spcPct val="100000"/>
              </a:lnSpc>
              <a:spcBef>
                <a:spcPts val="0"/>
              </a:spcBef>
              <a:buClrTx/>
              <a:buNone/>
            </a:pPr>
            <a:endParaRPr lang="en-GB" sz="1050">
              <a:solidFill>
                <a:schemeClr val="accent1">
                  <a:lumMod val="75000"/>
                </a:schemeClr>
              </a:solidFill>
              <a:cs typeface="Arial" panose="020B0604020202020204" pitchFamily="34" charset="0"/>
            </a:endParaRPr>
          </a:p>
          <a:p>
            <a:pPr marL="0" indent="0" algn="ctr">
              <a:lnSpc>
                <a:spcPct val="100000"/>
              </a:lnSpc>
              <a:spcBef>
                <a:spcPts val="0"/>
              </a:spcBef>
              <a:buClrTx/>
              <a:buNone/>
            </a:pPr>
            <a:endParaRPr lang="en-US" sz="1050">
              <a:solidFill>
                <a:schemeClr val="accent1">
                  <a:lumMod val="75000"/>
                </a:schemeClr>
              </a:solidFill>
              <a:cs typeface="Arial" panose="020B0604020202020204" pitchFamily="34" charset="0"/>
            </a:endParaRPr>
          </a:p>
        </p:txBody>
      </p:sp>
      <p:pic>
        <p:nvPicPr>
          <p:cNvPr id="51" name="Picture 4" descr="Image">
            <a:extLst>
              <a:ext uri="{FF2B5EF4-FFF2-40B4-BE49-F238E27FC236}">
                <a16:creationId xmlns:a16="http://schemas.microsoft.com/office/drawing/2014/main" id="{EC5AD280-7B43-4A7A-9DB8-F12D2B00C1A6}"/>
              </a:ext>
            </a:extLst>
          </p:cNvPr>
          <p:cNvPicPr>
            <a:picLocks noChangeAspect="1" noChangeArrowheads="1"/>
          </p:cNvPicPr>
          <p:nvPr/>
        </p:nvPicPr>
        <p:blipFill rotWithShape="1">
          <a:blip r:embed="rId8" cstate="email">
            <a:grayscl/>
            <a:extLst>
              <a:ext uri="{28A0092B-C50C-407E-A947-70E740481C1C}">
                <a14:useLocalDpi xmlns:a14="http://schemas.microsoft.com/office/drawing/2010/main"/>
              </a:ext>
            </a:extLst>
          </a:blip>
          <a:srcRect/>
          <a:stretch/>
        </p:blipFill>
        <p:spPr bwMode="auto">
          <a:xfrm>
            <a:off x="2015091" y="1575442"/>
            <a:ext cx="1238654" cy="1595150"/>
          </a:xfrm>
          <a:prstGeom prst="foldedCorner">
            <a:avLst/>
          </a:prstGeom>
          <a:noFill/>
          <a:extLst>
            <a:ext uri="{909E8E84-426E-40DD-AFC4-6F175D3DCCD1}">
              <a14:hiddenFill xmlns:a14="http://schemas.microsoft.com/office/drawing/2010/main">
                <a:solidFill>
                  <a:srgbClr val="FFFFFF"/>
                </a:solidFill>
              </a14:hiddenFill>
            </a:ext>
          </a:extLst>
        </p:spPr>
      </p:pic>
      <p:pic>
        <p:nvPicPr>
          <p:cNvPr id="52" name="Picture 2" descr="Profile">
            <a:extLst>
              <a:ext uri="{FF2B5EF4-FFF2-40B4-BE49-F238E27FC236}">
                <a16:creationId xmlns:a16="http://schemas.microsoft.com/office/drawing/2014/main" id="{E8A6652A-8400-4C8C-828C-C3AE1CD11684}"/>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385201" y="1575441"/>
            <a:ext cx="1056825" cy="1582074"/>
          </a:xfrm>
          <a:prstGeom prst="foldedCorner">
            <a:avLst/>
          </a:prstGeom>
          <a:noFill/>
          <a:extLst>
            <a:ext uri="{909E8E84-426E-40DD-AFC4-6F175D3DCCD1}">
              <a14:hiddenFill xmlns:a14="http://schemas.microsoft.com/office/drawing/2010/main">
                <a:solidFill>
                  <a:srgbClr val="FFFFFF"/>
                </a:solidFill>
              </a14:hiddenFill>
            </a:ext>
          </a:extLst>
        </p:spPr>
      </p:pic>
      <p:pic>
        <p:nvPicPr>
          <p:cNvPr id="53" name="Picture 6">
            <a:extLst>
              <a:ext uri="{FF2B5EF4-FFF2-40B4-BE49-F238E27FC236}">
                <a16:creationId xmlns:a16="http://schemas.microsoft.com/office/drawing/2014/main" id="{6564A02C-B5DD-49BA-ABAF-7CFB1828F2B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996124" y="1578179"/>
            <a:ext cx="1056825" cy="1582073"/>
          </a:xfrm>
          <a:prstGeom prst="foldedCorner">
            <a:avLst/>
          </a:prstGeom>
          <a:noFill/>
          <a:extLst>
            <a:ext uri="{909E8E84-426E-40DD-AFC4-6F175D3DCCD1}">
              <a14:hiddenFill xmlns:a14="http://schemas.microsoft.com/office/drawing/2010/main">
                <a:solidFill>
                  <a:srgbClr val="FFFFFF"/>
                </a:solidFill>
              </a14:hiddenFill>
            </a:ext>
          </a:extLst>
        </p:spPr>
      </p:pic>
      <p:pic>
        <p:nvPicPr>
          <p:cNvPr id="54" name="Picture 8">
            <a:extLst>
              <a:ext uri="{FF2B5EF4-FFF2-40B4-BE49-F238E27FC236}">
                <a16:creationId xmlns:a16="http://schemas.microsoft.com/office/drawing/2014/main" id="{7D223172-A18A-4359-A671-201DBDEC9373}"/>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585997" y="1575442"/>
            <a:ext cx="1102229" cy="1595150"/>
          </a:xfrm>
          <a:prstGeom prst="foldedCorner">
            <a:avLst/>
          </a:prstGeom>
          <a:noFill/>
          <a:extLst>
            <a:ext uri="{909E8E84-426E-40DD-AFC4-6F175D3DCCD1}">
              <a14:hiddenFill xmlns:a14="http://schemas.microsoft.com/office/drawing/2010/main">
                <a:solidFill>
                  <a:srgbClr val="FFFFFF"/>
                </a:solidFill>
              </a14:hiddenFill>
            </a:ext>
          </a:extLst>
        </p:spPr>
      </p:pic>
      <p:pic>
        <p:nvPicPr>
          <p:cNvPr id="55" name="Picture 54" descr="A picture containing person, outdoor, posing&#10;&#10;Description automatically generated">
            <a:extLst>
              <a:ext uri="{FF2B5EF4-FFF2-40B4-BE49-F238E27FC236}">
                <a16:creationId xmlns:a16="http://schemas.microsoft.com/office/drawing/2014/main" id="{04F2D8DA-3A82-488E-9426-2AB7AF48A452}"/>
              </a:ext>
            </a:extLst>
          </p:cNvPr>
          <p:cNvPicPr>
            <a:picLocks noChangeAspect="1"/>
          </p:cNvPicPr>
          <p:nvPr/>
        </p:nvPicPr>
        <p:blipFill rotWithShape="1">
          <a:blip r:embed="rId12" cstate="email">
            <a:grayscl/>
            <a:extLst>
              <a:ext uri="{28A0092B-C50C-407E-A947-70E740481C1C}">
                <a14:useLocalDpi xmlns:a14="http://schemas.microsoft.com/office/drawing/2010/main"/>
              </a:ext>
            </a:extLst>
          </a:blip>
          <a:srcRect/>
          <a:stretch/>
        </p:blipFill>
        <p:spPr>
          <a:xfrm>
            <a:off x="467024" y="1580920"/>
            <a:ext cx="1208792" cy="1579333"/>
          </a:xfrm>
          <a:prstGeom prst="foldedCorner">
            <a:avLst/>
          </a:prstGeom>
        </p:spPr>
      </p:pic>
      <p:sp>
        <p:nvSpPr>
          <p:cNvPr id="56" name="Content Placeholder 1">
            <a:extLst>
              <a:ext uri="{FF2B5EF4-FFF2-40B4-BE49-F238E27FC236}">
                <a16:creationId xmlns:a16="http://schemas.microsoft.com/office/drawing/2014/main" id="{9E612FB6-D34D-47FD-889B-94EDA57513A8}"/>
              </a:ext>
            </a:extLst>
          </p:cNvPr>
          <p:cNvSpPr txBox="1">
            <a:spLocks/>
          </p:cNvSpPr>
          <p:nvPr/>
        </p:nvSpPr>
        <p:spPr>
          <a:xfrm>
            <a:off x="431931" y="3237392"/>
            <a:ext cx="1286073" cy="500153"/>
          </a:xfrm>
          <a:prstGeom prst="foldedCorner">
            <a:avLst/>
          </a:prstGeom>
        </p:spPr>
        <p:txBody>
          <a:bodyPr vert="horz" lIns="0" tIns="0" rIns="0" bIns="0" rtlCol="0">
            <a:no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400" kern="1200">
                <a:solidFill>
                  <a:schemeClr val="accent1"/>
                </a:solidFill>
                <a:latin typeface="+mn-lt"/>
                <a:ea typeface="+mn-ea"/>
                <a:cs typeface="+mn-cs"/>
              </a:defRPr>
            </a:lvl1pPr>
            <a:lvl2pPr marL="536575" indent="-268288" algn="l" defTabSz="914400" rtl="0" eaLnBrk="1" latinLnBrk="0" hangingPunct="1">
              <a:lnSpc>
                <a:spcPct val="90000"/>
              </a:lnSpc>
              <a:spcBef>
                <a:spcPts val="1200"/>
              </a:spcBef>
              <a:buClr>
                <a:schemeClr val="accent1"/>
              </a:buClr>
              <a:buFontTx/>
              <a:buChar char="−"/>
              <a:defRPr sz="2000" kern="1200">
                <a:solidFill>
                  <a:schemeClr val="accent1"/>
                </a:solidFill>
                <a:latin typeface="+mn-lt"/>
                <a:ea typeface="+mn-ea"/>
                <a:cs typeface="+mn-cs"/>
              </a:defRPr>
            </a:lvl2pPr>
            <a:lvl3pPr marL="893763" indent="-357188"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3pPr>
            <a:lvl4pPr marL="1258888" indent="-365125"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4pPr>
            <a:lvl5pPr marL="1704975" indent="-446088"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0"/>
              </a:spcBef>
              <a:buClrTx/>
              <a:buNone/>
              <a:defRPr/>
            </a:pPr>
            <a:r>
              <a:rPr lang="en-GB" sz="1050" b="1">
                <a:solidFill>
                  <a:srgbClr val="002060"/>
                </a:solidFill>
                <a:cs typeface="Arial" panose="020B0604020202020204" pitchFamily="34" charset="0"/>
              </a:rPr>
              <a:t>Hemmely de Borba</a:t>
            </a:r>
            <a:br>
              <a:rPr lang="en-GB" sz="1050">
                <a:solidFill>
                  <a:srgbClr val="002060"/>
                </a:solidFill>
                <a:cs typeface="Arial" panose="020B0604020202020204" pitchFamily="34" charset="0"/>
              </a:rPr>
            </a:br>
            <a:r>
              <a:rPr lang="en-GB" sz="1050" err="1">
                <a:solidFill>
                  <a:schemeClr val="accent1">
                    <a:lumMod val="75000"/>
                  </a:schemeClr>
                </a:solidFill>
                <a:cs typeface="Arial" panose="020B0604020202020204" pitchFamily="34" charset="0"/>
              </a:rPr>
              <a:t>Gerente</a:t>
            </a:r>
            <a:r>
              <a:rPr lang="en-GB" sz="1050">
                <a:solidFill>
                  <a:schemeClr val="accent1">
                    <a:lumMod val="75000"/>
                  </a:schemeClr>
                </a:solidFill>
                <a:cs typeface="Arial" panose="020B0604020202020204" pitchFamily="34" charset="0"/>
              </a:rPr>
              <a:t> de </a:t>
            </a:r>
            <a:r>
              <a:rPr lang="en-GB" sz="1050" err="1">
                <a:solidFill>
                  <a:schemeClr val="accent1">
                    <a:lumMod val="75000"/>
                  </a:schemeClr>
                </a:solidFill>
                <a:cs typeface="Arial" panose="020B0604020202020204" pitchFamily="34" charset="0"/>
              </a:rPr>
              <a:t>Projeto</a:t>
            </a:r>
            <a:endParaRPr lang="en-GB" sz="1050">
              <a:solidFill>
                <a:schemeClr val="accent1">
                  <a:lumMod val="75000"/>
                </a:schemeClr>
              </a:solidFill>
              <a:cs typeface="Arial" panose="020B0604020202020204" pitchFamily="34" charset="0"/>
            </a:endParaRPr>
          </a:p>
          <a:p>
            <a:pPr marL="0" indent="0" algn="ctr" defTabSz="685800">
              <a:lnSpc>
                <a:spcPct val="100000"/>
              </a:lnSpc>
              <a:spcBef>
                <a:spcPts val="0"/>
              </a:spcBef>
              <a:buClrTx/>
              <a:buNone/>
              <a:defRPr/>
            </a:pPr>
            <a:r>
              <a:rPr lang="en-GB" sz="1050" err="1">
                <a:solidFill>
                  <a:schemeClr val="accent1">
                    <a:lumMod val="75000"/>
                  </a:schemeClr>
                </a:solidFill>
                <a:cs typeface="Arial" panose="020B0604020202020204" pitchFamily="34" charset="0"/>
              </a:rPr>
              <a:t>Introdução</a:t>
            </a:r>
            <a:r>
              <a:rPr lang="en-GB" sz="1050">
                <a:solidFill>
                  <a:schemeClr val="accent1">
                    <a:lumMod val="75000"/>
                  </a:schemeClr>
                </a:solidFill>
                <a:cs typeface="Arial" panose="020B0604020202020204" pitchFamily="34" charset="0"/>
              </a:rPr>
              <a:t> de Mercado</a:t>
            </a:r>
            <a:endParaRPr lang="en-US" sz="1050">
              <a:solidFill>
                <a:schemeClr val="accent1">
                  <a:lumMod val="75000"/>
                </a:schemeClr>
              </a:solidFill>
              <a:cs typeface="Arial" panose="020B0604020202020204" pitchFamily="34" charset="0"/>
            </a:endParaRPr>
          </a:p>
          <a:p>
            <a:pPr marL="0" indent="0" algn="ctr" defTabSz="685800">
              <a:lnSpc>
                <a:spcPct val="100000"/>
              </a:lnSpc>
              <a:spcBef>
                <a:spcPts val="0"/>
              </a:spcBef>
              <a:buClrTx/>
              <a:buNone/>
              <a:defRPr/>
            </a:pPr>
            <a:endParaRPr lang="en-US" sz="900">
              <a:solidFill>
                <a:srgbClr val="002060"/>
              </a:solidFill>
              <a:cs typeface="Arial" panose="020B0604020202020204" pitchFamily="34" charset="0"/>
            </a:endParaRPr>
          </a:p>
        </p:txBody>
      </p:sp>
      <p:pic>
        <p:nvPicPr>
          <p:cNvPr id="57" name="Picture 56">
            <a:extLst>
              <a:ext uri="{FF2B5EF4-FFF2-40B4-BE49-F238E27FC236}">
                <a16:creationId xmlns:a16="http://schemas.microsoft.com/office/drawing/2014/main" id="{9234D1ED-A1D3-4E51-8B93-9E67630B3CE4}"/>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7774279" y="1575441"/>
            <a:ext cx="1071308" cy="1592772"/>
          </a:xfrm>
          <a:prstGeom prst="foldedCorner">
            <a:avLst/>
          </a:prstGeom>
        </p:spPr>
      </p:pic>
      <p:sp>
        <p:nvSpPr>
          <p:cNvPr id="58" name="Content Placeholder 1">
            <a:extLst>
              <a:ext uri="{FF2B5EF4-FFF2-40B4-BE49-F238E27FC236}">
                <a16:creationId xmlns:a16="http://schemas.microsoft.com/office/drawing/2014/main" id="{EDB6D5F4-D9E4-4C9B-B0EC-CAE00FED3041}"/>
              </a:ext>
            </a:extLst>
          </p:cNvPr>
          <p:cNvSpPr txBox="1">
            <a:spLocks/>
          </p:cNvSpPr>
          <p:nvPr/>
        </p:nvSpPr>
        <p:spPr>
          <a:xfrm>
            <a:off x="7589548" y="3237392"/>
            <a:ext cx="1453258" cy="500153"/>
          </a:xfrm>
          <a:prstGeom prst="foldedCorner">
            <a:avLst/>
          </a:prstGeom>
        </p:spPr>
        <p:txBody>
          <a:bodyPr vert="horz" lIns="0" tIns="0" rIns="0" bIns="0" rtlCol="0" anchor="t">
            <a:noAutofit/>
          </a:bodyPr>
          <a:lstStyle>
            <a:defPPr marR="0" lvl="0" algn="l" rtl="0">
              <a:lnSpc>
                <a:spcPct val="100000"/>
              </a:lnSpc>
              <a:spcBef>
                <a:spcPts val="0"/>
              </a:spcBef>
              <a:spcAft>
                <a:spcPts val="0"/>
              </a:spcAft>
            </a:defPPr>
            <a:lvl1pPr marL="0" indent="0" algn="ctr" defTabSz="914400" eaLnBrk="1" latinLnBrk="0" hangingPunct="1">
              <a:buClrTx/>
              <a:buFont typeface="Arial" panose="020B0604020202020204" pitchFamily="34" charset="0"/>
              <a:buNone/>
              <a:defRPr sz="1050" b="1" kern="1200">
                <a:solidFill>
                  <a:srgbClr val="002060"/>
                </a:solidFill>
                <a:latin typeface="+mn-lt"/>
                <a:ea typeface="+mn-ea"/>
              </a:defRPr>
            </a:lvl1pPr>
            <a:lvl2pPr marL="536575" indent="-268288" defTabSz="914400" eaLnBrk="1" latinLnBrk="0" hangingPunct="1">
              <a:lnSpc>
                <a:spcPct val="90000"/>
              </a:lnSpc>
              <a:spcBef>
                <a:spcPts val="1200"/>
              </a:spcBef>
              <a:buClr>
                <a:schemeClr val="accent1"/>
              </a:buClr>
              <a:buFontTx/>
              <a:buChar char="−"/>
              <a:defRPr sz="2000" kern="1200">
                <a:solidFill>
                  <a:schemeClr val="accent1"/>
                </a:solidFill>
                <a:latin typeface="+mn-lt"/>
                <a:ea typeface="+mn-ea"/>
                <a:cs typeface="+mn-cs"/>
              </a:defRPr>
            </a:lvl2pPr>
            <a:lvl3pPr marL="893763" indent="-357188" defTabSz="91440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3pPr>
            <a:lvl4pPr marL="1258888" indent="-365125" defTabSz="91440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4pPr>
            <a:lvl5pPr marL="1704975" indent="-446088" defTabSz="91440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5pPr>
            <a:lvl6pPr marL="25146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Leonardo Sousa</a:t>
            </a:r>
            <a:br>
              <a:rPr lang="en-GB"/>
            </a:br>
            <a:r>
              <a:rPr lang="en-GB" b="0" err="1">
                <a:solidFill>
                  <a:schemeClr val="accent1">
                    <a:lumMod val="75000"/>
                  </a:schemeClr>
                </a:solidFill>
              </a:rPr>
              <a:t>Gerente</a:t>
            </a:r>
            <a:r>
              <a:rPr lang="en-GB" b="0">
                <a:solidFill>
                  <a:schemeClr val="accent1">
                    <a:lumMod val="75000"/>
                  </a:schemeClr>
                </a:solidFill>
              </a:rPr>
              <a:t> de Grupo </a:t>
            </a:r>
          </a:p>
          <a:p>
            <a:r>
              <a:rPr lang="en-GB" b="0" err="1">
                <a:solidFill>
                  <a:schemeClr val="accent1">
                    <a:lumMod val="75000"/>
                  </a:schemeClr>
                </a:solidFill>
              </a:rPr>
              <a:t>Suporte</a:t>
            </a:r>
            <a:r>
              <a:rPr lang="en-GB" b="0">
                <a:solidFill>
                  <a:schemeClr val="accent1">
                    <a:lumMod val="75000"/>
                  </a:schemeClr>
                </a:solidFill>
              </a:rPr>
              <a:t> </a:t>
            </a:r>
            <a:r>
              <a:rPr lang="en-GB" b="0" err="1">
                <a:solidFill>
                  <a:schemeClr val="accent1">
                    <a:lumMod val="75000"/>
                  </a:schemeClr>
                </a:solidFill>
              </a:rPr>
              <a:t>ao</a:t>
            </a:r>
            <a:r>
              <a:rPr lang="en-GB" b="0">
                <a:solidFill>
                  <a:schemeClr val="accent1">
                    <a:lumMod val="75000"/>
                  </a:schemeClr>
                </a:solidFill>
              </a:rPr>
              <a:t> </a:t>
            </a:r>
            <a:r>
              <a:rPr lang="en-GB" b="0" err="1">
                <a:solidFill>
                  <a:schemeClr val="accent1">
                    <a:lumMod val="75000"/>
                  </a:schemeClr>
                </a:solidFill>
              </a:rPr>
              <a:t>Encarroçador</a:t>
            </a:r>
            <a:endParaRPr lang="en-US" b="0">
              <a:solidFill>
                <a:schemeClr val="accent1">
                  <a:lumMod val="75000"/>
                </a:schemeClr>
              </a:solidFill>
            </a:endParaRPr>
          </a:p>
        </p:txBody>
      </p:sp>
    </p:spTree>
    <p:extLst>
      <p:ext uri="{BB962C8B-B14F-4D97-AF65-F5344CB8AC3E}">
        <p14:creationId xmlns:p14="http://schemas.microsoft.com/office/powerpoint/2010/main" val="851318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Imagem digital de um carro&#10;&#10;Descrição gerada automaticamente com confiança média">
            <a:extLst>
              <a:ext uri="{FF2B5EF4-FFF2-40B4-BE49-F238E27FC236}">
                <a16:creationId xmlns:a16="http://schemas.microsoft.com/office/drawing/2014/main" id="{37B04791-EBC5-4BE9-AC1E-1EFEC16061BE}"/>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458898" y="1353600"/>
            <a:ext cx="6218090" cy="2984684"/>
          </a:xfrm>
          <a:prstGeom prst="rect">
            <a:avLst/>
          </a:prstGeom>
        </p:spPr>
      </p:pic>
      <p:pic>
        <p:nvPicPr>
          <p:cNvPr id="15" name="Bildobjekt 14">
            <a:extLst>
              <a:ext uri="{FF2B5EF4-FFF2-40B4-BE49-F238E27FC236}">
                <a16:creationId xmlns:a16="http://schemas.microsoft.com/office/drawing/2014/main" id="{7E915519-A146-4B61-A8EB-551F5D199427}"/>
              </a:ext>
            </a:extLst>
          </p:cNvPr>
          <p:cNvPicPr>
            <a:picLocks noChangeAspect="1"/>
          </p:cNvPicPr>
          <p:nvPr/>
        </p:nvPicPr>
        <p:blipFill>
          <a:blip r:embed="rId4" cstate="email">
            <a:alphaModFix amt="17000"/>
            <a:extLst>
              <a:ext uri="{28A0092B-C50C-407E-A947-70E740481C1C}">
                <a14:useLocalDpi xmlns:a14="http://schemas.microsoft.com/office/drawing/2010/main"/>
              </a:ext>
            </a:extLst>
          </a:blip>
          <a:stretch>
            <a:fillRect/>
          </a:stretch>
        </p:blipFill>
        <p:spPr>
          <a:xfrm>
            <a:off x="1480085" y="1366453"/>
            <a:ext cx="6183829" cy="2964632"/>
          </a:xfrm>
          <a:prstGeom prst="rect">
            <a:avLst/>
          </a:prstGeom>
        </p:spPr>
      </p:pic>
      <p:sp>
        <p:nvSpPr>
          <p:cNvPr id="7" name="Slide Number Placeholder 6"/>
          <p:cNvSpPr>
            <a:spLocks noGrp="1"/>
          </p:cNvSpPr>
          <p:nvPr>
            <p:ph type="sldNum" sz="quarter" idx="12"/>
          </p:nvPr>
        </p:nvSpPr>
        <p:spPr/>
        <p:txBody>
          <a:bodyPr/>
          <a:lstStyle/>
          <a:p>
            <a:fld id="{0183C6E6-4335-4428-AB21-BBACF8148F3A}" type="slidenum">
              <a:rPr lang="en-US" smtClean="0"/>
              <a:t>50</a:t>
            </a:fld>
            <a:endParaRPr lang="en-US"/>
          </a:p>
        </p:txBody>
      </p:sp>
      <p:sp>
        <p:nvSpPr>
          <p:cNvPr id="16" name="Rektangel 15">
            <a:extLst>
              <a:ext uri="{FF2B5EF4-FFF2-40B4-BE49-F238E27FC236}">
                <a16:creationId xmlns:a16="http://schemas.microsoft.com/office/drawing/2014/main" id="{CF461562-40E6-4317-AE7C-22E19A6178ED}"/>
              </a:ext>
            </a:extLst>
          </p:cNvPr>
          <p:cNvSpPr/>
          <p:nvPr/>
        </p:nvSpPr>
        <p:spPr>
          <a:xfrm>
            <a:off x="4324815" y="3203503"/>
            <a:ext cx="354458" cy="115584"/>
          </a:xfrm>
          <a:prstGeom prst="rect">
            <a:avLst/>
          </a:prstGeom>
          <a:solidFill>
            <a:srgbClr val="424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sv-SE" sz="1800" err="1"/>
          </a:p>
        </p:txBody>
      </p:sp>
      <p:sp>
        <p:nvSpPr>
          <p:cNvPr id="17" name="Title 8">
            <a:extLst>
              <a:ext uri="{FF2B5EF4-FFF2-40B4-BE49-F238E27FC236}">
                <a16:creationId xmlns:a16="http://schemas.microsoft.com/office/drawing/2014/main" id="{326A10D9-C3D0-47C0-8E13-63D67F4B5E48}"/>
              </a:ext>
            </a:extLst>
          </p:cNvPr>
          <p:cNvSpPr>
            <a:spLocks noGrp="1"/>
          </p:cNvSpPr>
          <p:nvPr>
            <p:ph type="title"/>
          </p:nvPr>
        </p:nvSpPr>
        <p:spPr>
          <a:xfrm>
            <a:off x="247429" y="338461"/>
            <a:ext cx="7939167" cy="785813"/>
          </a:xfrm>
        </p:spPr>
        <p:txBody>
          <a:bodyPr/>
          <a:lstStyle/>
          <a:p>
            <a:r>
              <a:rPr lang="sv-SE" sz="2400" b="1" err="1">
                <a:solidFill>
                  <a:srgbClr val="101A4D"/>
                </a:solidFill>
                <a:latin typeface="Scania Office Headline Bold" panose="00000805000000000000" pitchFamily="2" charset="0"/>
                <a:cs typeface="Arial" panose="020B0604020202020204" pitchFamily="34" charset="0"/>
              </a:rPr>
              <a:t>Painel</a:t>
            </a:r>
            <a:r>
              <a:rPr lang="sv-SE" sz="2400" b="1">
                <a:solidFill>
                  <a:srgbClr val="101A4D"/>
                </a:solidFill>
                <a:latin typeface="Scania Office Headline Bold" panose="00000805000000000000" pitchFamily="2" charset="0"/>
                <a:cs typeface="Arial" panose="020B0604020202020204" pitchFamily="34" charset="0"/>
              </a:rPr>
              <a:t> de </a:t>
            </a:r>
            <a:r>
              <a:rPr lang="sv-SE" sz="2400" b="1" err="1">
                <a:solidFill>
                  <a:srgbClr val="101A4D"/>
                </a:solidFill>
                <a:latin typeface="Scania Office Headline Bold" panose="00000805000000000000" pitchFamily="2" charset="0"/>
                <a:cs typeface="Arial" panose="020B0604020202020204" pitchFamily="34" charset="0"/>
              </a:rPr>
              <a:t>instrumentos</a:t>
            </a:r>
            <a:endParaRPr lang="en-US" sz="2400" b="1">
              <a:solidFill>
                <a:srgbClr val="101A4D"/>
              </a:solidFill>
              <a:latin typeface="Scania Office Headline Bold" panose="00000805000000000000" pitchFamily="2" charset="0"/>
              <a:cs typeface="Arial" panose="020B0604020202020204" pitchFamily="34" charset="0"/>
            </a:endParaRPr>
          </a:p>
        </p:txBody>
      </p:sp>
      <p:sp>
        <p:nvSpPr>
          <p:cNvPr id="18" name="textruta 3">
            <a:extLst>
              <a:ext uri="{FF2B5EF4-FFF2-40B4-BE49-F238E27FC236}">
                <a16:creationId xmlns:a16="http://schemas.microsoft.com/office/drawing/2014/main" id="{727780BB-1A7D-48AD-B23B-3B807B42DD46}"/>
              </a:ext>
            </a:extLst>
          </p:cNvPr>
          <p:cNvSpPr txBox="1"/>
          <p:nvPr/>
        </p:nvSpPr>
        <p:spPr>
          <a:xfrm>
            <a:off x="247429" y="943012"/>
            <a:ext cx="8752652" cy="230832"/>
          </a:xfrm>
          <a:prstGeom prst="rect">
            <a:avLst/>
          </a:prstGeom>
          <a:noFill/>
        </p:spPr>
        <p:txBody>
          <a:bodyPr wrap="square" rtlCol="0">
            <a:spAutoFit/>
          </a:bodyPr>
          <a:lstStyle/>
          <a:p>
            <a:pPr>
              <a:lnSpc>
                <a:spcPct val="90000"/>
              </a:lnSpc>
              <a:spcBef>
                <a:spcPts val="900"/>
              </a:spcBef>
            </a:pPr>
            <a:r>
              <a:rPr lang="sv-SE" sz="1000">
                <a:solidFill>
                  <a:schemeClr val="tx1"/>
                </a:solidFill>
                <a:latin typeface="Scania Office" panose="00000500000000000000" pitchFamily="2" charset="0"/>
                <a:cs typeface="Arial" panose="020B0604020202020204" pitchFamily="34" charset="0"/>
              </a:rPr>
              <a:t>Um painel de instrumentos modular e customizável para todos os seguimentos.</a:t>
            </a:r>
          </a:p>
        </p:txBody>
      </p:sp>
    </p:spTree>
    <p:extLst>
      <p:ext uri="{BB962C8B-B14F-4D97-AF65-F5344CB8AC3E}">
        <p14:creationId xmlns:p14="http://schemas.microsoft.com/office/powerpoint/2010/main" val="8890509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273EDD4-E271-42EE-A847-A7197F462E0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78804" y="313919"/>
            <a:ext cx="4087541" cy="4692423"/>
          </a:xfrm>
          <a:prstGeom prst="rect">
            <a:avLst/>
          </a:prstGeom>
        </p:spPr>
      </p:pic>
      <p:sp>
        <p:nvSpPr>
          <p:cNvPr id="7" name="Slide Number Placeholder 6"/>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51</a:t>
            </a:fld>
            <a:endParaRPr lang="en-US" kern="1200">
              <a:solidFill>
                <a:srgbClr val="041E42"/>
              </a:solidFill>
              <a:latin typeface="Scania Office"/>
              <a:ea typeface="+mn-ea"/>
              <a:cs typeface="+mn-cs"/>
            </a:endParaRPr>
          </a:p>
        </p:txBody>
      </p:sp>
      <p:sp>
        <p:nvSpPr>
          <p:cNvPr id="8" name="textruta 7">
            <a:extLst>
              <a:ext uri="{FF2B5EF4-FFF2-40B4-BE49-F238E27FC236}">
                <a16:creationId xmlns:a16="http://schemas.microsoft.com/office/drawing/2014/main" id="{99CEEDC8-B389-4311-80D0-20C0F49E926A}"/>
              </a:ext>
            </a:extLst>
          </p:cNvPr>
          <p:cNvSpPr txBox="1"/>
          <p:nvPr/>
        </p:nvSpPr>
        <p:spPr>
          <a:xfrm>
            <a:off x="316702" y="1013493"/>
            <a:ext cx="4632986" cy="2571473"/>
          </a:xfrm>
          <a:prstGeom prst="rect">
            <a:avLst/>
          </a:prstGeom>
          <a:noFill/>
        </p:spPr>
        <p:txBody>
          <a:bodyPr wrap="square" rtlCol="0">
            <a:spAutoFit/>
          </a:bodyPr>
          <a:lstStyle/>
          <a:p>
            <a:pPr marL="257175" indent="-257175" defTabSz="685800">
              <a:lnSpc>
                <a:spcPct val="90000"/>
              </a:lnSpc>
              <a:spcBef>
                <a:spcPts val="900"/>
              </a:spcBef>
              <a:buClrTx/>
              <a:buFont typeface="Arial" panose="020B0604020202020204" pitchFamily="34" charset="0"/>
              <a:buChar char="•"/>
            </a:pPr>
            <a:endParaRPr lang="en-US" sz="1800" kern="1200">
              <a:solidFill>
                <a:srgbClr val="041E42"/>
              </a:solidFill>
              <a:latin typeface="Scania Office"/>
              <a:ea typeface="+mn-ea"/>
              <a:cs typeface="Arial" panose="020B0604020202020204" pitchFamily="34" charset="0"/>
            </a:endParaRPr>
          </a:p>
          <a:p>
            <a:pPr marL="257175" indent="-257175" defTabSz="685800">
              <a:lnSpc>
                <a:spcPct val="90000"/>
              </a:lnSpc>
              <a:spcBef>
                <a:spcPts val="900"/>
              </a:spcBef>
              <a:buClrTx/>
              <a:buFont typeface="Arial" panose="020B0604020202020204" pitchFamily="34" charset="0"/>
              <a:buChar char="•"/>
            </a:pPr>
            <a:endParaRPr lang="en-US" sz="1800" kern="1200">
              <a:solidFill>
                <a:srgbClr val="041E42"/>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Novo painel de instrumentos simplificado como solução de transporte </a:t>
            </a:r>
            <a:endParaRPr lang="pt-BR" sz="1500" kern="1200">
              <a:solidFill>
                <a:prstClr val="white">
                  <a:lumMod val="95000"/>
                </a:prstClr>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endParaRPr lang="sv-SE" sz="1500" kern="1200">
              <a:solidFill>
                <a:srgbClr val="041E42"/>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endParaRPr lang="sv-SE" sz="1500" kern="1200">
              <a:solidFill>
                <a:srgbClr val="041E42"/>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endParaRPr lang="sv-SE" sz="1500" kern="1200">
              <a:solidFill>
                <a:srgbClr val="041E42"/>
              </a:solidFill>
              <a:latin typeface="Scania Office"/>
              <a:ea typeface="+mn-ea"/>
              <a:cs typeface="Arial" panose="020B0604020202020204" pitchFamily="34" charset="0"/>
            </a:endParaRPr>
          </a:p>
          <a:p>
            <a:pPr defTabSz="685800">
              <a:lnSpc>
                <a:spcPct val="90000"/>
              </a:lnSpc>
              <a:spcBef>
                <a:spcPts val="900"/>
              </a:spcBef>
              <a:buClrTx/>
            </a:pPr>
            <a:endParaRPr lang="en-US" sz="1800" kern="1200">
              <a:solidFill>
                <a:srgbClr val="041E42"/>
              </a:solidFill>
              <a:latin typeface="Scania Office"/>
              <a:ea typeface="+mn-ea"/>
              <a:cs typeface="Arial" panose="020B0604020202020204" pitchFamily="34" charset="0"/>
            </a:endParaRPr>
          </a:p>
        </p:txBody>
      </p:sp>
      <p:sp>
        <p:nvSpPr>
          <p:cNvPr id="10" name="Title 8">
            <a:extLst>
              <a:ext uri="{FF2B5EF4-FFF2-40B4-BE49-F238E27FC236}">
                <a16:creationId xmlns:a16="http://schemas.microsoft.com/office/drawing/2014/main" id="{DF6F4356-219D-469A-8807-C5E5A52911F8}"/>
              </a:ext>
            </a:extLst>
          </p:cNvPr>
          <p:cNvSpPr>
            <a:spLocks noGrp="1"/>
          </p:cNvSpPr>
          <p:nvPr>
            <p:ph type="title"/>
          </p:nvPr>
        </p:nvSpPr>
        <p:spPr>
          <a:xfrm>
            <a:off x="306633" y="0"/>
            <a:ext cx="7939167" cy="785813"/>
          </a:xfrm>
        </p:spPr>
        <p:txBody>
          <a:bodyPr/>
          <a:lstStyle/>
          <a:p>
            <a:r>
              <a:rPr lang="sv-SE" b="1" err="1">
                <a:cs typeface="Arial" panose="020B0604020202020204" pitchFamily="34" charset="0"/>
              </a:rPr>
              <a:t>Painel</a:t>
            </a:r>
            <a:r>
              <a:rPr lang="sv-SE" b="1">
                <a:cs typeface="Arial" panose="020B0604020202020204" pitchFamily="34" charset="0"/>
              </a:rPr>
              <a:t> de </a:t>
            </a:r>
            <a:r>
              <a:rPr lang="sv-SE" b="1" err="1">
                <a:cs typeface="Arial" panose="020B0604020202020204" pitchFamily="34" charset="0"/>
              </a:rPr>
              <a:t>instrumentos</a:t>
            </a:r>
            <a:endParaRPr lang="en-US" b="1">
              <a:cs typeface="Arial" panose="020B0604020202020204" pitchFamily="34" charset="0"/>
            </a:endParaRPr>
          </a:p>
        </p:txBody>
      </p:sp>
    </p:spTree>
    <p:extLst>
      <p:ext uri="{BB962C8B-B14F-4D97-AF65-F5344CB8AC3E}">
        <p14:creationId xmlns:p14="http://schemas.microsoft.com/office/powerpoint/2010/main" val="19027794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D851769A-65F8-4B1A-B835-93A4615C97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2276" y="577300"/>
            <a:ext cx="3328988" cy="4164806"/>
          </a:xfrm>
          <a:prstGeom prst="rect">
            <a:avLst/>
          </a:prstGeom>
        </p:spPr>
      </p:pic>
      <p:sp>
        <p:nvSpPr>
          <p:cNvPr id="9" name="Title 8"/>
          <p:cNvSpPr>
            <a:spLocks noGrp="1"/>
          </p:cNvSpPr>
          <p:nvPr>
            <p:ph type="title"/>
          </p:nvPr>
        </p:nvSpPr>
        <p:spPr>
          <a:xfrm>
            <a:off x="306633" y="0"/>
            <a:ext cx="7939167" cy="785813"/>
          </a:xfrm>
        </p:spPr>
        <p:txBody>
          <a:bodyPr/>
          <a:lstStyle/>
          <a:p>
            <a:r>
              <a:rPr lang="sv-SE" b="1">
                <a:cs typeface="Arial" panose="020B0604020202020204" pitchFamily="34" charset="0"/>
              </a:rPr>
              <a:t>Posto do </a:t>
            </a:r>
            <a:r>
              <a:rPr lang="sv-SE" b="1" err="1">
                <a:cs typeface="Arial" panose="020B0604020202020204" pitchFamily="34" charset="0"/>
              </a:rPr>
              <a:t>motorista</a:t>
            </a:r>
            <a:endParaRPr lang="en-US" b="1">
              <a:cs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52</a:t>
            </a:fld>
            <a:endParaRPr lang="en-US" kern="1200">
              <a:solidFill>
                <a:srgbClr val="041E42"/>
              </a:solidFill>
              <a:latin typeface="Scania Office"/>
              <a:ea typeface="+mn-ea"/>
              <a:cs typeface="+mn-cs"/>
            </a:endParaRPr>
          </a:p>
        </p:txBody>
      </p:sp>
      <p:sp>
        <p:nvSpPr>
          <p:cNvPr id="6" name="textruta 5">
            <a:extLst>
              <a:ext uri="{FF2B5EF4-FFF2-40B4-BE49-F238E27FC236}">
                <a16:creationId xmlns:a16="http://schemas.microsoft.com/office/drawing/2014/main" id="{3A0D709A-61BA-465F-A1C0-A5BF32AFD035}"/>
              </a:ext>
            </a:extLst>
          </p:cNvPr>
          <p:cNvSpPr txBox="1"/>
          <p:nvPr/>
        </p:nvSpPr>
        <p:spPr>
          <a:xfrm>
            <a:off x="316702" y="1013493"/>
            <a:ext cx="8752652" cy="3656386"/>
          </a:xfrm>
          <a:prstGeom prst="rect">
            <a:avLst/>
          </a:prstGeom>
          <a:noFill/>
        </p:spPr>
        <p:txBody>
          <a:bodyPr wrap="square" rtlCol="0">
            <a:spAutoFit/>
          </a:bodyPr>
          <a:lstStyle/>
          <a:p>
            <a:pPr marL="257175" indent="-257175" defTabSz="685800">
              <a:lnSpc>
                <a:spcPct val="90000"/>
              </a:lnSpc>
              <a:spcBef>
                <a:spcPts val="900"/>
              </a:spcBef>
              <a:buClrTx/>
              <a:buFont typeface="Arial" panose="020B0604020202020204" pitchFamily="34" charset="0"/>
              <a:buChar char="•"/>
            </a:pPr>
            <a:endParaRPr lang="en-US" sz="1800" kern="1200">
              <a:solidFill>
                <a:srgbClr val="041E42"/>
              </a:solidFill>
              <a:latin typeface="Scania Office"/>
              <a:ea typeface="+mn-ea"/>
              <a:cs typeface="Arial" panose="020B0604020202020204" pitchFamily="34" charset="0"/>
            </a:endParaRPr>
          </a:p>
          <a:p>
            <a:pPr marL="257175" indent="-257175" defTabSz="685800">
              <a:lnSpc>
                <a:spcPct val="90000"/>
              </a:lnSpc>
              <a:spcBef>
                <a:spcPts val="900"/>
              </a:spcBef>
              <a:buClrTx/>
              <a:buFont typeface="Arial" panose="020B0604020202020204" pitchFamily="34" charset="0"/>
              <a:buChar char="•"/>
            </a:pPr>
            <a:endParaRPr lang="en-US" sz="1800" kern="1200">
              <a:solidFill>
                <a:srgbClr val="041E42"/>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Um conjunto completo para ser usado na carroceria</a:t>
            </a:r>
          </a:p>
          <a:p>
            <a:pPr marL="214313" indent="-214313" defTabSz="685800">
              <a:lnSpc>
                <a:spcPct val="90000"/>
              </a:lnSpc>
              <a:spcBef>
                <a:spcPts val="900"/>
              </a:spcBef>
              <a:buClrTx/>
              <a:buFont typeface="Arial" panose="020B0604020202020204" pitchFamily="34" charset="0"/>
              <a:buChar char="•"/>
            </a:pPr>
            <a:r>
              <a:rPr lang="pt-BR" sz="1500" kern="1200">
                <a:solidFill>
                  <a:prstClr val="white">
                    <a:lumMod val="95000"/>
                  </a:prstClr>
                </a:solidFill>
                <a:latin typeface="Scania Office"/>
                <a:ea typeface="+mn-ea"/>
                <a:cs typeface="Arial" panose="020B0604020202020204" pitchFamily="34" charset="0"/>
              </a:rPr>
              <a:t>Interfaces diretas em direção à carroceria</a:t>
            </a:r>
          </a:p>
          <a:p>
            <a:pPr marL="214313" indent="-214313" defTabSz="685800">
              <a:lnSpc>
                <a:spcPct val="90000"/>
              </a:lnSpc>
              <a:spcBef>
                <a:spcPts val="900"/>
              </a:spcBef>
              <a:buClrTx/>
              <a:buFont typeface="Arial" panose="020B0604020202020204" pitchFamily="34" charset="0"/>
              <a:buChar char="•"/>
            </a:pPr>
            <a:r>
              <a:rPr lang="pt-BR" sz="1500" kern="1200">
                <a:solidFill>
                  <a:prstClr val="white">
                    <a:lumMod val="95000"/>
                  </a:prstClr>
                </a:solidFill>
                <a:latin typeface="Scania Office"/>
                <a:ea typeface="+mn-ea"/>
                <a:cs typeface="Arial" panose="020B0604020202020204" pitchFamily="34" charset="0"/>
              </a:rPr>
              <a:t>Firewall selado incluído</a:t>
            </a:r>
          </a:p>
          <a:p>
            <a:pPr marL="214313" indent="-214313" defTabSz="685800">
              <a:lnSpc>
                <a:spcPct val="90000"/>
              </a:lnSpc>
              <a:spcBef>
                <a:spcPts val="900"/>
              </a:spcBef>
              <a:buClrTx/>
              <a:buFont typeface="Arial" panose="020B0604020202020204" pitchFamily="34" charset="0"/>
              <a:buChar char="•"/>
            </a:pPr>
            <a:r>
              <a:rPr lang="pt-BR" sz="1500" kern="1200">
                <a:solidFill>
                  <a:prstClr val="white">
                    <a:lumMod val="95000"/>
                  </a:prstClr>
                </a:solidFill>
                <a:latin typeface="Scania Office"/>
                <a:ea typeface="+mn-ea"/>
                <a:cs typeface="Arial" panose="020B0604020202020204" pitchFamily="34" charset="0"/>
              </a:rPr>
              <a:t>Instalação mais rígida com frequência natural mais alta</a:t>
            </a:r>
          </a:p>
          <a:p>
            <a:pPr marL="214313" indent="-214313" defTabSz="685800">
              <a:lnSpc>
                <a:spcPct val="90000"/>
              </a:lnSpc>
              <a:spcBef>
                <a:spcPts val="900"/>
              </a:spcBef>
              <a:buClrTx/>
              <a:buFont typeface="Arial" panose="020B0604020202020204" pitchFamily="34" charset="0"/>
              <a:buChar char="•"/>
            </a:pPr>
            <a:r>
              <a:rPr lang="pt-BR" sz="1500" kern="1200">
                <a:solidFill>
                  <a:prstClr val="white">
                    <a:lumMod val="95000"/>
                  </a:prstClr>
                </a:solidFill>
                <a:latin typeface="Scania Office"/>
                <a:ea typeface="+mn-ea"/>
                <a:cs typeface="Arial" panose="020B0604020202020204" pitchFamily="34" charset="0"/>
              </a:rPr>
              <a:t>Apenas um ângulo da coluna de direção</a:t>
            </a:r>
          </a:p>
          <a:p>
            <a:pPr marL="214313" indent="-214313" defTabSz="685800">
              <a:lnSpc>
                <a:spcPct val="90000"/>
              </a:lnSpc>
              <a:spcBef>
                <a:spcPts val="900"/>
              </a:spcBef>
              <a:buClrTx/>
              <a:buFont typeface="Arial" panose="020B0604020202020204" pitchFamily="34" charset="0"/>
              <a:buChar char="•"/>
            </a:pPr>
            <a:r>
              <a:rPr lang="pt-BR" sz="1500" kern="1200">
                <a:solidFill>
                  <a:prstClr val="white">
                    <a:lumMod val="95000"/>
                  </a:prstClr>
                </a:solidFill>
                <a:latin typeface="Scania Office"/>
                <a:ea typeface="+mn-ea"/>
                <a:cs typeface="Arial" panose="020B0604020202020204" pitchFamily="34" charset="0"/>
              </a:rPr>
              <a:t>Nenhum ECU instalado no posto do motorista</a:t>
            </a:r>
          </a:p>
          <a:p>
            <a:pPr marL="214313" indent="-214313" defTabSz="685800">
              <a:lnSpc>
                <a:spcPct val="90000"/>
              </a:lnSpc>
              <a:spcBef>
                <a:spcPts val="900"/>
              </a:spcBef>
              <a:buClrTx/>
              <a:buFont typeface="Arial" panose="020B0604020202020204" pitchFamily="34" charset="0"/>
              <a:buChar char="•"/>
            </a:pPr>
            <a:r>
              <a:rPr lang="pt-BR" sz="1500" kern="1200">
                <a:solidFill>
                  <a:prstClr val="white">
                    <a:lumMod val="95000"/>
                  </a:prstClr>
                </a:solidFill>
                <a:latin typeface="Scania Office"/>
                <a:ea typeface="+mn-ea"/>
                <a:cs typeface="Arial" panose="020B0604020202020204" pitchFamily="34" charset="0"/>
              </a:rPr>
              <a:t>Caixa angular incluída no posto do motorista</a:t>
            </a:r>
            <a:endParaRPr lang="sv-SE" sz="1500" kern="1200">
              <a:solidFill>
                <a:srgbClr val="041E42"/>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endParaRPr lang="sv-SE" sz="1500" kern="1200">
              <a:solidFill>
                <a:srgbClr val="041E42"/>
              </a:solidFill>
              <a:latin typeface="Scania Office"/>
              <a:ea typeface="+mn-ea"/>
              <a:cs typeface="Arial" panose="020B0604020202020204" pitchFamily="34" charset="0"/>
            </a:endParaRPr>
          </a:p>
          <a:p>
            <a:pPr defTabSz="685800">
              <a:lnSpc>
                <a:spcPct val="90000"/>
              </a:lnSpc>
              <a:spcBef>
                <a:spcPts val="900"/>
              </a:spcBef>
              <a:buClrTx/>
            </a:pPr>
            <a:endParaRPr lang="en-US" sz="1800" kern="1200">
              <a:solidFill>
                <a:srgbClr val="041E42"/>
              </a:solidFill>
              <a:latin typeface="Scania Office"/>
              <a:ea typeface="+mn-ea"/>
              <a:cs typeface="Arial" panose="020B0604020202020204" pitchFamily="34" charset="0"/>
            </a:endParaRPr>
          </a:p>
        </p:txBody>
      </p:sp>
    </p:spTree>
    <p:extLst>
      <p:ext uri="{BB962C8B-B14F-4D97-AF65-F5344CB8AC3E}">
        <p14:creationId xmlns:p14="http://schemas.microsoft.com/office/powerpoint/2010/main" val="28194959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ildobjekt 23">
            <a:extLst>
              <a:ext uri="{FF2B5EF4-FFF2-40B4-BE49-F238E27FC236}">
                <a16:creationId xmlns:a16="http://schemas.microsoft.com/office/drawing/2014/main" id="{545A142B-1AFC-4F9A-B9C8-C7CF3D0B37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82803" y="507206"/>
            <a:ext cx="3336131" cy="4214813"/>
          </a:xfrm>
          <a:prstGeom prst="rect">
            <a:avLst/>
          </a:prstGeom>
        </p:spPr>
      </p:pic>
      <p:sp>
        <p:nvSpPr>
          <p:cNvPr id="9" name="Title 8"/>
          <p:cNvSpPr>
            <a:spLocks noGrp="1"/>
          </p:cNvSpPr>
          <p:nvPr>
            <p:ph type="title"/>
          </p:nvPr>
        </p:nvSpPr>
        <p:spPr>
          <a:xfrm>
            <a:off x="306633" y="0"/>
            <a:ext cx="7939167" cy="785813"/>
          </a:xfrm>
        </p:spPr>
        <p:txBody>
          <a:bodyPr/>
          <a:lstStyle/>
          <a:p>
            <a:r>
              <a:rPr lang="sv-SE" b="1">
                <a:cs typeface="Arial" panose="020B0604020202020204" pitchFamily="34" charset="0"/>
              </a:rPr>
              <a:t>Posto do </a:t>
            </a:r>
            <a:r>
              <a:rPr lang="sv-SE" b="1" err="1">
                <a:cs typeface="Arial" panose="020B0604020202020204" pitchFamily="34" charset="0"/>
              </a:rPr>
              <a:t>motorista</a:t>
            </a:r>
            <a:endParaRPr lang="en-US" b="1">
              <a:cs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53</a:t>
            </a:fld>
            <a:endParaRPr lang="en-US" kern="1200">
              <a:solidFill>
                <a:srgbClr val="041E42"/>
              </a:solidFill>
              <a:latin typeface="Scania Office"/>
              <a:ea typeface="+mn-ea"/>
              <a:cs typeface="+mn-cs"/>
            </a:endParaRPr>
          </a:p>
        </p:txBody>
      </p:sp>
      <p:cxnSp>
        <p:nvCxnSpPr>
          <p:cNvPr id="10" name="Rak 9">
            <a:extLst>
              <a:ext uri="{FF2B5EF4-FFF2-40B4-BE49-F238E27FC236}">
                <a16:creationId xmlns:a16="http://schemas.microsoft.com/office/drawing/2014/main" id="{23CE31F2-9F1B-421E-9102-117C96446227}"/>
              </a:ext>
            </a:extLst>
          </p:cNvPr>
          <p:cNvCxnSpPr>
            <a:cxnSpLocks/>
          </p:cNvCxnSpPr>
          <p:nvPr/>
        </p:nvCxnSpPr>
        <p:spPr>
          <a:xfrm>
            <a:off x="5143500" y="4064794"/>
            <a:ext cx="1350169" cy="421481"/>
          </a:xfrm>
          <a:prstGeom prst="line">
            <a:avLst/>
          </a:prstGeom>
          <a:ln w="444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Rak 9">
            <a:extLst>
              <a:ext uri="{FF2B5EF4-FFF2-40B4-BE49-F238E27FC236}">
                <a16:creationId xmlns:a16="http://schemas.microsoft.com/office/drawing/2014/main" id="{EB2D68C4-C461-468D-B09E-06ACEA8F3B92}"/>
              </a:ext>
            </a:extLst>
          </p:cNvPr>
          <p:cNvCxnSpPr>
            <a:cxnSpLocks/>
          </p:cNvCxnSpPr>
          <p:nvPr/>
        </p:nvCxnSpPr>
        <p:spPr>
          <a:xfrm flipH="1">
            <a:off x="6493669" y="4186237"/>
            <a:ext cx="1993106" cy="300038"/>
          </a:xfrm>
          <a:prstGeom prst="line">
            <a:avLst/>
          </a:prstGeom>
          <a:ln w="444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Rak 9">
            <a:extLst>
              <a:ext uri="{FF2B5EF4-FFF2-40B4-BE49-F238E27FC236}">
                <a16:creationId xmlns:a16="http://schemas.microsoft.com/office/drawing/2014/main" id="{A9B83F20-10CC-4959-B428-01AE357946C5}"/>
              </a:ext>
            </a:extLst>
          </p:cNvPr>
          <p:cNvCxnSpPr>
            <a:cxnSpLocks/>
          </p:cNvCxnSpPr>
          <p:nvPr/>
        </p:nvCxnSpPr>
        <p:spPr>
          <a:xfrm flipV="1">
            <a:off x="8486775" y="2221707"/>
            <a:ext cx="0" cy="1964531"/>
          </a:xfrm>
          <a:prstGeom prst="line">
            <a:avLst/>
          </a:prstGeom>
          <a:ln w="444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 name="Rak 9">
            <a:extLst>
              <a:ext uri="{FF2B5EF4-FFF2-40B4-BE49-F238E27FC236}">
                <a16:creationId xmlns:a16="http://schemas.microsoft.com/office/drawing/2014/main" id="{34033EE4-92B0-43C1-A74A-5D692EE94B9C}"/>
              </a:ext>
            </a:extLst>
          </p:cNvPr>
          <p:cNvCxnSpPr>
            <a:cxnSpLocks/>
          </p:cNvCxnSpPr>
          <p:nvPr/>
        </p:nvCxnSpPr>
        <p:spPr>
          <a:xfrm>
            <a:off x="7000875" y="1721644"/>
            <a:ext cx="1485900" cy="471488"/>
          </a:xfrm>
          <a:prstGeom prst="line">
            <a:avLst/>
          </a:prstGeom>
          <a:ln w="444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 name="textruta 10">
            <a:extLst>
              <a:ext uri="{FF2B5EF4-FFF2-40B4-BE49-F238E27FC236}">
                <a16:creationId xmlns:a16="http://schemas.microsoft.com/office/drawing/2014/main" id="{8A933564-75E6-4CD7-9D33-7BD6878273DF}"/>
              </a:ext>
            </a:extLst>
          </p:cNvPr>
          <p:cNvSpPr txBox="1"/>
          <p:nvPr/>
        </p:nvSpPr>
        <p:spPr>
          <a:xfrm>
            <a:off x="316702" y="1013493"/>
            <a:ext cx="8752652" cy="4625882"/>
          </a:xfrm>
          <a:prstGeom prst="rect">
            <a:avLst/>
          </a:prstGeom>
          <a:noFill/>
        </p:spPr>
        <p:txBody>
          <a:bodyPr wrap="square" rtlCol="0">
            <a:spAutoFit/>
          </a:bodyPr>
          <a:lstStyle/>
          <a:p>
            <a:pPr marL="257175" indent="-257175" defTabSz="685800">
              <a:lnSpc>
                <a:spcPct val="90000"/>
              </a:lnSpc>
              <a:spcBef>
                <a:spcPts val="900"/>
              </a:spcBef>
              <a:buClrTx/>
              <a:buFont typeface="Arial" panose="020B0604020202020204" pitchFamily="34" charset="0"/>
              <a:buChar char="•"/>
            </a:pPr>
            <a:endParaRPr lang="en-US" sz="1800" kern="1200">
              <a:solidFill>
                <a:srgbClr val="041E42"/>
              </a:solidFill>
              <a:latin typeface="Scania Office"/>
              <a:ea typeface="+mn-ea"/>
              <a:cs typeface="Arial" panose="020B0604020202020204" pitchFamily="34" charset="0"/>
            </a:endParaRPr>
          </a:p>
          <a:p>
            <a:pPr marL="257175" indent="-257175" defTabSz="685800">
              <a:lnSpc>
                <a:spcPct val="90000"/>
              </a:lnSpc>
              <a:spcBef>
                <a:spcPts val="900"/>
              </a:spcBef>
              <a:buClrTx/>
              <a:buFont typeface="Arial" panose="020B0604020202020204" pitchFamily="34" charset="0"/>
              <a:buChar char="•"/>
            </a:pPr>
            <a:endParaRPr lang="en-US" sz="1800" kern="1200">
              <a:solidFill>
                <a:srgbClr val="041E42"/>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Um conjunto completo para ser usado na carroceria</a:t>
            </a: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Interfaces diretas em direção à carroceria</a:t>
            </a:r>
          </a:p>
          <a:p>
            <a:pPr marL="214313" indent="-214313" defTabSz="685800">
              <a:lnSpc>
                <a:spcPct val="90000"/>
              </a:lnSpc>
              <a:spcBef>
                <a:spcPts val="900"/>
              </a:spcBef>
              <a:buClrTx/>
              <a:buFont typeface="Arial" panose="020B0604020202020204" pitchFamily="34" charset="0"/>
              <a:buChar char="•"/>
            </a:pPr>
            <a:r>
              <a:rPr lang="pt-BR" sz="1500" kern="1200">
                <a:solidFill>
                  <a:prstClr val="white">
                    <a:lumMod val="95000"/>
                  </a:prstClr>
                </a:solidFill>
                <a:latin typeface="Scania Office"/>
                <a:ea typeface="+mn-ea"/>
                <a:cs typeface="Arial" panose="020B0604020202020204" pitchFamily="34" charset="0"/>
              </a:rPr>
              <a:t>Firewall selado incluído</a:t>
            </a:r>
          </a:p>
          <a:p>
            <a:pPr marL="214313" indent="-214313" defTabSz="685800">
              <a:lnSpc>
                <a:spcPct val="90000"/>
              </a:lnSpc>
              <a:spcBef>
                <a:spcPts val="900"/>
              </a:spcBef>
              <a:buClrTx/>
              <a:buFont typeface="Arial" panose="020B0604020202020204" pitchFamily="34" charset="0"/>
              <a:buChar char="•"/>
            </a:pPr>
            <a:r>
              <a:rPr lang="pt-BR" sz="1500" kern="1200">
                <a:solidFill>
                  <a:prstClr val="white">
                    <a:lumMod val="95000"/>
                  </a:prstClr>
                </a:solidFill>
                <a:latin typeface="Scania Office"/>
                <a:ea typeface="+mn-ea"/>
                <a:cs typeface="Arial" panose="020B0604020202020204" pitchFamily="34" charset="0"/>
              </a:rPr>
              <a:t>Instalação mais rígida com frequência natural mais alta</a:t>
            </a:r>
          </a:p>
          <a:p>
            <a:pPr marL="214313" indent="-214313" defTabSz="685800">
              <a:lnSpc>
                <a:spcPct val="90000"/>
              </a:lnSpc>
              <a:spcBef>
                <a:spcPts val="900"/>
              </a:spcBef>
              <a:buClrTx/>
              <a:buFont typeface="Arial" panose="020B0604020202020204" pitchFamily="34" charset="0"/>
              <a:buChar char="•"/>
            </a:pPr>
            <a:r>
              <a:rPr lang="pt-BR" sz="1500" kern="1200">
                <a:solidFill>
                  <a:prstClr val="white">
                    <a:lumMod val="95000"/>
                  </a:prstClr>
                </a:solidFill>
                <a:latin typeface="Scania Office"/>
                <a:ea typeface="+mn-ea"/>
                <a:cs typeface="Arial" panose="020B0604020202020204" pitchFamily="34" charset="0"/>
              </a:rPr>
              <a:t>Apenas um ângulo da coluna de direção</a:t>
            </a:r>
          </a:p>
          <a:p>
            <a:pPr marL="214313" indent="-214313" defTabSz="685800">
              <a:lnSpc>
                <a:spcPct val="90000"/>
              </a:lnSpc>
              <a:spcBef>
                <a:spcPts val="900"/>
              </a:spcBef>
              <a:buClrTx/>
              <a:buFont typeface="Arial" panose="020B0604020202020204" pitchFamily="34" charset="0"/>
              <a:buChar char="•"/>
            </a:pPr>
            <a:r>
              <a:rPr lang="pt-BR" sz="1500" kern="1200">
                <a:solidFill>
                  <a:prstClr val="white">
                    <a:lumMod val="95000"/>
                  </a:prstClr>
                </a:solidFill>
                <a:latin typeface="Scania Office"/>
                <a:ea typeface="+mn-ea"/>
                <a:cs typeface="Arial" panose="020B0604020202020204" pitchFamily="34" charset="0"/>
              </a:rPr>
              <a:t>Nenhum ECU instalado no posto do motorista</a:t>
            </a:r>
          </a:p>
          <a:p>
            <a:pPr marL="214313" indent="-214313" defTabSz="685800">
              <a:lnSpc>
                <a:spcPct val="90000"/>
              </a:lnSpc>
              <a:spcBef>
                <a:spcPts val="900"/>
              </a:spcBef>
              <a:buClrTx/>
              <a:buFont typeface="Arial" panose="020B0604020202020204" pitchFamily="34" charset="0"/>
              <a:buChar char="•"/>
            </a:pPr>
            <a:r>
              <a:rPr lang="pt-BR" sz="1500" kern="1200">
                <a:solidFill>
                  <a:prstClr val="white">
                    <a:lumMod val="95000"/>
                  </a:prstClr>
                </a:solidFill>
                <a:latin typeface="Scania Office"/>
                <a:ea typeface="+mn-ea"/>
                <a:cs typeface="Arial" panose="020B0604020202020204" pitchFamily="34" charset="0"/>
              </a:rPr>
              <a:t>Caixa angular incluída no posto do motorista</a:t>
            </a:r>
            <a:endParaRPr lang="en-US" sz="1500" kern="1200">
              <a:solidFill>
                <a:prstClr val="white">
                  <a:lumMod val="95000"/>
                </a:prstClr>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endParaRPr lang="en-US" sz="1500" kern="1200">
              <a:solidFill>
                <a:prstClr val="white">
                  <a:lumMod val="95000"/>
                </a:prstClr>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endParaRPr lang="sv-SE" sz="1500" kern="1200">
              <a:solidFill>
                <a:srgbClr val="041E42"/>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endParaRPr lang="sv-SE" sz="1500" kern="1200">
              <a:solidFill>
                <a:srgbClr val="041E42"/>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endParaRPr lang="sv-SE" sz="1500" kern="1200">
              <a:solidFill>
                <a:srgbClr val="041E42"/>
              </a:solidFill>
              <a:latin typeface="Scania Office"/>
              <a:ea typeface="+mn-ea"/>
              <a:cs typeface="Arial" panose="020B0604020202020204" pitchFamily="34" charset="0"/>
            </a:endParaRPr>
          </a:p>
          <a:p>
            <a:pPr defTabSz="685800">
              <a:lnSpc>
                <a:spcPct val="90000"/>
              </a:lnSpc>
              <a:spcBef>
                <a:spcPts val="900"/>
              </a:spcBef>
              <a:buClrTx/>
            </a:pPr>
            <a:endParaRPr lang="en-US" sz="1800" kern="1200">
              <a:solidFill>
                <a:srgbClr val="041E42"/>
              </a:solidFill>
              <a:latin typeface="Scania Office"/>
              <a:ea typeface="+mn-ea"/>
              <a:cs typeface="Arial" panose="020B0604020202020204" pitchFamily="34" charset="0"/>
            </a:endParaRPr>
          </a:p>
        </p:txBody>
      </p:sp>
    </p:spTree>
    <p:extLst>
      <p:ext uri="{BB962C8B-B14F-4D97-AF65-F5344CB8AC3E}">
        <p14:creationId xmlns:p14="http://schemas.microsoft.com/office/powerpoint/2010/main" val="23179473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06633" y="0"/>
            <a:ext cx="7939167" cy="785813"/>
          </a:xfrm>
        </p:spPr>
        <p:txBody>
          <a:bodyPr/>
          <a:lstStyle/>
          <a:p>
            <a:r>
              <a:rPr lang="sv-SE" b="1">
                <a:cs typeface="Arial" panose="020B0604020202020204" pitchFamily="34" charset="0"/>
              </a:rPr>
              <a:t>Posto do </a:t>
            </a:r>
            <a:r>
              <a:rPr lang="sv-SE" b="1" err="1">
                <a:cs typeface="Arial" panose="020B0604020202020204" pitchFamily="34" charset="0"/>
              </a:rPr>
              <a:t>motorista</a:t>
            </a:r>
            <a:endParaRPr lang="en-US" b="1">
              <a:cs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54</a:t>
            </a:fld>
            <a:endParaRPr lang="en-US" kern="1200">
              <a:solidFill>
                <a:srgbClr val="041E42"/>
              </a:solidFill>
              <a:latin typeface="Scania Office"/>
              <a:ea typeface="+mn-ea"/>
              <a:cs typeface="+mn-cs"/>
            </a:endParaRPr>
          </a:p>
        </p:txBody>
      </p:sp>
      <p:cxnSp>
        <p:nvCxnSpPr>
          <p:cNvPr id="13" name="Rak 9">
            <a:extLst>
              <a:ext uri="{FF2B5EF4-FFF2-40B4-BE49-F238E27FC236}">
                <a16:creationId xmlns:a16="http://schemas.microsoft.com/office/drawing/2014/main" id="{EB2D68C4-C461-468D-B09E-06ACEA8F3B92}"/>
              </a:ext>
            </a:extLst>
          </p:cNvPr>
          <p:cNvCxnSpPr>
            <a:cxnSpLocks/>
          </p:cNvCxnSpPr>
          <p:nvPr/>
        </p:nvCxnSpPr>
        <p:spPr>
          <a:xfrm flipH="1">
            <a:off x="6493669" y="4186237"/>
            <a:ext cx="1993106" cy="300038"/>
          </a:xfrm>
          <a:prstGeom prst="line">
            <a:avLst/>
          </a:prstGeom>
          <a:ln w="444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Rak 9">
            <a:extLst>
              <a:ext uri="{FF2B5EF4-FFF2-40B4-BE49-F238E27FC236}">
                <a16:creationId xmlns:a16="http://schemas.microsoft.com/office/drawing/2014/main" id="{A9B83F20-10CC-4959-B428-01AE357946C5}"/>
              </a:ext>
            </a:extLst>
          </p:cNvPr>
          <p:cNvCxnSpPr>
            <a:cxnSpLocks/>
          </p:cNvCxnSpPr>
          <p:nvPr/>
        </p:nvCxnSpPr>
        <p:spPr>
          <a:xfrm flipV="1">
            <a:off x="8486775" y="2221707"/>
            <a:ext cx="0" cy="1964531"/>
          </a:xfrm>
          <a:prstGeom prst="line">
            <a:avLst/>
          </a:prstGeom>
          <a:ln w="444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 name="Rak 9">
            <a:extLst>
              <a:ext uri="{FF2B5EF4-FFF2-40B4-BE49-F238E27FC236}">
                <a16:creationId xmlns:a16="http://schemas.microsoft.com/office/drawing/2014/main" id="{34033EE4-92B0-43C1-A74A-5D692EE94B9C}"/>
              </a:ext>
            </a:extLst>
          </p:cNvPr>
          <p:cNvCxnSpPr>
            <a:cxnSpLocks/>
          </p:cNvCxnSpPr>
          <p:nvPr/>
        </p:nvCxnSpPr>
        <p:spPr>
          <a:xfrm>
            <a:off x="7000875" y="1721644"/>
            <a:ext cx="1485900" cy="471488"/>
          </a:xfrm>
          <a:prstGeom prst="line">
            <a:avLst/>
          </a:prstGeom>
          <a:ln w="4445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 name="Bildobjekt 1">
            <a:extLst>
              <a:ext uri="{FF2B5EF4-FFF2-40B4-BE49-F238E27FC236}">
                <a16:creationId xmlns:a16="http://schemas.microsoft.com/office/drawing/2014/main" id="{1CA96D3F-9BC8-4B15-B5C4-610E850909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2283" y="568609"/>
            <a:ext cx="3336131" cy="4186238"/>
          </a:xfrm>
          <a:prstGeom prst="rect">
            <a:avLst/>
          </a:prstGeom>
        </p:spPr>
      </p:pic>
      <p:sp>
        <p:nvSpPr>
          <p:cNvPr id="10" name="textruta 9">
            <a:extLst>
              <a:ext uri="{FF2B5EF4-FFF2-40B4-BE49-F238E27FC236}">
                <a16:creationId xmlns:a16="http://schemas.microsoft.com/office/drawing/2014/main" id="{98714B1D-CC9B-4B62-8A0D-03BAB381DBC6}"/>
              </a:ext>
            </a:extLst>
          </p:cNvPr>
          <p:cNvSpPr txBox="1"/>
          <p:nvPr/>
        </p:nvSpPr>
        <p:spPr>
          <a:xfrm>
            <a:off x="316702" y="1013493"/>
            <a:ext cx="8752652" cy="4625882"/>
          </a:xfrm>
          <a:prstGeom prst="rect">
            <a:avLst/>
          </a:prstGeom>
          <a:noFill/>
        </p:spPr>
        <p:txBody>
          <a:bodyPr wrap="square" rtlCol="0">
            <a:spAutoFit/>
          </a:bodyPr>
          <a:lstStyle/>
          <a:p>
            <a:pPr marL="257175" indent="-257175" defTabSz="685800">
              <a:lnSpc>
                <a:spcPct val="90000"/>
              </a:lnSpc>
              <a:spcBef>
                <a:spcPts val="900"/>
              </a:spcBef>
              <a:buClrTx/>
              <a:buFont typeface="Arial" panose="020B0604020202020204" pitchFamily="34" charset="0"/>
              <a:buChar char="•"/>
            </a:pPr>
            <a:endParaRPr lang="en-US" sz="1800" kern="1200">
              <a:solidFill>
                <a:srgbClr val="041E42"/>
              </a:solidFill>
              <a:latin typeface="Scania Office"/>
              <a:ea typeface="+mn-ea"/>
              <a:cs typeface="Arial" panose="020B0604020202020204" pitchFamily="34" charset="0"/>
            </a:endParaRPr>
          </a:p>
          <a:p>
            <a:pPr marL="257175" indent="-257175" defTabSz="685800">
              <a:lnSpc>
                <a:spcPct val="90000"/>
              </a:lnSpc>
              <a:spcBef>
                <a:spcPts val="900"/>
              </a:spcBef>
              <a:buClrTx/>
              <a:buFont typeface="Arial" panose="020B0604020202020204" pitchFamily="34" charset="0"/>
              <a:buChar char="•"/>
            </a:pPr>
            <a:endParaRPr lang="en-US" sz="1800" kern="1200">
              <a:solidFill>
                <a:srgbClr val="041E42"/>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Um conjunto completo para ser usado na carroceria</a:t>
            </a: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Interfaces diretas em direção à carroceria</a:t>
            </a: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Firewall selado incluído</a:t>
            </a:r>
          </a:p>
          <a:p>
            <a:pPr marL="214313" indent="-214313" defTabSz="685800">
              <a:lnSpc>
                <a:spcPct val="90000"/>
              </a:lnSpc>
              <a:spcBef>
                <a:spcPts val="900"/>
              </a:spcBef>
              <a:buClrTx/>
              <a:buFont typeface="Arial" panose="020B0604020202020204" pitchFamily="34" charset="0"/>
              <a:buChar char="•"/>
            </a:pPr>
            <a:r>
              <a:rPr lang="pt-BR" sz="1500" kern="1200">
                <a:solidFill>
                  <a:prstClr val="white">
                    <a:lumMod val="95000"/>
                  </a:prstClr>
                </a:solidFill>
                <a:latin typeface="Scania Office"/>
                <a:ea typeface="+mn-ea"/>
                <a:cs typeface="Arial" panose="020B0604020202020204" pitchFamily="34" charset="0"/>
              </a:rPr>
              <a:t>Instalação mais rígida com frequência natural mais alta</a:t>
            </a:r>
          </a:p>
          <a:p>
            <a:pPr marL="214313" indent="-214313" defTabSz="685800">
              <a:lnSpc>
                <a:spcPct val="90000"/>
              </a:lnSpc>
              <a:spcBef>
                <a:spcPts val="900"/>
              </a:spcBef>
              <a:buClrTx/>
              <a:buFont typeface="Arial" panose="020B0604020202020204" pitchFamily="34" charset="0"/>
              <a:buChar char="•"/>
            </a:pPr>
            <a:r>
              <a:rPr lang="pt-BR" sz="1500" kern="1200">
                <a:solidFill>
                  <a:prstClr val="white">
                    <a:lumMod val="95000"/>
                  </a:prstClr>
                </a:solidFill>
                <a:latin typeface="Scania Office"/>
                <a:ea typeface="+mn-ea"/>
                <a:cs typeface="Arial" panose="020B0604020202020204" pitchFamily="34" charset="0"/>
              </a:rPr>
              <a:t>Apenas um ângulo da coluna de direção</a:t>
            </a:r>
          </a:p>
          <a:p>
            <a:pPr marL="214313" indent="-214313" defTabSz="685800">
              <a:lnSpc>
                <a:spcPct val="90000"/>
              </a:lnSpc>
              <a:spcBef>
                <a:spcPts val="900"/>
              </a:spcBef>
              <a:buClrTx/>
              <a:buFont typeface="Arial" panose="020B0604020202020204" pitchFamily="34" charset="0"/>
              <a:buChar char="•"/>
            </a:pPr>
            <a:r>
              <a:rPr lang="pt-BR" sz="1500" kern="1200">
                <a:solidFill>
                  <a:prstClr val="white">
                    <a:lumMod val="95000"/>
                  </a:prstClr>
                </a:solidFill>
                <a:latin typeface="Scania Office"/>
                <a:ea typeface="+mn-ea"/>
                <a:cs typeface="Arial" panose="020B0604020202020204" pitchFamily="34" charset="0"/>
              </a:rPr>
              <a:t>Nenhum ECU instalado no posto do motorista</a:t>
            </a:r>
          </a:p>
          <a:p>
            <a:pPr marL="214313" indent="-214313" defTabSz="685800">
              <a:lnSpc>
                <a:spcPct val="90000"/>
              </a:lnSpc>
              <a:spcBef>
                <a:spcPts val="900"/>
              </a:spcBef>
              <a:buClrTx/>
              <a:buFont typeface="Arial" panose="020B0604020202020204" pitchFamily="34" charset="0"/>
              <a:buChar char="•"/>
            </a:pPr>
            <a:r>
              <a:rPr lang="pt-BR" sz="1500" kern="1200">
                <a:solidFill>
                  <a:prstClr val="white">
                    <a:lumMod val="95000"/>
                  </a:prstClr>
                </a:solidFill>
                <a:latin typeface="Scania Office"/>
                <a:ea typeface="+mn-ea"/>
                <a:cs typeface="Arial" panose="020B0604020202020204" pitchFamily="34" charset="0"/>
              </a:rPr>
              <a:t>Caixa angular incluída no posto do motorista</a:t>
            </a:r>
            <a:endParaRPr lang="en-US" sz="1500" kern="1200">
              <a:solidFill>
                <a:prstClr val="white">
                  <a:lumMod val="95000"/>
                </a:prstClr>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endParaRPr lang="en-US" sz="1500" kern="1200">
              <a:solidFill>
                <a:prstClr val="white">
                  <a:lumMod val="95000"/>
                </a:prstClr>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endParaRPr lang="sv-SE" sz="1500" kern="1200">
              <a:solidFill>
                <a:srgbClr val="041E42"/>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endParaRPr lang="sv-SE" sz="1500" kern="1200">
              <a:solidFill>
                <a:srgbClr val="041E42"/>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endParaRPr lang="sv-SE" sz="1500" kern="1200">
              <a:solidFill>
                <a:srgbClr val="041E42"/>
              </a:solidFill>
              <a:latin typeface="Scania Office"/>
              <a:ea typeface="+mn-ea"/>
              <a:cs typeface="Arial" panose="020B0604020202020204" pitchFamily="34" charset="0"/>
            </a:endParaRPr>
          </a:p>
          <a:p>
            <a:pPr defTabSz="685800">
              <a:lnSpc>
                <a:spcPct val="90000"/>
              </a:lnSpc>
              <a:spcBef>
                <a:spcPts val="900"/>
              </a:spcBef>
              <a:buClrTx/>
            </a:pPr>
            <a:endParaRPr lang="en-US" sz="1800" kern="1200">
              <a:solidFill>
                <a:srgbClr val="041E42"/>
              </a:solidFill>
              <a:latin typeface="Scania Office"/>
              <a:ea typeface="+mn-ea"/>
              <a:cs typeface="Arial" panose="020B0604020202020204" pitchFamily="34" charset="0"/>
            </a:endParaRPr>
          </a:p>
        </p:txBody>
      </p:sp>
    </p:spTree>
    <p:extLst>
      <p:ext uri="{BB962C8B-B14F-4D97-AF65-F5344CB8AC3E}">
        <p14:creationId xmlns:p14="http://schemas.microsoft.com/office/powerpoint/2010/main" val="15420862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06633" y="0"/>
            <a:ext cx="7939167" cy="785813"/>
          </a:xfrm>
        </p:spPr>
        <p:txBody>
          <a:bodyPr/>
          <a:lstStyle/>
          <a:p>
            <a:r>
              <a:rPr lang="sv-SE" b="1">
                <a:cs typeface="Arial" panose="020B0604020202020204" pitchFamily="34" charset="0"/>
              </a:rPr>
              <a:t>Posto do </a:t>
            </a:r>
            <a:r>
              <a:rPr lang="sv-SE" b="1" err="1">
                <a:cs typeface="Arial" panose="020B0604020202020204" pitchFamily="34" charset="0"/>
              </a:rPr>
              <a:t>motorista</a:t>
            </a:r>
            <a:endParaRPr lang="en-US" b="1">
              <a:cs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55</a:t>
            </a:fld>
            <a:endParaRPr lang="en-US" kern="1200">
              <a:solidFill>
                <a:srgbClr val="041E42"/>
              </a:solidFill>
              <a:latin typeface="Scania Office"/>
              <a:ea typeface="+mn-ea"/>
              <a:cs typeface="+mn-cs"/>
            </a:endParaRPr>
          </a:p>
        </p:txBody>
      </p:sp>
      <p:pic>
        <p:nvPicPr>
          <p:cNvPr id="3" name="Bildobjekt 2">
            <a:extLst>
              <a:ext uri="{FF2B5EF4-FFF2-40B4-BE49-F238E27FC236}">
                <a16:creationId xmlns:a16="http://schemas.microsoft.com/office/drawing/2014/main" id="{9C51F3A8-5CE4-4E70-A074-ACBCB7AB16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66153" y="505883"/>
            <a:ext cx="3271838" cy="4257675"/>
          </a:xfrm>
          <a:prstGeom prst="rect">
            <a:avLst/>
          </a:prstGeom>
        </p:spPr>
      </p:pic>
      <p:sp>
        <p:nvSpPr>
          <p:cNvPr id="6" name="textruta 5">
            <a:extLst>
              <a:ext uri="{FF2B5EF4-FFF2-40B4-BE49-F238E27FC236}">
                <a16:creationId xmlns:a16="http://schemas.microsoft.com/office/drawing/2014/main" id="{DB010B84-8727-4589-980E-131A385A8F9C}"/>
              </a:ext>
            </a:extLst>
          </p:cNvPr>
          <p:cNvSpPr txBox="1"/>
          <p:nvPr/>
        </p:nvSpPr>
        <p:spPr>
          <a:xfrm>
            <a:off x="316702" y="1013493"/>
            <a:ext cx="8752652" cy="4625882"/>
          </a:xfrm>
          <a:prstGeom prst="rect">
            <a:avLst/>
          </a:prstGeom>
          <a:noFill/>
        </p:spPr>
        <p:txBody>
          <a:bodyPr wrap="square" rtlCol="0">
            <a:spAutoFit/>
          </a:bodyPr>
          <a:lstStyle/>
          <a:p>
            <a:pPr marL="257175" indent="-257175" defTabSz="685800">
              <a:lnSpc>
                <a:spcPct val="90000"/>
              </a:lnSpc>
              <a:spcBef>
                <a:spcPts val="900"/>
              </a:spcBef>
              <a:buClrTx/>
              <a:buFont typeface="Arial" panose="020B0604020202020204" pitchFamily="34" charset="0"/>
              <a:buChar char="•"/>
            </a:pPr>
            <a:endParaRPr lang="en-US" sz="1800" kern="1200">
              <a:solidFill>
                <a:srgbClr val="041E42"/>
              </a:solidFill>
              <a:latin typeface="Scania Office"/>
              <a:ea typeface="+mn-ea"/>
              <a:cs typeface="Arial" panose="020B0604020202020204" pitchFamily="34" charset="0"/>
            </a:endParaRPr>
          </a:p>
          <a:p>
            <a:pPr marL="257175" indent="-257175" defTabSz="685800">
              <a:lnSpc>
                <a:spcPct val="90000"/>
              </a:lnSpc>
              <a:spcBef>
                <a:spcPts val="900"/>
              </a:spcBef>
              <a:buClrTx/>
              <a:buFont typeface="Arial" panose="020B0604020202020204" pitchFamily="34" charset="0"/>
              <a:buChar char="•"/>
            </a:pPr>
            <a:endParaRPr lang="en-US" sz="1800" kern="1200">
              <a:solidFill>
                <a:srgbClr val="041E42"/>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Um conjunto completo para ser usado na carroceria</a:t>
            </a: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Interfaces diretas em direção à carroceria</a:t>
            </a: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Firewall selado incluído</a:t>
            </a: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Instalação mais rígida com frequência natural mais alta</a:t>
            </a:r>
          </a:p>
          <a:p>
            <a:pPr marL="214313" indent="-214313" defTabSz="685800">
              <a:lnSpc>
                <a:spcPct val="90000"/>
              </a:lnSpc>
              <a:spcBef>
                <a:spcPts val="900"/>
              </a:spcBef>
              <a:buClrTx/>
              <a:buFont typeface="Arial" panose="020B0604020202020204" pitchFamily="34" charset="0"/>
              <a:buChar char="•"/>
            </a:pPr>
            <a:r>
              <a:rPr lang="pt-BR" sz="1500" kern="1200">
                <a:solidFill>
                  <a:prstClr val="white">
                    <a:lumMod val="95000"/>
                  </a:prstClr>
                </a:solidFill>
                <a:latin typeface="Scania Office"/>
                <a:ea typeface="+mn-ea"/>
                <a:cs typeface="Arial" panose="020B0604020202020204" pitchFamily="34" charset="0"/>
              </a:rPr>
              <a:t>Apenas um ângulo da coluna de direção</a:t>
            </a:r>
          </a:p>
          <a:p>
            <a:pPr marL="214313" indent="-214313" defTabSz="685800">
              <a:lnSpc>
                <a:spcPct val="90000"/>
              </a:lnSpc>
              <a:spcBef>
                <a:spcPts val="900"/>
              </a:spcBef>
              <a:buClrTx/>
              <a:buFont typeface="Arial" panose="020B0604020202020204" pitchFamily="34" charset="0"/>
              <a:buChar char="•"/>
            </a:pPr>
            <a:r>
              <a:rPr lang="pt-BR" sz="1500" kern="1200">
                <a:solidFill>
                  <a:prstClr val="white">
                    <a:lumMod val="95000"/>
                  </a:prstClr>
                </a:solidFill>
                <a:latin typeface="Scania Office"/>
                <a:ea typeface="+mn-ea"/>
                <a:cs typeface="Arial" panose="020B0604020202020204" pitchFamily="34" charset="0"/>
              </a:rPr>
              <a:t>Nenhum ECU instalado no posto do motorista</a:t>
            </a:r>
          </a:p>
          <a:p>
            <a:pPr marL="214313" indent="-214313" defTabSz="685800">
              <a:lnSpc>
                <a:spcPct val="90000"/>
              </a:lnSpc>
              <a:spcBef>
                <a:spcPts val="900"/>
              </a:spcBef>
              <a:buClrTx/>
              <a:buFont typeface="Arial" panose="020B0604020202020204" pitchFamily="34" charset="0"/>
              <a:buChar char="•"/>
            </a:pPr>
            <a:r>
              <a:rPr lang="pt-BR" sz="1500" kern="1200">
                <a:solidFill>
                  <a:prstClr val="white">
                    <a:lumMod val="95000"/>
                  </a:prstClr>
                </a:solidFill>
                <a:latin typeface="Scania Office"/>
                <a:ea typeface="+mn-ea"/>
                <a:cs typeface="Arial" panose="020B0604020202020204" pitchFamily="34" charset="0"/>
              </a:rPr>
              <a:t>Caixa angular incluída no posto do motorista</a:t>
            </a:r>
            <a:endParaRPr lang="en-US" sz="1500" kern="1200">
              <a:solidFill>
                <a:prstClr val="white">
                  <a:lumMod val="95000"/>
                </a:prstClr>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endParaRPr lang="en-US" sz="1500" kern="1200">
              <a:solidFill>
                <a:prstClr val="white">
                  <a:lumMod val="95000"/>
                </a:prstClr>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endParaRPr lang="sv-SE" sz="1500" kern="1200">
              <a:solidFill>
                <a:srgbClr val="041E42"/>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endParaRPr lang="sv-SE" sz="1500" kern="1200">
              <a:solidFill>
                <a:srgbClr val="041E42"/>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endParaRPr lang="sv-SE" sz="1500" kern="1200">
              <a:solidFill>
                <a:srgbClr val="041E42"/>
              </a:solidFill>
              <a:latin typeface="Scania Office"/>
              <a:ea typeface="+mn-ea"/>
              <a:cs typeface="Arial" panose="020B0604020202020204" pitchFamily="34" charset="0"/>
            </a:endParaRPr>
          </a:p>
          <a:p>
            <a:pPr defTabSz="685800">
              <a:lnSpc>
                <a:spcPct val="90000"/>
              </a:lnSpc>
              <a:spcBef>
                <a:spcPts val="900"/>
              </a:spcBef>
              <a:buClrTx/>
            </a:pPr>
            <a:endParaRPr lang="en-US" sz="1800" kern="1200">
              <a:solidFill>
                <a:srgbClr val="041E42"/>
              </a:solidFill>
              <a:latin typeface="Scania Office"/>
              <a:ea typeface="+mn-ea"/>
              <a:cs typeface="Arial" panose="020B0604020202020204" pitchFamily="34" charset="0"/>
            </a:endParaRPr>
          </a:p>
        </p:txBody>
      </p:sp>
    </p:spTree>
    <p:extLst>
      <p:ext uri="{BB962C8B-B14F-4D97-AF65-F5344CB8AC3E}">
        <p14:creationId xmlns:p14="http://schemas.microsoft.com/office/powerpoint/2010/main" val="1464053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9C51F3A8-5CE4-4E70-A074-ACBCB7AB16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66153" y="505883"/>
            <a:ext cx="3271838" cy="4257675"/>
          </a:xfrm>
          <a:prstGeom prst="rect">
            <a:avLst/>
          </a:prstGeom>
        </p:spPr>
      </p:pic>
      <p:sp>
        <p:nvSpPr>
          <p:cNvPr id="10" name="textruta 9">
            <a:extLst>
              <a:ext uri="{FF2B5EF4-FFF2-40B4-BE49-F238E27FC236}">
                <a16:creationId xmlns:a16="http://schemas.microsoft.com/office/drawing/2014/main" id="{FFFC4F3E-2564-4AB0-81DB-B3AA8D4781D0}"/>
              </a:ext>
            </a:extLst>
          </p:cNvPr>
          <p:cNvSpPr txBox="1"/>
          <p:nvPr/>
        </p:nvSpPr>
        <p:spPr>
          <a:xfrm>
            <a:off x="316702" y="1013493"/>
            <a:ext cx="8752652" cy="4625882"/>
          </a:xfrm>
          <a:prstGeom prst="rect">
            <a:avLst/>
          </a:prstGeom>
          <a:noFill/>
        </p:spPr>
        <p:txBody>
          <a:bodyPr wrap="square" rtlCol="0">
            <a:spAutoFit/>
          </a:bodyPr>
          <a:lstStyle/>
          <a:p>
            <a:pPr marL="257175" indent="-257175" defTabSz="685800">
              <a:lnSpc>
                <a:spcPct val="90000"/>
              </a:lnSpc>
              <a:spcBef>
                <a:spcPts val="900"/>
              </a:spcBef>
              <a:buClrTx/>
              <a:buFont typeface="Arial" panose="020B0604020202020204" pitchFamily="34" charset="0"/>
              <a:buChar char="•"/>
            </a:pPr>
            <a:endParaRPr lang="en-US" sz="1800" kern="1200">
              <a:solidFill>
                <a:srgbClr val="041E42"/>
              </a:solidFill>
              <a:latin typeface="Scania Office"/>
              <a:ea typeface="+mn-ea"/>
              <a:cs typeface="Arial" panose="020B0604020202020204" pitchFamily="34" charset="0"/>
            </a:endParaRPr>
          </a:p>
          <a:p>
            <a:pPr marL="257175" indent="-257175" defTabSz="685800">
              <a:lnSpc>
                <a:spcPct val="90000"/>
              </a:lnSpc>
              <a:spcBef>
                <a:spcPts val="900"/>
              </a:spcBef>
              <a:buClrTx/>
              <a:buFont typeface="Arial" panose="020B0604020202020204" pitchFamily="34" charset="0"/>
              <a:buChar char="•"/>
            </a:pPr>
            <a:endParaRPr lang="en-US" sz="1800" kern="1200">
              <a:solidFill>
                <a:srgbClr val="041E42"/>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Um conjunto completo para ser usado na carroceria</a:t>
            </a: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Interfaces diretas em direção à carroceria</a:t>
            </a: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Firewall selado incluído</a:t>
            </a: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Instalação mais rígida com frequência natural mais alta</a:t>
            </a:r>
          </a:p>
          <a:p>
            <a:pPr marL="214313" indent="-214313" defTabSz="685800">
              <a:lnSpc>
                <a:spcPct val="90000"/>
              </a:lnSpc>
              <a:spcBef>
                <a:spcPts val="900"/>
              </a:spcBef>
              <a:buClrTx/>
              <a:buFont typeface="Arial" panose="020B0604020202020204" pitchFamily="34" charset="0"/>
              <a:buChar char="•"/>
            </a:pPr>
            <a:r>
              <a:rPr lang="pt-BR" sz="1500" kern="1200">
                <a:solidFill>
                  <a:prstClr val="white">
                    <a:lumMod val="95000"/>
                  </a:prstClr>
                </a:solidFill>
                <a:latin typeface="Scania Office"/>
                <a:ea typeface="+mn-ea"/>
                <a:cs typeface="Arial" panose="020B0604020202020204" pitchFamily="34" charset="0"/>
              </a:rPr>
              <a:t>Apenas um ângulo da coluna de direção</a:t>
            </a:r>
          </a:p>
          <a:p>
            <a:pPr marL="214313" indent="-214313" defTabSz="685800">
              <a:lnSpc>
                <a:spcPct val="90000"/>
              </a:lnSpc>
              <a:spcBef>
                <a:spcPts val="900"/>
              </a:spcBef>
              <a:buClrTx/>
              <a:buFont typeface="Arial" panose="020B0604020202020204" pitchFamily="34" charset="0"/>
              <a:buChar char="•"/>
            </a:pPr>
            <a:r>
              <a:rPr lang="pt-BR" sz="1500" kern="1200">
                <a:solidFill>
                  <a:prstClr val="white">
                    <a:lumMod val="95000"/>
                  </a:prstClr>
                </a:solidFill>
                <a:latin typeface="Scania Office"/>
                <a:ea typeface="+mn-ea"/>
                <a:cs typeface="Arial" panose="020B0604020202020204" pitchFamily="34" charset="0"/>
              </a:rPr>
              <a:t>Nenhum ECU instalado no posto do motorista</a:t>
            </a:r>
          </a:p>
          <a:p>
            <a:pPr marL="214313" indent="-214313" defTabSz="685800">
              <a:lnSpc>
                <a:spcPct val="90000"/>
              </a:lnSpc>
              <a:spcBef>
                <a:spcPts val="900"/>
              </a:spcBef>
              <a:buClrTx/>
              <a:buFont typeface="Arial" panose="020B0604020202020204" pitchFamily="34" charset="0"/>
              <a:buChar char="•"/>
            </a:pPr>
            <a:r>
              <a:rPr lang="pt-BR" sz="1500" kern="1200">
                <a:solidFill>
                  <a:prstClr val="white">
                    <a:lumMod val="95000"/>
                  </a:prstClr>
                </a:solidFill>
                <a:latin typeface="Scania Office"/>
                <a:ea typeface="+mn-ea"/>
                <a:cs typeface="Arial" panose="020B0604020202020204" pitchFamily="34" charset="0"/>
              </a:rPr>
              <a:t>Caixa angular incluída no posto do motorista</a:t>
            </a:r>
            <a:endParaRPr lang="en-US" sz="1500" kern="1200">
              <a:solidFill>
                <a:prstClr val="white">
                  <a:lumMod val="95000"/>
                </a:prstClr>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endParaRPr lang="en-US" sz="1500" kern="1200">
              <a:solidFill>
                <a:prstClr val="white">
                  <a:lumMod val="95000"/>
                </a:prstClr>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endParaRPr lang="sv-SE" sz="1500" kern="1200">
              <a:solidFill>
                <a:srgbClr val="041E42"/>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endParaRPr lang="sv-SE" sz="1500" kern="1200">
              <a:solidFill>
                <a:srgbClr val="041E42"/>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endParaRPr lang="sv-SE" sz="1500" kern="1200">
              <a:solidFill>
                <a:srgbClr val="041E42"/>
              </a:solidFill>
              <a:latin typeface="Scania Office"/>
              <a:ea typeface="+mn-ea"/>
              <a:cs typeface="Arial" panose="020B0604020202020204" pitchFamily="34" charset="0"/>
            </a:endParaRPr>
          </a:p>
          <a:p>
            <a:pPr defTabSz="685800">
              <a:lnSpc>
                <a:spcPct val="90000"/>
              </a:lnSpc>
              <a:spcBef>
                <a:spcPts val="900"/>
              </a:spcBef>
              <a:buClrTx/>
            </a:pPr>
            <a:endParaRPr lang="en-US" sz="1800" kern="1200">
              <a:solidFill>
                <a:srgbClr val="041E42"/>
              </a:solidFill>
              <a:latin typeface="Scania Office"/>
              <a:ea typeface="+mn-ea"/>
              <a:cs typeface="Arial" panose="020B0604020202020204" pitchFamily="34" charset="0"/>
            </a:endParaRPr>
          </a:p>
        </p:txBody>
      </p:sp>
      <p:sp>
        <p:nvSpPr>
          <p:cNvPr id="9" name="Title 8"/>
          <p:cNvSpPr>
            <a:spLocks noGrp="1"/>
          </p:cNvSpPr>
          <p:nvPr>
            <p:ph type="title"/>
          </p:nvPr>
        </p:nvSpPr>
        <p:spPr>
          <a:xfrm>
            <a:off x="306633" y="0"/>
            <a:ext cx="7939167" cy="785813"/>
          </a:xfrm>
        </p:spPr>
        <p:txBody>
          <a:bodyPr/>
          <a:lstStyle/>
          <a:p>
            <a:r>
              <a:rPr lang="sv-SE" b="1">
                <a:cs typeface="Arial" panose="020B0604020202020204" pitchFamily="34" charset="0"/>
              </a:rPr>
              <a:t>Posto do </a:t>
            </a:r>
            <a:r>
              <a:rPr lang="sv-SE" b="1" err="1">
                <a:cs typeface="Arial" panose="020B0604020202020204" pitchFamily="34" charset="0"/>
              </a:rPr>
              <a:t>motorista</a:t>
            </a:r>
            <a:endParaRPr lang="en-US" b="1">
              <a:cs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56</a:t>
            </a:fld>
            <a:endParaRPr lang="en-US" kern="1200">
              <a:solidFill>
                <a:srgbClr val="041E42"/>
              </a:solidFill>
              <a:latin typeface="Scania Office"/>
              <a:ea typeface="+mn-ea"/>
              <a:cs typeface="+mn-cs"/>
            </a:endParaRPr>
          </a:p>
        </p:txBody>
      </p:sp>
      <p:cxnSp>
        <p:nvCxnSpPr>
          <p:cNvPr id="6" name="Rak koppling 5">
            <a:extLst>
              <a:ext uri="{FF2B5EF4-FFF2-40B4-BE49-F238E27FC236}">
                <a16:creationId xmlns:a16="http://schemas.microsoft.com/office/drawing/2014/main" id="{D9956B1A-76CD-4FDF-B074-E95BC2B47628}"/>
              </a:ext>
            </a:extLst>
          </p:cNvPr>
          <p:cNvCxnSpPr/>
          <p:nvPr/>
        </p:nvCxnSpPr>
        <p:spPr>
          <a:xfrm>
            <a:off x="7077339" y="2571750"/>
            <a:ext cx="285750" cy="1271588"/>
          </a:xfrm>
          <a:prstGeom prst="line">
            <a:avLst/>
          </a:prstGeom>
          <a:ln w="79375" cmpd="dbl">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3A9A2CC4-141B-4425-837F-AA57EA7CAC40}"/>
              </a:ext>
            </a:extLst>
          </p:cNvPr>
          <p:cNvCxnSpPr>
            <a:cxnSpLocks/>
          </p:cNvCxnSpPr>
          <p:nvPr/>
        </p:nvCxnSpPr>
        <p:spPr>
          <a:xfrm flipV="1">
            <a:off x="7061653" y="2474383"/>
            <a:ext cx="618878" cy="97367"/>
          </a:xfrm>
          <a:prstGeom prst="line">
            <a:avLst/>
          </a:prstGeom>
          <a:ln w="79375" cmpd="dbl">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Rak koppling 10">
            <a:extLst>
              <a:ext uri="{FF2B5EF4-FFF2-40B4-BE49-F238E27FC236}">
                <a16:creationId xmlns:a16="http://schemas.microsoft.com/office/drawing/2014/main" id="{AED13BC7-118A-488D-99F7-F294186BCA57}"/>
              </a:ext>
            </a:extLst>
          </p:cNvPr>
          <p:cNvCxnSpPr>
            <a:cxnSpLocks/>
          </p:cNvCxnSpPr>
          <p:nvPr/>
        </p:nvCxnSpPr>
        <p:spPr>
          <a:xfrm flipV="1">
            <a:off x="7645400" y="2506134"/>
            <a:ext cx="0" cy="1265807"/>
          </a:xfrm>
          <a:prstGeom prst="line">
            <a:avLst/>
          </a:prstGeom>
          <a:ln w="79375" cmpd="dbl">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80109A26-382A-4CB2-BE79-31121855347D}"/>
              </a:ext>
            </a:extLst>
          </p:cNvPr>
          <p:cNvCxnSpPr>
            <a:cxnSpLocks/>
          </p:cNvCxnSpPr>
          <p:nvPr/>
        </p:nvCxnSpPr>
        <p:spPr>
          <a:xfrm flipV="1">
            <a:off x="7361370" y="3771941"/>
            <a:ext cx="319162" cy="55664"/>
          </a:xfrm>
          <a:prstGeom prst="line">
            <a:avLst/>
          </a:prstGeom>
          <a:ln w="79375" cmpd="dbl">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5447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0A28C0D7-1C57-456F-9CE3-DB00740206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4691" y="464741"/>
            <a:ext cx="3579019" cy="4264819"/>
          </a:xfrm>
          <a:prstGeom prst="rect">
            <a:avLst/>
          </a:prstGeom>
        </p:spPr>
      </p:pic>
      <p:sp>
        <p:nvSpPr>
          <p:cNvPr id="9" name="Title 8"/>
          <p:cNvSpPr>
            <a:spLocks noGrp="1"/>
          </p:cNvSpPr>
          <p:nvPr>
            <p:ph type="title"/>
          </p:nvPr>
        </p:nvSpPr>
        <p:spPr>
          <a:xfrm>
            <a:off x="306633" y="0"/>
            <a:ext cx="7939167" cy="785813"/>
          </a:xfrm>
        </p:spPr>
        <p:txBody>
          <a:bodyPr/>
          <a:lstStyle/>
          <a:p>
            <a:r>
              <a:rPr lang="sv-SE" b="1">
                <a:cs typeface="Arial" panose="020B0604020202020204" pitchFamily="34" charset="0"/>
              </a:rPr>
              <a:t>Posto do </a:t>
            </a:r>
            <a:r>
              <a:rPr lang="sv-SE" b="1" err="1">
                <a:cs typeface="Arial" panose="020B0604020202020204" pitchFamily="34" charset="0"/>
              </a:rPr>
              <a:t>motorista</a:t>
            </a:r>
            <a:endParaRPr lang="en-US" b="1">
              <a:cs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57</a:t>
            </a:fld>
            <a:endParaRPr lang="en-US" kern="1200">
              <a:solidFill>
                <a:srgbClr val="041E42"/>
              </a:solidFill>
              <a:latin typeface="Scania Office"/>
              <a:ea typeface="+mn-ea"/>
              <a:cs typeface="+mn-cs"/>
            </a:endParaRPr>
          </a:p>
        </p:txBody>
      </p:sp>
      <p:sp>
        <p:nvSpPr>
          <p:cNvPr id="6" name="textruta 5">
            <a:extLst>
              <a:ext uri="{FF2B5EF4-FFF2-40B4-BE49-F238E27FC236}">
                <a16:creationId xmlns:a16="http://schemas.microsoft.com/office/drawing/2014/main" id="{C48B18C7-3CCA-47BB-9630-902369B4C0DD}"/>
              </a:ext>
            </a:extLst>
          </p:cNvPr>
          <p:cNvSpPr txBox="1"/>
          <p:nvPr/>
        </p:nvSpPr>
        <p:spPr>
          <a:xfrm>
            <a:off x="316702" y="1013493"/>
            <a:ext cx="8752652" cy="4625882"/>
          </a:xfrm>
          <a:prstGeom prst="rect">
            <a:avLst/>
          </a:prstGeom>
          <a:noFill/>
        </p:spPr>
        <p:txBody>
          <a:bodyPr wrap="square" rtlCol="0">
            <a:spAutoFit/>
          </a:bodyPr>
          <a:lstStyle/>
          <a:p>
            <a:pPr marL="257175" indent="-257175" defTabSz="685800">
              <a:lnSpc>
                <a:spcPct val="90000"/>
              </a:lnSpc>
              <a:spcBef>
                <a:spcPts val="900"/>
              </a:spcBef>
              <a:buClrTx/>
              <a:buFont typeface="Arial" panose="020B0604020202020204" pitchFamily="34" charset="0"/>
              <a:buChar char="•"/>
            </a:pPr>
            <a:endParaRPr lang="en-US" sz="1800" kern="1200">
              <a:solidFill>
                <a:srgbClr val="041E42"/>
              </a:solidFill>
              <a:latin typeface="Scania Office"/>
              <a:ea typeface="+mn-ea"/>
              <a:cs typeface="Arial" panose="020B0604020202020204" pitchFamily="34" charset="0"/>
            </a:endParaRPr>
          </a:p>
          <a:p>
            <a:pPr marL="257175" indent="-257175" defTabSz="685800">
              <a:lnSpc>
                <a:spcPct val="90000"/>
              </a:lnSpc>
              <a:spcBef>
                <a:spcPts val="900"/>
              </a:spcBef>
              <a:buClrTx/>
              <a:buFont typeface="Arial" panose="020B0604020202020204" pitchFamily="34" charset="0"/>
              <a:buChar char="•"/>
            </a:pPr>
            <a:endParaRPr lang="en-US" sz="1800" kern="1200">
              <a:solidFill>
                <a:srgbClr val="041E42"/>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Um conjunto completo para ser usado na carroceria</a:t>
            </a: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Interfaces diretas em direção à carroceria</a:t>
            </a: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Firewall selado incluído</a:t>
            </a: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Instalação mais rígida com frequência natural mais alta</a:t>
            </a: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Apenas um ângulo da coluna de direção</a:t>
            </a:r>
          </a:p>
          <a:p>
            <a:pPr marL="214313" indent="-214313" defTabSz="685800">
              <a:lnSpc>
                <a:spcPct val="90000"/>
              </a:lnSpc>
              <a:spcBef>
                <a:spcPts val="900"/>
              </a:spcBef>
              <a:buClrTx/>
              <a:buFont typeface="Arial" panose="020B0604020202020204" pitchFamily="34" charset="0"/>
              <a:buChar char="•"/>
            </a:pPr>
            <a:r>
              <a:rPr lang="pt-BR" sz="1500" kern="1200">
                <a:solidFill>
                  <a:prstClr val="white">
                    <a:lumMod val="95000"/>
                  </a:prstClr>
                </a:solidFill>
                <a:latin typeface="Scania Office"/>
                <a:ea typeface="+mn-ea"/>
                <a:cs typeface="Arial" panose="020B0604020202020204" pitchFamily="34" charset="0"/>
              </a:rPr>
              <a:t>Nenhum ECU instalado no posto do motorista</a:t>
            </a:r>
          </a:p>
          <a:p>
            <a:pPr marL="214313" indent="-214313" defTabSz="685800">
              <a:lnSpc>
                <a:spcPct val="90000"/>
              </a:lnSpc>
              <a:spcBef>
                <a:spcPts val="900"/>
              </a:spcBef>
              <a:buClrTx/>
              <a:buFont typeface="Arial" panose="020B0604020202020204" pitchFamily="34" charset="0"/>
              <a:buChar char="•"/>
            </a:pPr>
            <a:r>
              <a:rPr lang="pt-BR" sz="1500" kern="1200">
                <a:solidFill>
                  <a:prstClr val="white">
                    <a:lumMod val="95000"/>
                  </a:prstClr>
                </a:solidFill>
                <a:latin typeface="Scania Office"/>
                <a:ea typeface="+mn-ea"/>
                <a:cs typeface="Arial" panose="020B0604020202020204" pitchFamily="34" charset="0"/>
              </a:rPr>
              <a:t>Caixa angular incluída no posto do motorista</a:t>
            </a:r>
            <a:endParaRPr lang="en-US" sz="1500" kern="1200">
              <a:solidFill>
                <a:prstClr val="white">
                  <a:lumMod val="95000"/>
                </a:prstClr>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endParaRPr lang="en-US" sz="1500" kern="1200">
              <a:solidFill>
                <a:prstClr val="white">
                  <a:lumMod val="95000"/>
                </a:prstClr>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endParaRPr lang="sv-SE" sz="1500" kern="1200">
              <a:solidFill>
                <a:srgbClr val="041E42"/>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endParaRPr lang="sv-SE" sz="1500" kern="1200">
              <a:solidFill>
                <a:srgbClr val="041E42"/>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endParaRPr lang="sv-SE" sz="1500" kern="1200">
              <a:solidFill>
                <a:srgbClr val="041E42"/>
              </a:solidFill>
              <a:latin typeface="Scania Office"/>
              <a:ea typeface="+mn-ea"/>
              <a:cs typeface="Arial" panose="020B0604020202020204" pitchFamily="34" charset="0"/>
            </a:endParaRPr>
          </a:p>
          <a:p>
            <a:pPr defTabSz="685800">
              <a:lnSpc>
                <a:spcPct val="90000"/>
              </a:lnSpc>
              <a:spcBef>
                <a:spcPts val="900"/>
              </a:spcBef>
              <a:buClrTx/>
            </a:pPr>
            <a:endParaRPr lang="en-US" sz="1800" kern="1200">
              <a:solidFill>
                <a:srgbClr val="041E42"/>
              </a:solidFill>
              <a:latin typeface="Scania Office"/>
              <a:ea typeface="+mn-ea"/>
              <a:cs typeface="Arial" panose="020B0604020202020204" pitchFamily="34" charset="0"/>
            </a:endParaRPr>
          </a:p>
        </p:txBody>
      </p:sp>
    </p:spTree>
    <p:extLst>
      <p:ext uri="{BB962C8B-B14F-4D97-AF65-F5344CB8AC3E}">
        <p14:creationId xmlns:p14="http://schemas.microsoft.com/office/powerpoint/2010/main" val="40065643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06633" y="0"/>
            <a:ext cx="7939167" cy="785813"/>
          </a:xfrm>
        </p:spPr>
        <p:txBody>
          <a:bodyPr/>
          <a:lstStyle/>
          <a:p>
            <a:r>
              <a:rPr lang="sv-SE" b="1">
                <a:cs typeface="Arial" panose="020B0604020202020204" pitchFamily="34" charset="0"/>
              </a:rPr>
              <a:t>Posto do </a:t>
            </a:r>
            <a:r>
              <a:rPr lang="sv-SE" b="1" err="1">
                <a:cs typeface="Arial" panose="020B0604020202020204" pitchFamily="34" charset="0"/>
              </a:rPr>
              <a:t>motorista</a:t>
            </a:r>
            <a:endParaRPr lang="en-US" b="1">
              <a:cs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58</a:t>
            </a:fld>
            <a:endParaRPr lang="en-US" kern="1200">
              <a:solidFill>
                <a:srgbClr val="041E42"/>
              </a:solidFill>
              <a:latin typeface="Scania Office"/>
              <a:ea typeface="+mn-ea"/>
              <a:cs typeface="+mn-cs"/>
            </a:endParaRPr>
          </a:p>
        </p:txBody>
      </p:sp>
      <p:pic>
        <p:nvPicPr>
          <p:cNvPr id="3" name="Bildobjekt 2">
            <a:extLst>
              <a:ext uri="{FF2B5EF4-FFF2-40B4-BE49-F238E27FC236}">
                <a16:creationId xmlns:a16="http://schemas.microsoft.com/office/drawing/2014/main" id="{B0F688CE-3DC4-48A1-9A99-7F004B18A0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64098" y="506098"/>
            <a:ext cx="3300413" cy="4186238"/>
          </a:xfrm>
          <a:prstGeom prst="rect">
            <a:avLst/>
          </a:prstGeom>
        </p:spPr>
      </p:pic>
      <p:sp>
        <p:nvSpPr>
          <p:cNvPr id="6" name="textruta 5">
            <a:extLst>
              <a:ext uri="{FF2B5EF4-FFF2-40B4-BE49-F238E27FC236}">
                <a16:creationId xmlns:a16="http://schemas.microsoft.com/office/drawing/2014/main" id="{3E44AB24-D5A3-4C4A-B3DE-335B495BA767}"/>
              </a:ext>
            </a:extLst>
          </p:cNvPr>
          <p:cNvSpPr txBox="1"/>
          <p:nvPr/>
        </p:nvSpPr>
        <p:spPr>
          <a:xfrm>
            <a:off x="316702" y="1013493"/>
            <a:ext cx="8752652" cy="4625882"/>
          </a:xfrm>
          <a:prstGeom prst="rect">
            <a:avLst/>
          </a:prstGeom>
          <a:noFill/>
        </p:spPr>
        <p:txBody>
          <a:bodyPr wrap="square" rtlCol="0">
            <a:spAutoFit/>
          </a:bodyPr>
          <a:lstStyle/>
          <a:p>
            <a:pPr marL="257175" indent="-257175" defTabSz="685800">
              <a:lnSpc>
                <a:spcPct val="90000"/>
              </a:lnSpc>
              <a:spcBef>
                <a:spcPts val="900"/>
              </a:spcBef>
              <a:buClrTx/>
              <a:buFont typeface="Arial" panose="020B0604020202020204" pitchFamily="34" charset="0"/>
              <a:buChar char="•"/>
            </a:pPr>
            <a:endParaRPr lang="en-US" sz="1800" kern="1200">
              <a:solidFill>
                <a:srgbClr val="041E42"/>
              </a:solidFill>
              <a:latin typeface="Scania Office"/>
              <a:ea typeface="+mn-ea"/>
              <a:cs typeface="Arial" panose="020B0604020202020204" pitchFamily="34" charset="0"/>
            </a:endParaRPr>
          </a:p>
          <a:p>
            <a:pPr marL="257175" indent="-257175" defTabSz="685800">
              <a:lnSpc>
                <a:spcPct val="90000"/>
              </a:lnSpc>
              <a:spcBef>
                <a:spcPts val="900"/>
              </a:spcBef>
              <a:buClrTx/>
              <a:buFont typeface="Arial" panose="020B0604020202020204" pitchFamily="34" charset="0"/>
              <a:buChar char="•"/>
            </a:pPr>
            <a:endParaRPr lang="en-US" sz="1800" kern="1200">
              <a:solidFill>
                <a:srgbClr val="041E42"/>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Um conjunto completo para ser usado na carroceria</a:t>
            </a: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Interfaces diretas em direção à carroceria</a:t>
            </a: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Firewall selado incluído</a:t>
            </a: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Instalação mais rígida com frequência natural mais alta</a:t>
            </a: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Apenas um ângulo da coluna de direção</a:t>
            </a: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Nenhum ECU instalado no posto do motorista</a:t>
            </a:r>
          </a:p>
          <a:p>
            <a:pPr marL="214313" indent="-214313" defTabSz="685800">
              <a:lnSpc>
                <a:spcPct val="90000"/>
              </a:lnSpc>
              <a:spcBef>
                <a:spcPts val="900"/>
              </a:spcBef>
              <a:buClrTx/>
              <a:buFont typeface="Arial" panose="020B0604020202020204" pitchFamily="34" charset="0"/>
              <a:buChar char="•"/>
            </a:pPr>
            <a:r>
              <a:rPr lang="pt-BR" sz="1500" kern="1200">
                <a:solidFill>
                  <a:prstClr val="white">
                    <a:lumMod val="95000"/>
                  </a:prstClr>
                </a:solidFill>
                <a:latin typeface="Scania Office"/>
                <a:ea typeface="+mn-ea"/>
                <a:cs typeface="Arial" panose="020B0604020202020204" pitchFamily="34" charset="0"/>
              </a:rPr>
              <a:t>Caixa angular incluída no posto do motorista</a:t>
            </a:r>
            <a:endParaRPr lang="en-US" sz="1500" kern="1200">
              <a:solidFill>
                <a:prstClr val="white">
                  <a:lumMod val="95000"/>
                </a:prstClr>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endParaRPr lang="en-US" sz="1500" kern="1200">
              <a:solidFill>
                <a:prstClr val="white">
                  <a:lumMod val="95000"/>
                </a:prstClr>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endParaRPr lang="sv-SE" sz="1500" kern="1200">
              <a:solidFill>
                <a:srgbClr val="041E42"/>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endParaRPr lang="sv-SE" sz="1500" kern="1200">
              <a:solidFill>
                <a:srgbClr val="041E42"/>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endParaRPr lang="sv-SE" sz="1500" kern="1200">
              <a:solidFill>
                <a:srgbClr val="041E42"/>
              </a:solidFill>
              <a:latin typeface="Scania Office"/>
              <a:ea typeface="+mn-ea"/>
              <a:cs typeface="Arial" panose="020B0604020202020204" pitchFamily="34" charset="0"/>
            </a:endParaRPr>
          </a:p>
          <a:p>
            <a:pPr defTabSz="685800">
              <a:lnSpc>
                <a:spcPct val="90000"/>
              </a:lnSpc>
              <a:spcBef>
                <a:spcPts val="900"/>
              </a:spcBef>
              <a:buClrTx/>
            </a:pPr>
            <a:endParaRPr lang="en-US" sz="1800" kern="1200">
              <a:solidFill>
                <a:srgbClr val="041E42"/>
              </a:solidFill>
              <a:latin typeface="Scania Office"/>
              <a:ea typeface="+mn-ea"/>
              <a:cs typeface="Arial" panose="020B0604020202020204" pitchFamily="34" charset="0"/>
            </a:endParaRPr>
          </a:p>
        </p:txBody>
      </p:sp>
    </p:spTree>
    <p:extLst>
      <p:ext uri="{BB962C8B-B14F-4D97-AF65-F5344CB8AC3E}">
        <p14:creationId xmlns:p14="http://schemas.microsoft.com/office/powerpoint/2010/main" val="23272338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F7CADDDF-B970-4E0C-966E-067CA4566F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85330" y="500146"/>
            <a:ext cx="3457575" cy="4193381"/>
          </a:xfrm>
          <a:prstGeom prst="rect">
            <a:avLst/>
          </a:prstGeom>
        </p:spPr>
      </p:pic>
      <p:sp>
        <p:nvSpPr>
          <p:cNvPr id="9" name="Title 8"/>
          <p:cNvSpPr>
            <a:spLocks noGrp="1"/>
          </p:cNvSpPr>
          <p:nvPr>
            <p:ph type="title"/>
          </p:nvPr>
        </p:nvSpPr>
        <p:spPr>
          <a:xfrm>
            <a:off x="306633" y="0"/>
            <a:ext cx="7939167" cy="785813"/>
          </a:xfrm>
        </p:spPr>
        <p:txBody>
          <a:bodyPr/>
          <a:lstStyle/>
          <a:p>
            <a:r>
              <a:rPr lang="sv-SE" b="1">
                <a:cs typeface="Arial" panose="020B0604020202020204" pitchFamily="34" charset="0"/>
              </a:rPr>
              <a:t>Posto do </a:t>
            </a:r>
            <a:r>
              <a:rPr lang="sv-SE" b="1" err="1">
                <a:cs typeface="Arial" panose="020B0604020202020204" pitchFamily="34" charset="0"/>
              </a:rPr>
              <a:t>motorista</a:t>
            </a:r>
            <a:endParaRPr lang="en-US" b="1">
              <a:cs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59</a:t>
            </a:fld>
            <a:endParaRPr lang="en-US" kern="1200">
              <a:solidFill>
                <a:srgbClr val="041E42"/>
              </a:solidFill>
              <a:latin typeface="Scania Office"/>
              <a:ea typeface="+mn-ea"/>
              <a:cs typeface="+mn-cs"/>
            </a:endParaRPr>
          </a:p>
        </p:txBody>
      </p:sp>
      <p:sp>
        <p:nvSpPr>
          <p:cNvPr id="8" name="textruta 7">
            <a:extLst>
              <a:ext uri="{FF2B5EF4-FFF2-40B4-BE49-F238E27FC236}">
                <a16:creationId xmlns:a16="http://schemas.microsoft.com/office/drawing/2014/main" id="{99CEEDC8-B389-4311-80D0-20C0F49E926A}"/>
              </a:ext>
            </a:extLst>
          </p:cNvPr>
          <p:cNvSpPr txBox="1"/>
          <p:nvPr/>
        </p:nvSpPr>
        <p:spPr>
          <a:xfrm>
            <a:off x="316702" y="1013493"/>
            <a:ext cx="8752652" cy="2968505"/>
          </a:xfrm>
          <a:prstGeom prst="rect">
            <a:avLst/>
          </a:prstGeom>
          <a:noFill/>
        </p:spPr>
        <p:txBody>
          <a:bodyPr wrap="square" rtlCol="0">
            <a:spAutoFit/>
          </a:bodyPr>
          <a:lstStyle/>
          <a:p>
            <a:pPr marL="257175" indent="-257175" defTabSz="685800">
              <a:lnSpc>
                <a:spcPct val="90000"/>
              </a:lnSpc>
              <a:spcBef>
                <a:spcPts val="900"/>
              </a:spcBef>
              <a:buClrTx/>
              <a:buFont typeface="Arial" panose="020B0604020202020204" pitchFamily="34" charset="0"/>
              <a:buChar char="•"/>
            </a:pPr>
            <a:endParaRPr lang="en-US" sz="1800" kern="1200">
              <a:solidFill>
                <a:srgbClr val="041E42"/>
              </a:solidFill>
              <a:latin typeface="Scania Office"/>
              <a:ea typeface="+mn-ea"/>
              <a:cs typeface="Arial" panose="020B0604020202020204" pitchFamily="34" charset="0"/>
            </a:endParaRPr>
          </a:p>
          <a:p>
            <a:pPr marL="257175" indent="-257175" defTabSz="685800">
              <a:lnSpc>
                <a:spcPct val="90000"/>
              </a:lnSpc>
              <a:spcBef>
                <a:spcPts val="900"/>
              </a:spcBef>
              <a:buClrTx/>
              <a:buFont typeface="Arial" panose="020B0604020202020204" pitchFamily="34" charset="0"/>
              <a:buChar char="•"/>
            </a:pPr>
            <a:endParaRPr lang="en-US" sz="1800" kern="1200">
              <a:solidFill>
                <a:srgbClr val="041E42"/>
              </a:solidFill>
              <a:latin typeface="Scania Office"/>
              <a:ea typeface="+mn-ea"/>
              <a:cs typeface="Arial" panose="020B0604020202020204" pitchFamily="34" charset="0"/>
            </a:endParaRP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Um conjunto completo para ser usado na carroceria</a:t>
            </a: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Interfaces diretas em direção à carroceria</a:t>
            </a: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Firewall selado incluído</a:t>
            </a: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Instalação mais rígida com frequência natural mais alta</a:t>
            </a: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Apenas um ângulo da coluna de direção</a:t>
            </a: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Nenhum ECU instalado no posto do motorista</a:t>
            </a:r>
          </a:p>
          <a:p>
            <a:pPr marL="214313" indent="-214313" defTabSz="685800">
              <a:lnSpc>
                <a:spcPct val="90000"/>
              </a:lnSpc>
              <a:spcBef>
                <a:spcPts val="900"/>
              </a:spcBef>
              <a:buClrTx/>
              <a:buFont typeface="Arial" panose="020B0604020202020204" pitchFamily="34" charset="0"/>
              <a:buChar char="•"/>
            </a:pPr>
            <a:r>
              <a:rPr lang="pt-BR" sz="1500" kern="1200">
                <a:solidFill>
                  <a:srgbClr val="041E42"/>
                </a:solidFill>
                <a:latin typeface="Scania Office"/>
                <a:ea typeface="+mn-ea"/>
                <a:cs typeface="Arial" panose="020B0604020202020204" pitchFamily="34" charset="0"/>
              </a:rPr>
              <a:t>Caixa angular incluída no posto do motorista</a:t>
            </a:r>
            <a:endParaRPr lang="en-US" sz="1500" kern="1200">
              <a:solidFill>
                <a:srgbClr val="041E42"/>
              </a:solidFill>
              <a:latin typeface="Scania Office"/>
              <a:ea typeface="+mn-ea"/>
              <a:cs typeface="Arial" panose="020B0604020202020204" pitchFamily="34" charset="0"/>
            </a:endParaRPr>
          </a:p>
        </p:txBody>
      </p:sp>
    </p:spTree>
    <p:extLst>
      <p:ext uri="{BB962C8B-B14F-4D97-AF65-F5344CB8AC3E}">
        <p14:creationId xmlns:p14="http://schemas.microsoft.com/office/powerpoint/2010/main" val="39785443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52B7E0-2F25-44A4-821E-D7A59F976CFC}"/>
              </a:ext>
            </a:extLst>
          </p:cNvPr>
          <p:cNvGraphicFramePr>
            <a:graphicFrameLocks noChangeAspect="1"/>
          </p:cNvGraphicFramePr>
          <p:nvPr>
            <p:custDataLst>
              <p:tags r:id="rId2"/>
            </p:custDataLst>
            <p:extLst>
              <p:ext uri="{D42A27DB-BD31-4B8C-83A1-F6EECF244321}">
                <p14:modId xmlns:p14="http://schemas.microsoft.com/office/powerpoint/2010/main" val="8426558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8" name="think-cell Slide" r:id="rId5" imgW="396" imgH="396" progId="TCLayout.ActiveDocument.1">
                  <p:embed/>
                </p:oleObj>
              </mc:Choice>
              <mc:Fallback>
                <p:oleObj name="think-cell Slide" r:id="rId5" imgW="396" imgH="396" progId="TCLayout.ActiveDocument.1">
                  <p:embed/>
                  <p:pic>
                    <p:nvPicPr>
                      <p:cNvPr id="2" name="Object 1" hidden="1">
                        <a:extLst>
                          <a:ext uri="{FF2B5EF4-FFF2-40B4-BE49-F238E27FC236}">
                            <a16:creationId xmlns:a16="http://schemas.microsoft.com/office/drawing/2014/main" id="{1D52B7E0-2F25-44A4-821E-D7A59F976CF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 name="Picture 4" descr="A road with cars on it and mountains in the back&#10;&#10;Description automatically generated with low confidence">
            <a:extLst>
              <a:ext uri="{FF2B5EF4-FFF2-40B4-BE49-F238E27FC236}">
                <a16:creationId xmlns:a16="http://schemas.microsoft.com/office/drawing/2014/main" id="{99D4E64A-E80F-4524-94B7-A0C3427DE68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 y="0"/>
            <a:ext cx="9143999" cy="5143500"/>
          </a:xfrm>
          <a:prstGeom prst="rect">
            <a:avLst/>
          </a:prstGeom>
        </p:spPr>
      </p:pic>
      <p:sp>
        <p:nvSpPr>
          <p:cNvPr id="23" name="Title 5">
            <a:extLst>
              <a:ext uri="{FF2B5EF4-FFF2-40B4-BE49-F238E27FC236}">
                <a16:creationId xmlns:a16="http://schemas.microsoft.com/office/drawing/2014/main" id="{51C65FED-FB98-2C42-8A65-15035D386CD3}"/>
              </a:ext>
            </a:extLst>
          </p:cNvPr>
          <p:cNvSpPr txBox="1">
            <a:spLocks/>
          </p:cNvSpPr>
          <p:nvPr/>
        </p:nvSpPr>
        <p:spPr>
          <a:xfrm>
            <a:off x="269204" y="534607"/>
            <a:ext cx="7909596" cy="2037143"/>
          </a:xfrm>
          <a:prstGeom prst="rect">
            <a:avLst/>
          </a:prstGeom>
        </p:spPr>
        <p:txBody>
          <a:bodyPr vert="horz" lIns="0" tIns="0" rIns="0" bIns="0" rtlCol="0" anchor="ctr">
            <a:noAutofit/>
          </a:bodyPr>
          <a:lstStyle>
            <a:lvl1pPr algn="l" defTabSz="914400" rtl="0" eaLnBrk="1" latinLnBrk="0" hangingPunct="1">
              <a:lnSpc>
                <a:spcPct val="80000"/>
              </a:lnSpc>
              <a:spcBef>
                <a:spcPct val="0"/>
              </a:spcBef>
              <a:buNone/>
              <a:defRPr sz="3600" b="0" kern="1200" baseline="0">
                <a:solidFill>
                  <a:schemeClr val="accent3"/>
                </a:solidFill>
                <a:latin typeface="+mj-lt"/>
                <a:ea typeface="+mj-ea"/>
                <a:cs typeface="+mj-cs"/>
              </a:defRPr>
            </a:lvl1pPr>
          </a:lstStyle>
          <a:p>
            <a:pPr defTabSz="685800">
              <a:lnSpc>
                <a:spcPct val="100000"/>
              </a:lnSpc>
              <a:buClrTx/>
            </a:pPr>
            <a:r>
              <a:rPr lang="sv-SE" sz="3000" b="1" err="1">
                <a:solidFill>
                  <a:prstClr val="white"/>
                </a:solidFill>
                <a:effectLst>
                  <a:outerShdw blurRad="38100" dist="38100" dir="2700000" algn="tl">
                    <a:srgbClr val="000000">
                      <a:alpha val="43137"/>
                    </a:srgbClr>
                  </a:outerShdw>
                </a:effectLst>
                <a:latin typeface="Scania Office Headline Bold"/>
              </a:rPr>
              <a:t>introdução</a:t>
            </a:r>
            <a:endParaRPr lang="sv-SE" sz="3000" b="1">
              <a:solidFill>
                <a:prstClr val="white"/>
              </a:solidFill>
              <a:effectLst>
                <a:outerShdw blurRad="38100" dist="38100" dir="2700000" algn="tl">
                  <a:srgbClr val="000000">
                    <a:alpha val="43137"/>
                  </a:srgbClr>
                </a:outerShdw>
              </a:effectLst>
              <a:latin typeface="Scania Office Headline Bold"/>
            </a:endParaRPr>
          </a:p>
          <a:p>
            <a:pPr defTabSz="685800">
              <a:lnSpc>
                <a:spcPct val="100000"/>
              </a:lnSpc>
              <a:buClrTx/>
            </a:pPr>
            <a:r>
              <a:rPr lang="sv-SE" sz="3000" b="1" err="1">
                <a:solidFill>
                  <a:prstClr val="white"/>
                </a:solidFill>
                <a:effectLst>
                  <a:outerShdw blurRad="38100" dist="38100" dir="2700000" algn="tl">
                    <a:srgbClr val="000000">
                      <a:alpha val="43137"/>
                    </a:srgbClr>
                  </a:outerShdw>
                </a:effectLst>
                <a:latin typeface="Scania Office Headline Bold"/>
              </a:rPr>
              <a:t>scania</a:t>
            </a:r>
            <a:r>
              <a:rPr lang="sv-SE" sz="3000" b="1">
                <a:solidFill>
                  <a:prstClr val="white"/>
                </a:solidFill>
                <a:effectLst>
                  <a:outerShdw blurRad="38100" dist="38100" dir="2700000" algn="tl">
                    <a:srgbClr val="000000">
                      <a:alpha val="43137"/>
                    </a:srgbClr>
                  </a:outerShdw>
                </a:effectLst>
                <a:latin typeface="Scania Office Headline Bold"/>
              </a:rPr>
              <a:t> </a:t>
            </a:r>
            <a:r>
              <a:rPr lang="sv-SE" sz="3000" b="1" err="1">
                <a:solidFill>
                  <a:prstClr val="white"/>
                </a:solidFill>
                <a:effectLst>
                  <a:outerShdw blurRad="38100" dist="38100" dir="2700000" algn="tl">
                    <a:srgbClr val="000000">
                      <a:alpha val="43137"/>
                    </a:srgbClr>
                  </a:outerShdw>
                </a:effectLst>
                <a:latin typeface="Scania Office Headline Bold"/>
              </a:rPr>
              <a:t>américa</a:t>
            </a:r>
            <a:r>
              <a:rPr lang="sv-SE" sz="3000" b="1">
                <a:solidFill>
                  <a:prstClr val="white"/>
                </a:solidFill>
                <a:effectLst>
                  <a:outerShdw blurRad="38100" dist="38100" dir="2700000" algn="tl">
                    <a:srgbClr val="000000">
                      <a:alpha val="43137"/>
                    </a:srgbClr>
                  </a:outerShdw>
                </a:effectLst>
                <a:latin typeface="Scania Office Headline Bold"/>
              </a:rPr>
              <a:t> </a:t>
            </a:r>
            <a:r>
              <a:rPr lang="sv-SE" sz="3000" b="1" err="1">
                <a:solidFill>
                  <a:prstClr val="white"/>
                </a:solidFill>
                <a:effectLst>
                  <a:outerShdw blurRad="38100" dist="38100" dir="2700000" algn="tl">
                    <a:srgbClr val="000000">
                      <a:alpha val="43137"/>
                    </a:srgbClr>
                  </a:outerShdw>
                </a:effectLst>
                <a:latin typeface="Scania Office Headline Bold"/>
              </a:rPr>
              <a:t>latina</a:t>
            </a:r>
            <a:endParaRPr lang="sv-SE" sz="3000" b="1">
              <a:solidFill>
                <a:prstClr val="white"/>
              </a:solidFill>
              <a:effectLst>
                <a:outerShdw blurRad="38100" dist="38100" dir="2700000" algn="tl">
                  <a:srgbClr val="000000">
                    <a:alpha val="43137"/>
                  </a:srgbClr>
                </a:outerShdw>
              </a:effectLst>
              <a:latin typeface="Scania Office Headline Bold"/>
            </a:endParaRPr>
          </a:p>
          <a:p>
            <a:pPr defTabSz="685800">
              <a:lnSpc>
                <a:spcPct val="150000"/>
              </a:lnSpc>
              <a:buClrTx/>
            </a:pPr>
            <a:r>
              <a:rPr lang="sv-SE" sz="2000" b="1">
                <a:solidFill>
                  <a:prstClr val="white"/>
                </a:solidFill>
                <a:effectLst>
                  <a:outerShdw blurRad="38100" dist="38100" dir="2700000" algn="tl">
                    <a:srgbClr val="000000">
                      <a:alpha val="43137"/>
                    </a:srgbClr>
                  </a:outerShdw>
                </a:effectLst>
                <a:latin typeface="Scania Office Headline Bold"/>
              </a:rPr>
              <a:t>and</a:t>
            </a:r>
            <a:r>
              <a:rPr lang="en-GB" sz="2000" b="1" err="1">
                <a:solidFill>
                  <a:prstClr val="white"/>
                </a:solidFill>
                <a:effectLst>
                  <a:outerShdw blurRad="38100" dist="38100" dir="2700000" algn="tl">
                    <a:srgbClr val="000000">
                      <a:alpha val="43137"/>
                    </a:srgbClr>
                  </a:outerShdw>
                </a:effectLst>
                <a:latin typeface="Scania Office Headline Bold"/>
              </a:rPr>
              <a:t>ré</a:t>
            </a:r>
            <a:r>
              <a:rPr lang="en-GB" sz="2000" b="1">
                <a:solidFill>
                  <a:prstClr val="white"/>
                </a:solidFill>
                <a:effectLst>
                  <a:outerShdw blurRad="38100" dist="38100" dir="2700000" algn="tl">
                    <a:srgbClr val="000000">
                      <a:alpha val="43137"/>
                    </a:srgbClr>
                  </a:outerShdw>
                </a:effectLst>
                <a:latin typeface="Scania Office Headline Bold"/>
              </a:rPr>
              <a:t> Oliveira</a:t>
            </a:r>
          </a:p>
          <a:p>
            <a:pPr defTabSz="685800">
              <a:lnSpc>
                <a:spcPct val="150000"/>
              </a:lnSpc>
              <a:buClrTx/>
            </a:pPr>
            <a:r>
              <a:rPr lang="en-GB" sz="1200" b="1" dirty="0" err="1">
                <a:solidFill>
                  <a:prstClr val="white"/>
                </a:solidFill>
                <a:effectLst>
                  <a:outerShdw blurRad="38100" dist="38100" dir="2700000" algn="tl">
                    <a:srgbClr val="000000">
                      <a:alpha val="43137"/>
                    </a:srgbClr>
                  </a:outerShdw>
                </a:effectLst>
                <a:latin typeface="Scania Office Headline" panose="00000505000000000000" pitchFamily="2" charset="0"/>
              </a:rPr>
              <a:t>Gerente</a:t>
            </a:r>
            <a:r>
              <a:rPr lang="en-GB" sz="1200" b="1" dirty="0">
                <a:solidFill>
                  <a:prstClr val="white"/>
                </a:solidFill>
                <a:effectLst>
                  <a:outerShdw blurRad="38100" dist="38100" dir="2700000" algn="tl">
                    <a:srgbClr val="000000">
                      <a:alpha val="43137"/>
                    </a:srgbClr>
                  </a:outerShdw>
                </a:effectLst>
                <a:latin typeface="Scania Office Headline" panose="00000505000000000000" pitchFamily="2" charset="0"/>
              </a:rPr>
              <a:t> sales &amp; </a:t>
            </a:r>
            <a:r>
              <a:rPr lang="en-GB" sz="1200" b="1">
                <a:solidFill>
                  <a:prstClr val="white"/>
                </a:solidFill>
                <a:effectLst>
                  <a:outerShdw blurRad="38100" dist="38100" dir="2700000" algn="tl">
                    <a:srgbClr val="000000">
                      <a:alpha val="43137"/>
                    </a:srgbClr>
                  </a:outerShdw>
                </a:effectLst>
                <a:latin typeface="Scania Office Headline" panose="00000505000000000000" pitchFamily="2" charset="0"/>
              </a:rPr>
              <a:t>marketing Bus &amp; coach </a:t>
            </a:r>
            <a:r>
              <a:rPr lang="en-GB" sz="1200" b="1" dirty="0">
                <a:solidFill>
                  <a:prstClr val="white"/>
                </a:solidFill>
                <a:effectLst>
                  <a:outerShdw blurRad="38100" dist="38100" dir="2700000" algn="tl">
                    <a:srgbClr val="000000">
                      <a:alpha val="43137"/>
                    </a:srgbClr>
                  </a:outerShdw>
                </a:effectLst>
                <a:latin typeface="Scania Office Headline" panose="00000505000000000000" pitchFamily="2" charset="0"/>
              </a:rPr>
              <a:t>LATAM</a:t>
            </a:r>
          </a:p>
        </p:txBody>
      </p:sp>
      <p:pic>
        <p:nvPicPr>
          <p:cNvPr id="6" name="ScaniaSymbol">
            <a:extLst>
              <a:ext uri="{FF2B5EF4-FFF2-40B4-BE49-F238E27FC236}">
                <a16:creationId xmlns:a16="http://schemas.microsoft.com/office/drawing/2014/main" id="{79F6E4C3-B13C-4704-931D-0189AE7B7DB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pic>
        <p:nvPicPr>
          <p:cNvPr id="34819" name="Imagem 1" descr="Andre Rodrigues de Oliveira">
            <a:extLst>
              <a:ext uri="{FF2B5EF4-FFF2-40B4-BE49-F238E27FC236}">
                <a16:creationId xmlns:a16="http://schemas.microsoft.com/office/drawing/2014/main" id="{583F69CF-E912-4261-A686-E566AA5FAB56}"/>
              </a:ext>
            </a:extLst>
          </p:cNvPr>
          <p:cNvPicPr>
            <a:picLocks noChangeAspect="1" noChangeArrowheads="1"/>
          </p:cNvPicPr>
          <p:nvPr/>
        </p:nvPicPr>
        <p:blipFill rotWithShape="1">
          <a:blip r:embed="rId9" cstate="email">
            <a:grayscl/>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a:ext>
            </a:extLst>
          </a:blip>
          <a:srcRect/>
          <a:stretch/>
        </p:blipFill>
        <p:spPr bwMode="auto">
          <a:xfrm>
            <a:off x="814083" y="2939766"/>
            <a:ext cx="1779025" cy="1835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2058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ruta 15">
            <a:extLst>
              <a:ext uri="{FF2B5EF4-FFF2-40B4-BE49-F238E27FC236}">
                <a16:creationId xmlns:a16="http://schemas.microsoft.com/office/drawing/2014/main" id="{8357AB70-528D-4F09-93F3-B57A7DEC30BB}"/>
              </a:ext>
            </a:extLst>
          </p:cNvPr>
          <p:cNvSpPr txBox="1"/>
          <p:nvPr/>
        </p:nvSpPr>
        <p:spPr>
          <a:xfrm>
            <a:off x="4693028" y="4450031"/>
            <a:ext cx="4630316" cy="560923"/>
          </a:xfrm>
          <a:prstGeom prst="rect">
            <a:avLst/>
          </a:prstGeom>
          <a:noFill/>
        </p:spPr>
        <p:txBody>
          <a:bodyPr wrap="square" rtlCol="0">
            <a:spAutoFit/>
          </a:bodyPr>
          <a:lstStyle/>
          <a:p>
            <a:pPr algn="ctr" defTabSz="685800">
              <a:lnSpc>
                <a:spcPct val="90000"/>
              </a:lnSpc>
              <a:spcBef>
                <a:spcPts val="900"/>
              </a:spcBef>
              <a:buClrTx/>
            </a:pPr>
            <a:r>
              <a:rPr lang="pt-BR" sz="1500" kern="1200">
                <a:solidFill>
                  <a:srgbClr val="041E42"/>
                </a:solidFill>
                <a:latin typeface="Scania Office"/>
                <a:ea typeface="+mn-ea"/>
                <a:cs typeface="Arial" panose="020B0604020202020204" pitchFamily="34" charset="0"/>
              </a:rPr>
              <a:t>Nova geração de ônibus (NBA)</a:t>
            </a:r>
            <a:endParaRPr lang="pt-BR" sz="1050" kern="1200">
              <a:solidFill>
                <a:srgbClr val="041E42"/>
              </a:solidFill>
              <a:latin typeface="Scania Office"/>
              <a:ea typeface="+mn-ea"/>
              <a:cs typeface="Arial" panose="020B0604020202020204" pitchFamily="34" charset="0"/>
            </a:endParaRPr>
          </a:p>
          <a:p>
            <a:pPr algn="ctr" defTabSz="685800">
              <a:lnSpc>
                <a:spcPct val="90000"/>
              </a:lnSpc>
              <a:spcBef>
                <a:spcPts val="900"/>
              </a:spcBef>
              <a:buClrTx/>
            </a:pPr>
            <a:r>
              <a:rPr lang="pt-BR" sz="1050" kern="1200">
                <a:solidFill>
                  <a:srgbClr val="041E42"/>
                </a:solidFill>
                <a:latin typeface="Scania Office"/>
                <a:ea typeface="+mn-ea"/>
                <a:cs typeface="Arial" panose="020B0604020202020204" pitchFamily="34" charset="0"/>
              </a:rPr>
              <a:t>Livremente ajustável em X,Y,Z.</a:t>
            </a:r>
          </a:p>
        </p:txBody>
      </p:sp>
      <p:pic>
        <p:nvPicPr>
          <p:cNvPr id="14" name="Bildobjekt 13">
            <a:extLst>
              <a:ext uri="{FF2B5EF4-FFF2-40B4-BE49-F238E27FC236}">
                <a16:creationId xmlns:a16="http://schemas.microsoft.com/office/drawing/2014/main" id="{1574B756-53FA-4355-BBDB-379AF96ED3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64898" y="1290492"/>
            <a:ext cx="2412022" cy="3058403"/>
          </a:xfrm>
          <a:prstGeom prst="rect">
            <a:avLst/>
          </a:prstGeom>
        </p:spPr>
      </p:pic>
      <p:sp>
        <p:nvSpPr>
          <p:cNvPr id="10" name="Rektangel 9">
            <a:extLst>
              <a:ext uri="{FF2B5EF4-FFF2-40B4-BE49-F238E27FC236}">
                <a16:creationId xmlns:a16="http://schemas.microsoft.com/office/drawing/2014/main" id="{1C8783A3-5AF6-439F-AA06-B214A03CDB95}"/>
              </a:ext>
            </a:extLst>
          </p:cNvPr>
          <p:cNvSpPr/>
          <p:nvPr/>
        </p:nvSpPr>
        <p:spPr>
          <a:xfrm>
            <a:off x="4786270" y="1329881"/>
            <a:ext cx="3823578" cy="371055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pPr>
            <a:endParaRPr lang="en-GB" sz="1800" kern="1200" err="1">
              <a:solidFill>
                <a:prstClr val="white"/>
              </a:solidFill>
              <a:latin typeface="Scania Office"/>
            </a:endParaRPr>
          </a:p>
        </p:txBody>
      </p:sp>
      <p:sp>
        <p:nvSpPr>
          <p:cNvPr id="9" name="Title 8"/>
          <p:cNvSpPr>
            <a:spLocks noGrp="1"/>
          </p:cNvSpPr>
          <p:nvPr>
            <p:ph type="title"/>
          </p:nvPr>
        </p:nvSpPr>
        <p:spPr>
          <a:xfrm>
            <a:off x="306633" y="0"/>
            <a:ext cx="7939167" cy="785813"/>
          </a:xfrm>
        </p:spPr>
        <p:txBody>
          <a:bodyPr/>
          <a:lstStyle/>
          <a:p>
            <a:pPr>
              <a:spcBef>
                <a:spcPts val="900"/>
              </a:spcBef>
            </a:pPr>
            <a:r>
              <a:rPr lang="pt-BR" b="1">
                <a:cs typeface="Arial" panose="020B0604020202020204" pitchFamily="34" charset="0"/>
              </a:rPr>
              <a:t>Posto do motorista</a:t>
            </a:r>
          </a:p>
        </p:txBody>
      </p:sp>
      <p:sp>
        <p:nvSpPr>
          <p:cNvPr id="7" name="Slide Number Placeholder 6"/>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60</a:t>
            </a:fld>
            <a:endParaRPr lang="en-US" kern="1200">
              <a:solidFill>
                <a:srgbClr val="041E42"/>
              </a:solidFill>
              <a:latin typeface="Scania Office"/>
              <a:ea typeface="+mn-ea"/>
              <a:cs typeface="+mn-cs"/>
            </a:endParaRPr>
          </a:p>
        </p:txBody>
      </p:sp>
      <p:pic>
        <p:nvPicPr>
          <p:cNvPr id="8" name="Bildobjekt 7">
            <a:extLst>
              <a:ext uri="{FF2B5EF4-FFF2-40B4-BE49-F238E27FC236}">
                <a16:creationId xmlns:a16="http://schemas.microsoft.com/office/drawing/2014/main" id="{D2A40E05-7532-4E29-ADCC-5FE70ECE3D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57890" y="1320748"/>
            <a:ext cx="2004647" cy="3036940"/>
          </a:xfrm>
          <a:prstGeom prst="rect">
            <a:avLst/>
          </a:prstGeom>
        </p:spPr>
      </p:pic>
      <p:sp>
        <p:nvSpPr>
          <p:cNvPr id="15" name="textruta 14">
            <a:extLst>
              <a:ext uri="{FF2B5EF4-FFF2-40B4-BE49-F238E27FC236}">
                <a16:creationId xmlns:a16="http://schemas.microsoft.com/office/drawing/2014/main" id="{6C011B91-FBC9-4049-A5BE-CF2B3E2F07AD}"/>
              </a:ext>
            </a:extLst>
          </p:cNvPr>
          <p:cNvSpPr txBox="1"/>
          <p:nvPr/>
        </p:nvSpPr>
        <p:spPr>
          <a:xfrm>
            <a:off x="193845" y="4502593"/>
            <a:ext cx="4742677" cy="560923"/>
          </a:xfrm>
          <a:prstGeom prst="rect">
            <a:avLst/>
          </a:prstGeom>
          <a:noFill/>
        </p:spPr>
        <p:txBody>
          <a:bodyPr wrap="square" rtlCol="0">
            <a:spAutoFit/>
          </a:bodyPr>
          <a:lstStyle/>
          <a:p>
            <a:pPr algn="ctr" defTabSz="685800">
              <a:lnSpc>
                <a:spcPct val="90000"/>
              </a:lnSpc>
              <a:spcBef>
                <a:spcPts val="900"/>
              </a:spcBef>
              <a:buClrTx/>
            </a:pPr>
            <a:r>
              <a:rPr lang="pt-BR" sz="1500" kern="1200">
                <a:solidFill>
                  <a:srgbClr val="041E42"/>
                </a:solidFill>
                <a:latin typeface="Scania Office"/>
                <a:ea typeface="+mn-ea"/>
                <a:cs typeface="Arial" panose="020B0604020202020204" pitchFamily="34" charset="0"/>
              </a:rPr>
              <a:t>Variação existente</a:t>
            </a:r>
          </a:p>
          <a:p>
            <a:pPr algn="ctr" defTabSz="685800">
              <a:lnSpc>
                <a:spcPct val="90000"/>
              </a:lnSpc>
              <a:spcBef>
                <a:spcPts val="900"/>
              </a:spcBef>
              <a:buClrTx/>
            </a:pPr>
            <a:r>
              <a:rPr lang="pt-BR" sz="1050" kern="1200">
                <a:solidFill>
                  <a:srgbClr val="041E42"/>
                </a:solidFill>
                <a:latin typeface="Scania Office"/>
                <a:ea typeface="+mn-ea"/>
                <a:cs typeface="Arial" panose="020B0604020202020204" pitchFamily="34" charset="0"/>
              </a:rPr>
              <a:t>Ajustável em ”passos” em X,Y,Z.	</a:t>
            </a:r>
          </a:p>
        </p:txBody>
      </p:sp>
    </p:spTree>
    <p:extLst>
      <p:ext uri="{BB962C8B-B14F-4D97-AF65-F5344CB8AC3E}">
        <p14:creationId xmlns:p14="http://schemas.microsoft.com/office/powerpoint/2010/main" val="19158568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2A40E05-7532-4E29-ADCC-5FE70ECE3D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7890" y="1320748"/>
            <a:ext cx="2004647" cy="3036940"/>
          </a:xfrm>
          <a:prstGeom prst="rect">
            <a:avLst/>
          </a:prstGeom>
        </p:spPr>
      </p:pic>
      <p:sp>
        <p:nvSpPr>
          <p:cNvPr id="15" name="textruta 14">
            <a:extLst>
              <a:ext uri="{FF2B5EF4-FFF2-40B4-BE49-F238E27FC236}">
                <a16:creationId xmlns:a16="http://schemas.microsoft.com/office/drawing/2014/main" id="{6C011B91-FBC9-4049-A5BE-CF2B3E2F07AD}"/>
              </a:ext>
            </a:extLst>
          </p:cNvPr>
          <p:cNvSpPr txBox="1"/>
          <p:nvPr/>
        </p:nvSpPr>
        <p:spPr>
          <a:xfrm>
            <a:off x="193845" y="4502593"/>
            <a:ext cx="4742677" cy="560923"/>
          </a:xfrm>
          <a:prstGeom prst="rect">
            <a:avLst/>
          </a:prstGeom>
          <a:noFill/>
        </p:spPr>
        <p:txBody>
          <a:bodyPr wrap="square" rtlCol="0">
            <a:spAutoFit/>
          </a:bodyPr>
          <a:lstStyle/>
          <a:p>
            <a:pPr algn="ctr" defTabSz="685800">
              <a:lnSpc>
                <a:spcPct val="90000"/>
              </a:lnSpc>
              <a:spcBef>
                <a:spcPts val="900"/>
              </a:spcBef>
              <a:buClrTx/>
            </a:pPr>
            <a:r>
              <a:rPr lang="pt-BR" sz="1500" kern="1200">
                <a:solidFill>
                  <a:srgbClr val="041E42"/>
                </a:solidFill>
                <a:latin typeface="Scania Office"/>
                <a:ea typeface="+mn-ea"/>
                <a:cs typeface="Arial" panose="020B0604020202020204" pitchFamily="34" charset="0"/>
              </a:rPr>
              <a:t>Variação existente</a:t>
            </a:r>
          </a:p>
          <a:p>
            <a:pPr algn="ctr" defTabSz="685800">
              <a:lnSpc>
                <a:spcPct val="90000"/>
              </a:lnSpc>
              <a:spcBef>
                <a:spcPts val="900"/>
              </a:spcBef>
              <a:buClrTx/>
            </a:pPr>
            <a:r>
              <a:rPr lang="pt-BR" sz="1050" kern="1200">
                <a:solidFill>
                  <a:srgbClr val="041E42"/>
                </a:solidFill>
                <a:latin typeface="Scania Office"/>
                <a:ea typeface="+mn-ea"/>
                <a:cs typeface="Arial" panose="020B0604020202020204" pitchFamily="34" charset="0"/>
              </a:rPr>
              <a:t>Ajustável em ”passos” em X,Y,Z.	</a:t>
            </a:r>
          </a:p>
        </p:txBody>
      </p:sp>
      <p:sp>
        <p:nvSpPr>
          <p:cNvPr id="11" name="Rektangel 10">
            <a:extLst>
              <a:ext uri="{FF2B5EF4-FFF2-40B4-BE49-F238E27FC236}">
                <a16:creationId xmlns:a16="http://schemas.microsoft.com/office/drawing/2014/main" id="{3C59DF37-2771-4A15-AB70-B3C480F08D67}"/>
              </a:ext>
            </a:extLst>
          </p:cNvPr>
          <p:cNvSpPr/>
          <p:nvPr/>
        </p:nvSpPr>
        <p:spPr>
          <a:xfrm>
            <a:off x="723807" y="1384023"/>
            <a:ext cx="3823578" cy="371055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pPr>
            <a:endParaRPr lang="en-GB" sz="1800" kern="1200" err="1">
              <a:solidFill>
                <a:prstClr val="white"/>
              </a:solidFill>
              <a:latin typeface="Scania Office"/>
            </a:endParaRPr>
          </a:p>
        </p:txBody>
      </p:sp>
      <p:pic>
        <p:nvPicPr>
          <p:cNvPr id="14" name="Bildobjekt 13">
            <a:extLst>
              <a:ext uri="{FF2B5EF4-FFF2-40B4-BE49-F238E27FC236}">
                <a16:creationId xmlns:a16="http://schemas.microsoft.com/office/drawing/2014/main" id="{1574B756-53FA-4355-BBDB-379AF96ED3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64898" y="1290492"/>
            <a:ext cx="2412022" cy="3058403"/>
          </a:xfrm>
          <a:prstGeom prst="rect">
            <a:avLst/>
          </a:prstGeom>
        </p:spPr>
      </p:pic>
      <p:sp>
        <p:nvSpPr>
          <p:cNvPr id="9" name="Title 8"/>
          <p:cNvSpPr>
            <a:spLocks noGrp="1"/>
          </p:cNvSpPr>
          <p:nvPr>
            <p:ph type="title"/>
          </p:nvPr>
        </p:nvSpPr>
        <p:spPr>
          <a:xfrm>
            <a:off x="306633" y="0"/>
            <a:ext cx="7939167" cy="785813"/>
          </a:xfrm>
        </p:spPr>
        <p:txBody>
          <a:bodyPr/>
          <a:lstStyle/>
          <a:p>
            <a:pPr>
              <a:spcBef>
                <a:spcPts val="900"/>
              </a:spcBef>
            </a:pPr>
            <a:r>
              <a:rPr lang="sv-SE" b="1">
                <a:cs typeface="Arial" panose="020B0604020202020204" pitchFamily="34" charset="0"/>
              </a:rPr>
              <a:t>Posto do </a:t>
            </a:r>
            <a:r>
              <a:rPr lang="pt-BR" b="1">
                <a:cs typeface="Arial" panose="020B0604020202020204" pitchFamily="34" charset="0"/>
              </a:rPr>
              <a:t>motorista</a:t>
            </a:r>
          </a:p>
        </p:txBody>
      </p:sp>
      <p:sp>
        <p:nvSpPr>
          <p:cNvPr id="7" name="Slide Number Placeholder 6"/>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61</a:t>
            </a:fld>
            <a:endParaRPr lang="en-US" kern="1200">
              <a:solidFill>
                <a:srgbClr val="041E42"/>
              </a:solidFill>
              <a:latin typeface="Scania Office"/>
              <a:ea typeface="+mn-ea"/>
              <a:cs typeface="+mn-cs"/>
            </a:endParaRPr>
          </a:p>
        </p:txBody>
      </p:sp>
      <p:sp>
        <p:nvSpPr>
          <p:cNvPr id="16" name="textruta 15">
            <a:extLst>
              <a:ext uri="{FF2B5EF4-FFF2-40B4-BE49-F238E27FC236}">
                <a16:creationId xmlns:a16="http://schemas.microsoft.com/office/drawing/2014/main" id="{8357AB70-528D-4F09-93F3-B57A7DEC30BB}"/>
              </a:ext>
            </a:extLst>
          </p:cNvPr>
          <p:cNvSpPr txBox="1"/>
          <p:nvPr/>
        </p:nvSpPr>
        <p:spPr>
          <a:xfrm>
            <a:off x="4693028" y="4450031"/>
            <a:ext cx="4630316" cy="560923"/>
          </a:xfrm>
          <a:prstGeom prst="rect">
            <a:avLst/>
          </a:prstGeom>
          <a:noFill/>
        </p:spPr>
        <p:txBody>
          <a:bodyPr wrap="square" lIns="91440" tIns="45720" rIns="91440" bIns="45720" rtlCol="0" anchor="t">
            <a:spAutoFit/>
          </a:bodyPr>
          <a:lstStyle/>
          <a:p>
            <a:pPr algn="ctr" defTabSz="685800">
              <a:lnSpc>
                <a:spcPct val="90000"/>
              </a:lnSpc>
              <a:spcBef>
                <a:spcPts val="900"/>
              </a:spcBef>
              <a:buClrTx/>
            </a:pPr>
            <a:r>
              <a:rPr lang="pt-BR" sz="1500" kern="1200">
                <a:solidFill>
                  <a:srgbClr val="041E42"/>
                </a:solidFill>
                <a:latin typeface="Scania Office"/>
                <a:ea typeface="+mn-ea"/>
              </a:rPr>
              <a:t>Nova geração de ônibus (NBA)</a:t>
            </a:r>
            <a:endParaRPr lang="pt-BR" sz="1050" kern="1200">
              <a:solidFill>
                <a:srgbClr val="041E42"/>
              </a:solidFill>
              <a:latin typeface="Scania Office"/>
              <a:ea typeface="+mn-ea"/>
            </a:endParaRPr>
          </a:p>
          <a:p>
            <a:pPr algn="ctr" defTabSz="685800">
              <a:lnSpc>
                <a:spcPct val="90000"/>
              </a:lnSpc>
              <a:spcBef>
                <a:spcPts val="900"/>
              </a:spcBef>
              <a:buClrTx/>
            </a:pPr>
            <a:r>
              <a:rPr lang="pt-BR" sz="1050" kern="1200">
                <a:solidFill>
                  <a:srgbClr val="041E42"/>
                </a:solidFill>
                <a:latin typeface="Scania Office"/>
                <a:ea typeface="+mn-ea"/>
              </a:rPr>
              <a:t>Livremente ajustável em X,Y,Z.</a:t>
            </a:r>
          </a:p>
        </p:txBody>
      </p:sp>
    </p:spTree>
    <p:extLst>
      <p:ext uri="{BB962C8B-B14F-4D97-AF65-F5344CB8AC3E}">
        <p14:creationId xmlns:p14="http://schemas.microsoft.com/office/powerpoint/2010/main" val="37685246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2A40E05-7532-4E29-ADCC-5FE70ECE3D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7890" y="1320748"/>
            <a:ext cx="2004647" cy="3036940"/>
          </a:xfrm>
          <a:prstGeom prst="rect">
            <a:avLst/>
          </a:prstGeom>
        </p:spPr>
      </p:pic>
      <p:sp>
        <p:nvSpPr>
          <p:cNvPr id="11" name="textruta 14">
            <a:extLst>
              <a:ext uri="{FF2B5EF4-FFF2-40B4-BE49-F238E27FC236}">
                <a16:creationId xmlns:a16="http://schemas.microsoft.com/office/drawing/2014/main" id="{6D6B61AC-AD6C-4263-BA21-80BD30D39FBD}"/>
              </a:ext>
            </a:extLst>
          </p:cNvPr>
          <p:cNvSpPr txBox="1"/>
          <p:nvPr/>
        </p:nvSpPr>
        <p:spPr>
          <a:xfrm>
            <a:off x="193845" y="4502593"/>
            <a:ext cx="4742677" cy="560923"/>
          </a:xfrm>
          <a:prstGeom prst="rect">
            <a:avLst/>
          </a:prstGeom>
          <a:noFill/>
        </p:spPr>
        <p:txBody>
          <a:bodyPr wrap="square" rtlCol="0">
            <a:spAutoFit/>
          </a:bodyPr>
          <a:lstStyle/>
          <a:p>
            <a:pPr algn="ctr" defTabSz="685800">
              <a:lnSpc>
                <a:spcPct val="90000"/>
              </a:lnSpc>
              <a:spcBef>
                <a:spcPts val="900"/>
              </a:spcBef>
              <a:buClrTx/>
            </a:pPr>
            <a:r>
              <a:rPr lang="pt-BR" sz="1500" kern="1200">
                <a:solidFill>
                  <a:srgbClr val="041E42"/>
                </a:solidFill>
                <a:latin typeface="Scania Office"/>
                <a:ea typeface="+mn-ea"/>
                <a:cs typeface="Arial" panose="020B0604020202020204" pitchFamily="34" charset="0"/>
              </a:rPr>
              <a:t>Variação existente</a:t>
            </a:r>
          </a:p>
          <a:p>
            <a:pPr algn="ctr" defTabSz="685800">
              <a:lnSpc>
                <a:spcPct val="90000"/>
              </a:lnSpc>
              <a:spcBef>
                <a:spcPts val="900"/>
              </a:spcBef>
              <a:buClrTx/>
            </a:pPr>
            <a:r>
              <a:rPr lang="pt-BR" sz="1050" kern="1200">
                <a:solidFill>
                  <a:srgbClr val="041E42"/>
                </a:solidFill>
                <a:latin typeface="Scania Office"/>
                <a:ea typeface="+mn-ea"/>
                <a:cs typeface="Arial" panose="020B0604020202020204" pitchFamily="34" charset="0"/>
              </a:rPr>
              <a:t>Ajustável em ”passos” em X,Y,Z.	</a:t>
            </a:r>
          </a:p>
        </p:txBody>
      </p:sp>
      <p:sp>
        <p:nvSpPr>
          <p:cNvPr id="10" name="Rektangel 9">
            <a:extLst>
              <a:ext uri="{FF2B5EF4-FFF2-40B4-BE49-F238E27FC236}">
                <a16:creationId xmlns:a16="http://schemas.microsoft.com/office/drawing/2014/main" id="{3A2F1BF9-FE19-444D-A5D9-A9716EAB6D08}"/>
              </a:ext>
            </a:extLst>
          </p:cNvPr>
          <p:cNvSpPr/>
          <p:nvPr/>
        </p:nvSpPr>
        <p:spPr>
          <a:xfrm>
            <a:off x="531647" y="1329881"/>
            <a:ext cx="3823578" cy="371055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pPr>
            <a:endParaRPr lang="en-GB" sz="1800" kern="1200" err="1">
              <a:solidFill>
                <a:prstClr val="white"/>
              </a:solidFill>
              <a:latin typeface="Scania Office"/>
            </a:endParaRPr>
          </a:p>
        </p:txBody>
      </p:sp>
      <p:sp>
        <p:nvSpPr>
          <p:cNvPr id="9" name="Title 8"/>
          <p:cNvSpPr>
            <a:spLocks noGrp="1"/>
          </p:cNvSpPr>
          <p:nvPr>
            <p:ph type="title"/>
          </p:nvPr>
        </p:nvSpPr>
        <p:spPr>
          <a:xfrm>
            <a:off x="306633" y="0"/>
            <a:ext cx="7939167" cy="785813"/>
          </a:xfrm>
        </p:spPr>
        <p:txBody>
          <a:bodyPr/>
          <a:lstStyle/>
          <a:p>
            <a:r>
              <a:rPr lang="pt-BR" b="1">
                <a:cs typeface="Arial" panose="020B0604020202020204" pitchFamily="34" charset="0"/>
              </a:rPr>
              <a:t>Posto do motorista</a:t>
            </a:r>
          </a:p>
        </p:txBody>
      </p:sp>
      <p:sp>
        <p:nvSpPr>
          <p:cNvPr id="7" name="Slide Number Placeholder 6"/>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62</a:t>
            </a:fld>
            <a:endParaRPr lang="en-US" kern="1200">
              <a:solidFill>
                <a:srgbClr val="041E42"/>
              </a:solidFill>
              <a:latin typeface="Scania Office"/>
              <a:ea typeface="+mn-ea"/>
              <a:cs typeface="+mn-cs"/>
            </a:endParaRPr>
          </a:p>
        </p:txBody>
      </p:sp>
      <p:pic>
        <p:nvPicPr>
          <p:cNvPr id="14" name="Bildobjekt 13">
            <a:extLst>
              <a:ext uri="{FF2B5EF4-FFF2-40B4-BE49-F238E27FC236}">
                <a16:creationId xmlns:a16="http://schemas.microsoft.com/office/drawing/2014/main" id="{1574B756-53FA-4355-BBDB-379AF96ED3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64898" y="1290492"/>
            <a:ext cx="2412022" cy="3058403"/>
          </a:xfrm>
          <a:prstGeom prst="rect">
            <a:avLst/>
          </a:prstGeom>
        </p:spPr>
      </p:pic>
      <p:pic>
        <p:nvPicPr>
          <p:cNvPr id="2" name="Bildobjekt 1">
            <a:extLst>
              <a:ext uri="{FF2B5EF4-FFF2-40B4-BE49-F238E27FC236}">
                <a16:creationId xmlns:a16="http://schemas.microsoft.com/office/drawing/2014/main" id="{782DEA88-E06B-49BF-A625-B407E7A60F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51192" y="944712"/>
            <a:ext cx="2359726" cy="3363945"/>
          </a:xfrm>
          <a:prstGeom prst="rect">
            <a:avLst/>
          </a:prstGeom>
        </p:spPr>
      </p:pic>
      <p:sp>
        <p:nvSpPr>
          <p:cNvPr id="13" name="textruta 15">
            <a:extLst>
              <a:ext uri="{FF2B5EF4-FFF2-40B4-BE49-F238E27FC236}">
                <a16:creationId xmlns:a16="http://schemas.microsoft.com/office/drawing/2014/main" id="{E2F44FB2-031E-45AE-A947-F3240E3CFF34}"/>
              </a:ext>
            </a:extLst>
          </p:cNvPr>
          <p:cNvSpPr txBox="1"/>
          <p:nvPr/>
        </p:nvSpPr>
        <p:spPr>
          <a:xfrm>
            <a:off x="4693028" y="4450031"/>
            <a:ext cx="4630316" cy="560923"/>
          </a:xfrm>
          <a:prstGeom prst="rect">
            <a:avLst/>
          </a:prstGeom>
          <a:noFill/>
        </p:spPr>
        <p:txBody>
          <a:bodyPr wrap="square" lIns="91440" tIns="45720" rIns="91440" bIns="45720" rtlCol="0" anchor="t">
            <a:spAutoFit/>
          </a:bodyPr>
          <a:lstStyle/>
          <a:p>
            <a:pPr algn="ctr" defTabSz="685800">
              <a:lnSpc>
                <a:spcPct val="90000"/>
              </a:lnSpc>
              <a:spcBef>
                <a:spcPts val="900"/>
              </a:spcBef>
              <a:buClrTx/>
            </a:pPr>
            <a:r>
              <a:rPr lang="pt-BR" sz="1500" kern="1200">
                <a:solidFill>
                  <a:srgbClr val="041E42"/>
                </a:solidFill>
                <a:latin typeface="Scania Office"/>
                <a:ea typeface="+mn-ea"/>
              </a:rPr>
              <a:t>Nova geração de ônibus (NBA)</a:t>
            </a:r>
            <a:endParaRPr lang="pt-BR" sz="1050" kern="1200">
              <a:solidFill>
                <a:srgbClr val="041E42"/>
              </a:solidFill>
              <a:latin typeface="Scania Office"/>
              <a:ea typeface="+mn-ea"/>
              <a:cs typeface="Arial" panose="020B0604020202020204" pitchFamily="34" charset="0"/>
            </a:endParaRPr>
          </a:p>
          <a:p>
            <a:pPr algn="ctr" defTabSz="685800">
              <a:lnSpc>
                <a:spcPct val="90000"/>
              </a:lnSpc>
              <a:spcBef>
                <a:spcPts val="900"/>
              </a:spcBef>
              <a:buClrTx/>
            </a:pPr>
            <a:r>
              <a:rPr lang="pt-BR" sz="1050" kern="1200">
                <a:solidFill>
                  <a:srgbClr val="041E42"/>
                </a:solidFill>
                <a:latin typeface="Scania Office"/>
                <a:ea typeface="+mn-ea"/>
              </a:rPr>
              <a:t>Livremente ajustável em X,Y,Z.</a:t>
            </a:r>
          </a:p>
        </p:txBody>
      </p:sp>
    </p:spTree>
    <p:extLst>
      <p:ext uri="{BB962C8B-B14F-4D97-AF65-F5344CB8AC3E}">
        <p14:creationId xmlns:p14="http://schemas.microsoft.com/office/powerpoint/2010/main" val="632140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2A40E05-7532-4E29-ADCC-5FE70ECE3D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7890" y="1320748"/>
            <a:ext cx="2004647" cy="3036940"/>
          </a:xfrm>
          <a:prstGeom prst="rect">
            <a:avLst/>
          </a:prstGeom>
        </p:spPr>
      </p:pic>
      <p:sp>
        <p:nvSpPr>
          <p:cNvPr id="16" name="textruta 14">
            <a:extLst>
              <a:ext uri="{FF2B5EF4-FFF2-40B4-BE49-F238E27FC236}">
                <a16:creationId xmlns:a16="http://schemas.microsoft.com/office/drawing/2014/main" id="{953D3DA9-B995-41BD-A089-A5F6258B8DB3}"/>
              </a:ext>
            </a:extLst>
          </p:cNvPr>
          <p:cNvSpPr txBox="1"/>
          <p:nvPr/>
        </p:nvSpPr>
        <p:spPr>
          <a:xfrm>
            <a:off x="193845" y="4502593"/>
            <a:ext cx="4742677" cy="560923"/>
          </a:xfrm>
          <a:prstGeom prst="rect">
            <a:avLst/>
          </a:prstGeom>
          <a:noFill/>
        </p:spPr>
        <p:txBody>
          <a:bodyPr wrap="square" rtlCol="0">
            <a:spAutoFit/>
          </a:bodyPr>
          <a:lstStyle/>
          <a:p>
            <a:pPr algn="ctr" defTabSz="685800">
              <a:lnSpc>
                <a:spcPct val="90000"/>
              </a:lnSpc>
              <a:spcBef>
                <a:spcPts val="900"/>
              </a:spcBef>
              <a:buClrTx/>
            </a:pPr>
            <a:r>
              <a:rPr lang="pt-BR" sz="1500" kern="1200">
                <a:solidFill>
                  <a:srgbClr val="041E42"/>
                </a:solidFill>
                <a:latin typeface="Scania Office"/>
                <a:ea typeface="+mn-ea"/>
                <a:cs typeface="Arial" panose="020B0604020202020204" pitchFamily="34" charset="0"/>
              </a:rPr>
              <a:t>Variação existente</a:t>
            </a:r>
          </a:p>
          <a:p>
            <a:pPr algn="ctr" defTabSz="685800">
              <a:lnSpc>
                <a:spcPct val="90000"/>
              </a:lnSpc>
              <a:spcBef>
                <a:spcPts val="900"/>
              </a:spcBef>
              <a:buClrTx/>
            </a:pPr>
            <a:r>
              <a:rPr lang="pt-BR" sz="1050" kern="1200">
                <a:solidFill>
                  <a:srgbClr val="041E42"/>
                </a:solidFill>
                <a:latin typeface="Scania Office"/>
                <a:ea typeface="+mn-ea"/>
                <a:cs typeface="Arial" panose="020B0604020202020204" pitchFamily="34" charset="0"/>
              </a:rPr>
              <a:t>Ajustável em ”passos” em X,Y,Z.	</a:t>
            </a:r>
          </a:p>
        </p:txBody>
      </p:sp>
      <p:sp>
        <p:nvSpPr>
          <p:cNvPr id="11" name="Rektangel 10">
            <a:extLst>
              <a:ext uri="{FF2B5EF4-FFF2-40B4-BE49-F238E27FC236}">
                <a16:creationId xmlns:a16="http://schemas.microsoft.com/office/drawing/2014/main" id="{52464A27-1635-401D-905C-896C47C4B5A9}"/>
              </a:ext>
            </a:extLst>
          </p:cNvPr>
          <p:cNvSpPr/>
          <p:nvPr/>
        </p:nvSpPr>
        <p:spPr>
          <a:xfrm>
            <a:off x="306205" y="1329881"/>
            <a:ext cx="3823578" cy="371055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pPr>
            <a:endParaRPr lang="en-GB" sz="1800" kern="1200" err="1">
              <a:solidFill>
                <a:prstClr val="white"/>
              </a:solidFill>
              <a:latin typeface="Scania Office"/>
            </a:endParaRPr>
          </a:p>
        </p:txBody>
      </p:sp>
      <p:sp>
        <p:nvSpPr>
          <p:cNvPr id="9" name="Title 8"/>
          <p:cNvSpPr>
            <a:spLocks noGrp="1"/>
          </p:cNvSpPr>
          <p:nvPr>
            <p:ph type="title"/>
          </p:nvPr>
        </p:nvSpPr>
        <p:spPr>
          <a:xfrm>
            <a:off x="306633" y="0"/>
            <a:ext cx="7939167" cy="785813"/>
          </a:xfrm>
        </p:spPr>
        <p:txBody>
          <a:bodyPr/>
          <a:lstStyle/>
          <a:p>
            <a:r>
              <a:rPr lang="pt-BR" b="1">
                <a:cs typeface="Arial" panose="020B0604020202020204" pitchFamily="34" charset="0"/>
              </a:rPr>
              <a:t>Posto do motorista</a:t>
            </a:r>
          </a:p>
        </p:txBody>
      </p:sp>
      <p:sp>
        <p:nvSpPr>
          <p:cNvPr id="7" name="Slide Number Placeholder 6"/>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63</a:t>
            </a:fld>
            <a:endParaRPr lang="en-US" kern="1200">
              <a:solidFill>
                <a:srgbClr val="041E42"/>
              </a:solidFill>
              <a:latin typeface="Scania Office"/>
              <a:ea typeface="+mn-ea"/>
              <a:cs typeface="+mn-cs"/>
            </a:endParaRPr>
          </a:p>
        </p:txBody>
      </p:sp>
      <p:pic>
        <p:nvPicPr>
          <p:cNvPr id="14" name="Bildobjekt 13">
            <a:extLst>
              <a:ext uri="{FF2B5EF4-FFF2-40B4-BE49-F238E27FC236}">
                <a16:creationId xmlns:a16="http://schemas.microsoft.com/office/drawing/2014/main" id="{1574B756-53FA-4355-BBDB-379AF96ED3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64898" y="1290492"/>
            <a:ext cx="2412022" cy="3058403"/>
          </a:xfrm>
          <a:prstGeom prst="rect">
            <a:avLst/>
          </a:prstGeom>
        </p:spPr>
      </p:pic>
      <p:pic>
        <p:nvPicPr>
          <p:cNvPr id="2" name="Bildobjekt 1">
            <a:extLst>
              <a:ext uri="{FF2B5EF4-FFF2-40B4-BE49-F238E27FC236}">
                <a16:creationId xmlns:a16="http://schemas.microsoft.com/office/drawing/2014/main" id="{782DEA88-E06B-49BF-A625-B407E7A60F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51192" y="944712"/>
            <a:ext cx="2359726" cy="3363945"/>
          </a:xfrm>
          <a:prstGeom prst="rect">
            <a:avLst/>
          </a:prstGeom>
        </p:spPr>
      </p:pic>
      <p:pic>
        <p:nvPicPr>
          <p:cNvPr id="3" name="Bildobjekt 2">
            <a:extLst>
              <a:ext uri="{FF2B5EF4-FFF2-40B4-BE49-F238E27FC236}">
                <a16:creationId xmlns:a16="http://schemas.microsoft.com/office/drawing/2014/main" id="{D4B096BF-67C3-48D1-800D-8BC5C3605A1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65031" y="961764"/>
            <a:ext cx="2345886" cy="3377045"/>
          </a:xfrm>
          <a:prstGeom prst="rect">
            <a:avLst/>
          </a:prstGeom>
        </p:spPr>
      </p:pic>
      <p:sp>
        <p:nvSpPr>
          <p:cNvPr id="4" name="Ellips 3">
            <a:extLst>
              <a:ext uri="{FF2B5EF4-FFF2-40B4-BE49-F238E27FC236}">
                <a16:creationId xmlns:a16="http://schemas.microsoft.com/office/drawing/2014/main" id="{B4300FB0-7840-4623-AC8F-3F9D32FB42C9}"/>
              </a:ext>
            </a:extLst>
          </p:cNvPr>
          <p:cNvSpPr/>
          <p:nvPr/>
        </p:nvSpPr>
        <p:spPr>
          <a:xfrm>
            <a:off x="7131054" y="3450168"/>
            <a:ext cx="121634" cy="12144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pPr>
            <a:endParaRPr lang="en-GB" sz="1800" kern="1200" err="1">
              <a:solidFill>
                <a:prstClr val="white"/>
              </a:solidFill>
              <a:latin typeface="Scania Office"/>
            </a:endParaRPr>
          </a:p>
        </p:txBody>
      </p:sp>
      <p:sp>
        <p:nvSpPr>
          <p:cNvPr id="15" name="textruta 15">
            <a:extLst>
              <a:ext uri="{FF2B5EF4-FFF2-40B4-BE49-F238E27FC236}">
                <a16:creationId xmlns:a16="http://schemas.microsoft.com/office/drawing/2014/main" id="{EB8C34C1-CB7F-4625-AC29-85A99D327D6D}"/>
              </a:ext>
            </a:extLst>
          </p:cNvPr>
          <p:cNvSpPr txBox="1"/>
          <p:nvPr/>
        </p:nvSpPr>
        <p:spPr>
          <a:xfrm>
            <a:off x="4693028" y="4450031"/>
            <a:ext cx="4630316" cy="560923"/>
          </a:xfrm>
          <a:prstGeom prst="rect">
            <a:avLst/>
          </a:prstGeom>
          <a:noFill/>
        </p:spPr>
        <p:txBody>
          <a:bodyPr wrap="square" lIns="91440" tIns="45720" rIns="91440" bIns="45720" rtlCol="0" anchor="t">
            <a:spAutoFit/>
          </a:bodyPr>
          <a:lstStyle/>
          <a:p>
            <a:pPr algn="ctr" defTabSz="685800">
              <a:lnSpc>
                <a:spcPct val="90000"/>
              </a:lnSpc>
              <a:spcBef>
                <a:spcPts val="900"/>
              </a:spcBef>
              <a:buClrTx/>
            </a:pPr>
            <a:r>
              <a:rPr lang="pt-BR" sz="1500" kern="1200">
                <a:solidFill>
                  <a:srgbClr val="041E42"/>
                </a:solidFill>
                <a:latin typeface="Scania Office"/>
                <a:ea typeface="+mn-ea"/>
              </a:rPr>
              <a:t>Nova geração de ônibus (NBA)</a:t>
            </a:r>
            <a:endParaRPr lang="pt-BR" sz="1050" kern="1200">
              <a:solidFill>
                <a:srgbClr val="041E42"/>
              </a:solidFill>
              <a:latin typeface="Scania Office"/>
              <a:ea typeface="+mn-ea"/>
            </a:endParaRPr>
          </a:p>
          <a:p>
            <a:pPr algn="ctr" defTabSz="685800">
              <a:lnSpc>
                <a:spcPct val="90000"/>
              </a:lnSpc>
              <a:spcBef>
                <a:spcPts val="900"/>
              </a:spcBef>
              <a:buClrTx/>
            </a:pPr>
            <a:r>
              <a:rPr lang="pt-BR" sz="1050" kern="1200">
                <a:solidFill>
                  <a:srgbClr val="041E42"/>
                </a:solidFill>
                <a:latin typeface="Scania Office"/>
                <a:ea typeface="+mn-ea"/>
              </a:rPr>
              <a:t>Livremente ajustável em X,Y,Z.</a:t>
            </a:r>
          </a:p>
        </p:txBody>
      </p:sp>
    </p:spTree>
    <p:extLst>
      <p:ext uri="{BB962C8B-B14F-4D97-AF65-F5344CB8AC3E}">
        <p14:creationId xmlns:p14="http://schemas.microsoft.com/office/powerpoint/2010/main" val="5727882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06633" y="0"/>
            <a:ext cx="7939167" cy="785813"/>
          </a:xfrm>
        </p:spPr>
        <p:txBody>
          <a:bodyPr/>
          <a:lstStyle/>
          <a:p>
            <a:r>
              <a:rPr lang="pt-BR" b="1">
                <a:cs typeface="Arial" panose="020B0604020202020204" pitchFamily="34" charset="0"/>
              </a:rPr>
              <a:t>Posto do motorista</a:t>
            </a:r>
          </a:p>
        </p:txBody>
      </p:sp>
      <p:sp>
        <p:nvSpPr>
          <p:cNvPr id="7" name="Slide Number Placeholder 6"/>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64</a:t>
            </a:fld>
            <a:endParaRPr lang="en-US" kern="1200">
              <a:solidFill>
                <a:srgbClr val="041E42"/>
              </a:solidFill>
              <a:latin typeface="Scania Office"/>
              <a:ea typeface="+mn-ea"/>
              <a:cs typeface="+mn-cs"/>
            </a:endParaRPr>
          </a:p>
        </p:txBody>
      </p:sp>
      <p:pic>
        <p:nvPicPr>
          <p:cNvPr id="8" name="Bildobjekt 7">
            <a:extLst>
              <a:ext uri="{FF2B5EF4-FFF2-40B4-BE49-F238E27FC236}">
                <a16:creationId xmlns:a16="http://schemas.microsoft.com/office/drawing/2014/main" id="{D2A40E05-7532-4E29-ADCC-5FE70ECE3D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7890" y="1320748"/>
            <a:ext cx="2004647" cy="3036940"/>
          </a:xfrm>
          <a:prstGeom prst="rect">
            <a:avLst/>
          </a:prstGeom>
        </p:spPr>
      </p:pic>
      <p:pic>
        <p:nvPicPr>
          <p:cNvPr id="14" name="Bildobjekt 13">
            <a:extLst>
              <a:ext uri="{FF2B5EF4-FFF2-40B4-BE49-F238E27FC236}">
                <a16:creationId xmlns:a16="http://schemas.microsoft.com/office/drawing/2014/main" id="{1574B756-53FA-4355-BBDB-379AF96ED3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64898" y="1290492"/>
            <a:ext cx="2412022" cy="3058403"/>
          </a:xfrm>
          <a:prstGeom prst="rect">
            <a:avLst/>
          </a:prstGeom>
        </p:spPr>
      </p:pic>
      <p:pic>
        <p:nvPicPr>
          <p:cNvPr id="2" name="Bildobjekt 1">
            <a:extLst>
              <a:ext uri="{FF2B5EF4-FFF2-40B4-BE49-F238E27FC236}">
                <a16:creationId xmlns:a16="http://schemas.microsoft.com/office/drawing/2014/main" id="{782DEA88-E06B-49BF-A625-B407E7A60F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51192" y="944712"/>
            <a:ext cx="2359726" cy="3363945"/>
          </a:xfrm>
          <a:prstGeom prst="rect">
            <a:avLst/>
          </a:prstGeom>
        </p:spPr>
      </p:pic>
      <p:cxnSp>
        <p:nvCxnSpPr>
          <p:cNvPr id="10" name="Rak pilkoppling 9">
            <a:extLst>
              <a:ext uri="{FF2B5EF4-FFF2-40B4-BE49-F238E27FC236}">
                <a16:creationId xmlns:a16="http://schemas.microsoft.com/office/drawing/2014/main" id="{5CF6E5E6-A364-4ECF-9D3C-1DEC7F193DFC}"/>
              </a:ext>
            </a:extLst>
          </p:cNvPr>
          <p:cNvCxnSpPr>
            <a:cxnSpLocks/>
          </p:cNvCxnSpPr>
          <p:nvPr/>
        </p:nvCxnSpPr>
        <p:spPr>
          <a:xfrm flipH="1">
            <a:off x="8176331" y="2028971"/>
            <a:ext cx="269173" cy="2381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ak pilkoppling 10">
            <a:extLst>
              <a:ext uri="{FF2B5EF4-FFF2-40B4-BE49-F238E27FC236}">
                <a16:creationId xmlns:a16="http://schemas.microsoft.com/office/drawing/2014/main" id="{1F6B771D-6AC3-4E47-8E66-DE8974941AAE}"/>
              </a:ext>
            </a:extLst>
          </p:cNvPr>
          <p:cNvCxnSpPr>
            <a:cxnSpLocks/>
          </p:cNvCxnSpPr>
          <p:nvPr/>
        </p:nvCxnSpPr>
        <p:spPr>
          <a:xfrm flipH="1">
            <a:off x="7863058" y="1924196"/>
            <a:ext cx="269173" cy="2381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ak pilkoppling 11">
            <a:extLst>
              <a:ext uri="{FF2B5EF4-FFF2-40B4-BE49-F238E27FC236}">
                <a16:creationId xmlns:a16="http://schemas.microsoft.com/office/drawing/2014/main" id="{58242DA0-18FC-4B45-9924-EEF5F5A39132}"/>
              </a:ext>
            </a:extLst>
          </p:cNvPr>
          <p:cNvCxnSpPr>
            <a:cxnSpLocks/>
          </p:cNvCxnSpPr>
          <p:nvPr/>
        </p:nvCxnSpPr>
        <p:spPr>
          <a:xfrm flipH="1">
            <a:off x="7533393" y="1819421"/>
            <a:ext cx="269173" cy="2381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Rak pilkoppling 16">
            <a:extLst>
              <a:ext uri="{FF2B5EF4-FFF2-40B4-BE49-F238E27FC236}">
                <a16:creationId xmlns:a16="http://schemas.microsoft.com/office/drawing/2014/main" id="{1A5944A1-EDB9-4C22-87DC-7C6205B59AF5}"/>
              </a:ext>
            </a:extLst>
          </p:cNvPr>
          <p:cNvCxnSpPr>
            <a:cxnSpLocks/>
          </p:cNvCxnSpPr>
          <p:nvPr/>
        </p:nvCxnSpPr>
        <p:spPr>
          <a:xfrm flipV="1">
            <a:off x="8073937" y="3313423"/>
            <a:ext cx="1" cy="22526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Rak pilkoppling 17">
            <a:extLst>
              <a:ext uri="{FF2B5EF4-FFF2-40B4-BE49-F238E27FC236}">
                <a16:creationId xmlns:a16="http://schemas.microsoft.com/office/drawing/2014/main" id="{B23013CB-2AC9-44DC-95E2-74AF373DAAD1}"/>
              </a:ext>
            </a:extLst>
          </p:cNvPr>
          <p:cNvCxnSpPr>
            <a:cxnSpLocks/>
          </p:cNvCxnSpPr>
          <p:nvPr/>
        </p:nvCxnSpPr>
        <p:spPr>
          <a:xfrm flipV="1">
            <a:off x="6797587" y="3406292"/>
            <a:ext cx="1" cy="22526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ak pilkoppling 18">
            <a:extLst>
              <a:ext uri="{FF2B5EF4-FFF2-40B4-BE49-F238E27FC236}">
                <a16:creationId xmlns:a16="http://schemas.microsoft.com/office/drawing/2014/main" id="{A3F9B704-DF0C-4A69-91EA-BE1FF621DB23}"/>
              </a:ext>
            </a:extLst>
          </p:cNvPr>
          <p:cNvCxnSpPr>
            <a:cxnSpLocks/>
          </p:cNvCxnSpPr>
          <p:nvPr/>
        </p:nvCxnSpPr>
        <p:spPr>
          <a:xfrm flipV="1">
            <a:off x="6290381" y="3268179"/>
            <a:ext cx="1" cy="22526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Rak pilkoppling 19">
            <a:extLst>
              <a:ext uri="{FF2B5EF4-FFF2-40B4-BE49-F238E27FC236}">
                <a16:creationId xmlns:a16="http://schemas.microsoft.com/office/drawing/2014/main" id="{8FD008EC-0CBB-47D9-BB6C-D700EE7977EA}"/>
              </a:ext>
            </a:extLst>
          </p:cNvPr>
          <p:cNvCxnSpPr>
            <a:cxnSpLocks/>
          </p:cNvCxnSpPr>
          <p:nvPr/>
        </p:nvCxnSpPr>
        <p:spPr>
          <a:xfrm flipH="1">
            <a:off x="3302407" y="2344122"/>
            <a:ext cx="269173" cy="2381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ak pilkoppling 20">
            <a:extLst>
              <a:ext uri="{FF2B5EF4-FFF2-40B4-BE49-F238E27FC236}">
                <a16:creationId xmlns:a16="http://schemas.microsoft.com/office/drawing/2014/main" id="{E69D1E99-FF7D-4B7E-B42F-C7C40E8B590A}"/>
              </a:ext>
            </a:extLst>
          </p:cNvPr>
          <p:cNvCxnSpPr>
            <a:cxnSpLocks/>
          </p:cNvCxnSpPr>
          <p:nvPr/>
        </p:nvCxnSpPr>
        <p:spPr>
          <a:xfrm flipH="1">
            <a:off x="3091779" y="2206768"/>
            <a:ext cx="269173" cy="2381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ak pilkoppling 21">
            <a:extLst>
              <a:ext uri="{FF2B5EF4-FFF2-40B4-BE49-F238E27FC236}">
                <a16:creationId xmlns:a16="http://schemas.microsoft.com/office/drawing/2014/main" id="{3AA7E16C-0D54-4CDC-A8C1-A0D1FCEF270E}"/>
              </a:ext>
            </a:extLst>
          </p:cNvPr>
          <p:cNvCxnSpPr>
            <a:cxnSpLocks/>
          </p:cNvCxnSpPr>
          <p:nvPr/>
        </p:nvCxnSpPr>
        <p:spPr>
          <a:xfrm flipH="1">
            <a:off x="2864774" y="2093226"/>
            <a:ext cx="269173" cy="2381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ak pilkoppling 22">
            <a:extLst>
              <a:ext uri="{FF2B5EF4-FFF2-40B4-BE49-F238E27FC236}">
                <a16:creationId xmlns:a16="http://schemas.microsoft.com/office/drawing/2014/main" id="{2D4316B0-7A13-453F-A9A8-B6DF08A4A2CB}"/>
              </a:ext>
            </a:extLst>
          </p:cNvPr>
          <p:cNvCxnSpPr>
            <a:cxnSpLocks/>
          </p:cNvCxnSpPr>
          <p:nvPr/>
        </p:nvCxnSpPr>
        <p:spPr>
          <a:xfrm flipH="1">
            <a:off x="3302407" y="3141802"/>
            <a:ext cx="269173" cy="2381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ruta 15">
            <a:extLst>
              <a:ext uri="{FF2B5EF4-FFF2-40B4-BE49-F238E27FC236}">
                <a16:creationId xmlns:a16="http://schemas.microsoft.com/office/drawing/2014/main" id="{257690B8-2D74-429C-8826-B05F9CC4D6D9}"/>
              </a:ext>
            </a:extLst>
          </p:cNvPr>
          <p:cNvSpPr txBox="1"/>
          <p:nvPr/>
        </p:nvSpPr>
        <p:spPr>
          <a:xfrm>
            <a:off x="4693028" y="4450031"/>
            <a:ext cx="4630316" cy="560923"/>
          </a:xfrm>
          <a:prstGeom prst="rect">
            <a:avLst/>
          </a:prstGeom>
          <a:noFill/>
        </p:spPr>
        <p:txBody>
          <a:bodyPr wrap="square" lIns="91440" tIns="45720" rIns="91440" bIns="45720" rtlCol="0" anchor="t">
            <a:spAutoFit/>
          </a:bodyPr>
          <a:lstStyle/>
          <a:p>
            <a:pPr algn="ctr" defTabSz="685800">
              <a:lnSpc>
                <a:spcPct val="90000"/>
              </a:lnSpc>
              <a:spcBef>
                <a:spcPts val="900"/>
              </a:spcBef>
              <a:buClrTx/>
            </a:pPr>
            <a:r>
              <a:rPr lang="pt-BR" sz="1500" kern="1200">
                <a:solidFill>
                  <a:srgbClr val="041E42"/>
                </a:solidFill>
                <a:latin typeface="Scania Office"/>
                <a:ea typeface="+mn-ea"/>
              </a:rPr>
              <a:t>Nova geração de ônibus (NBA)</a:t>
            </a:r>
            <a:endParaRPr lang="pt-BR" sz="1050" kern="1200">
              <a:solidFill>
                <a:srgbClr val="041E42"/>
              </a:solidFill>
              <a:latin typeface="Scania Office"/>
              <a:ea typeface="+mn-ea"/>
            </a:endParaRPr>
          </a:p>
          <a:p>
            <a:pPr algn="ctr" defTabSz="685800">
              <a:lnSpc>
                <a:spcPct val="90000"/>
              </a:lnSpc>
              <a:spcBef>
                <a:spcPts val="900"/>
              </a:spcBef>
              <a:buClrTx/>
            </a:pPr>
            <a:r>
              <a:rPr lang="pt-BR" sz="1050" kern="1200">
                <a:solidFill>
                  <a:srgbClr val="041E42"/>
                </a:solidFill>
                <a:latin typeface="Scania Office"/>
                <a:ea typeface="+mn-ea"/>
              </a:rPr>
              <a:t>Livremente ajustável em X,Y,Z.</a:t>
            </a:r>
          </a:p>
        </p:txBody>
      </p:sp>
      <p:sp>
        <p:nvSpPr>
          <p:cNvPr id="25" name="textruta 14">
            <a:extLst>
              <a:ext uri="{FF2B5EF4-FFF2-40B4-BE49-F238E27FC236}">
                <a16:creationId xmlns:a16="http://schemas.microsoft.com/office/drawing/2014/main" id="{79F3A335-3B5E-49DA-9DEE-E49911AB2478}"/>
              </a:ext>
            </a:extLst>
          </p:cNvPr>
          <p:cNvSpPr txBox="1"/>
          <p:nvPr/>
        </p:nvSpPr>
        <p:spPr>
          <a:xfrm>
            <a:off x="193845" y="4502593"/>
            <a:ext cx="4742677" cy="560923"/>
          </a:xfrm>
          <a:prstGeom prst="rect">
            <a:avLst/>
          </a:prstGeom>
          <a:noFill/>
        </p:spPr>
        <p:txBody>
          <a:bodyPr wrap="square" rtlCol="0">
            <a:spAutoFit/>
          </a:bodyPr>
          <a:lstStyle/>
          <a:p>
            <a:pPr algn="ctr" defTabSz="685800">
              <a:lnSpc>
                <a:spcPct val="90000"/>
              </a:lnSpc>
              <a:spcBef>
                <a:spcPts val="900"/>
              </a:spcBef>
              <a:buClrTx/>
            </a:pPr>
            <a:r>
              <a:rPr lang="pt-BR" sz="1500" kern="1200">
                <a:solidFill>
                  <a:srgbClr val="041E42"/>
                </a:solidFill>
                <a:latin typeface="Scania Office"/>
                <a:ea typeface="+mn-ea"/>
                <a:cs typeface="Arial" panose="020B0604020202020204" pitchFamily="34" charset="0"/>
              </a:rPr>
              <a:t>Variação existente</a:t>
            </a:r>
          </a:p>
          <a:p>
            <a:pPr algn="ctr" defTabSz="685800">
              <a:lnSpc>
                <a:spcPct val="90000"/>
              </a:lnSpc>
              <a:spcBef>
                <a:spcPts val="900"/>
              </a:spcBef>
              <a:buClrTx/>
            </a:pPr>
            <a:r>
              <a:rPr lang="pt-BR" sz="1050" kern="1200">
                <a:solidFill>
                  <a:srgbClr val="041E42"/>
                </a:solidFill>
                <a:latin typeface="Scania Office"/>
                <a:ea typeface="+mn-ea"/>
                <a:cs typeface="Arial" panose="020B0604020202020204" pitchFamily="34" charset="0"/>
              </a:rPr>
              <a:t>Ajustável em ”passos” em X,Y,Z.	</a:t>
            </a:r>
          </a:p>
        </p:txBody>
      </p:sp>
    </p:spTree>
    <p:extLst>
      <p:ext uri="{BB962C8B-B14F-4D97-AF65-F5344CB8AC3E}">
        <p14:creationId xmlns:p14="http://schemas.microsoft.com/office/powerpoint/2010/main" val="18827024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A5B28EA-ADCA-40F7-BD26-416BAD5FEA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7644" y="972082"/>
            <a:ext cx="3357248" cy="3890432"/>
          </a:xfrm>
          <a:prstGeom prst="rect">
            <a:avLst/>
          </a:prstGeom>
        </p:spPr>
      </p:pic>
      <p:sp>
        <p:nvSpPr>
          <p:cNvPr id="7" name="Slide Number Placeholder 6"/>
          <p:cNvSpPr>
            <a:spLocks noGrp="1"/>
          </p:cNvSpPr>
          <p:nvPr>
            <p:ph type="sldNum" sz="quarter" idx="12"/>
          </p:nvPr>
        </p:nvSpPr>
        <p:spPr>
          <a:xfrm>
            <a:off x="8512383" y="4865443"/>
            <a:ext cx="380126" cy="160337"/>
          </a:xfrm>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65</a:t>
            </a:fld>
            <a:endParaRPr lang="en-US" kern="1200">
              <a:solidFill>
                <a:srgbClr val="041E42"/>
              </a:solidFill>
              <a:latin typeface="Scania Office"/>
              <a:ea typeface="+mn-ea"/>
              <a:cs typeface="+mn-cs"/>
            </a:endParaRPr>
          </a:p>
        </p:txBody>
      </p:sp>
      <p:cxnSp>
        <p:nvCxnSpPr>
          <p:cNvPr id="13" name="Rak 12"/>
          <p:cNvCxnSpPr>
            <a:cxnSpLocks/>
          </p:cNvCxnSpPr>
          <p:nvPr/>
        </p:nvCxnSpPr>
        <p:spPr>
          <a:xfrm flipH="1" flipV="1">
            <a:off x="1217644" y="3567722"/>
            <a:ext cx="4082486" cy="23393"/>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4" name="Rak 13"/>
          <p:cNvCxnSpPr>
            <a:cxnSpLocks/>
          </p:cNvCxnSpPr>
          <p:nvPr/>
        </p:nvCxnSpPr>
        <p:spPr>
          <a:xfrm flipH="1">
            <a:off x="1217644" y="3752693"/>
            <a:ext cx="4082486" cy="0"/>
          </a:xfrm>
          <a:prstGeom prst="line">
            <a:avLst/>
          </a:prstGeom>
          <a:ln w="25400">
            <a:solidFill>
              <a:schemeClr val="accent1">
                <a:lumMod val="75000"/>
                <a:lumOff val="25000"/>
              </a:schemeClr>
            </a:solidFill>
            <a:prstDash val="solid"/>
          </a:ln>
        </p:spPr>
        <p:style>
          <a:lnRef idx="1">
            <a:schemeClr val="accent1"/>
          </a:lnRef>
          <a:fillRef idx="0">
            <a:schemeClr val="accent1"/>
          </a:fillRef>
          <a:effectRef idx="0">
            <a:schemeClr val="accent1"/>
          </a:effectRef>
          <a:fontRef idx="minor">
            <a:schemeClr val="tx1"/>
          </a:fontRef>
        </p:style>
      </p:cxnSp>
      <p:sp>
        <p:nvSpPr>
          <p:cNvPr id="16" name="textruta 15"/>
          <p:cNvSpPr txBox="1"/>
          <p:nvPr/>
        </p:nvSpPr>
        <p:spPr>
          <a:xfrm>
            <a:off x="5511785" y="3253774"/>
            <a:ext cx="3951737" cy="498598"/>
          </a:xfrm>
          <a:prstGeom prst="rect">
            <a:avLst/>
          </a:prstGeom>
          <a:noFill/>
        </p:spPr>
        <p:txBody>
          <a:bodyPr wrap="square" rtlCol="0">
            <a:spAutoFit/>
          </a:bodyPr>
          <a:lstStyle/>
          <a:p>
            <a:pPr defTabSz="685800">
              <a:lnSpc>
                <a:spcPct val="90000"/>
              </a:lnSpc>
              <a:spcBef>
                <a:spcPts val="900"/>
              </a:spcBef>
              <a:buClrTx/>
            </a:pPr>
            <a:r>
              <a:rPr lang="sv-SE" sz="1200" kern="1200">
                <a:solidFill>
                  <a:srgbClr val="FF0000"/>
                </a:solidFill>
                <a:latin typeface="Scania Office"/>
                <a:ea typeface="+mn-ea"/>
                <a:cs typeface="Arial" panose="020B0604020202020204" pitchFamily="34" charset="0"/>
              </a:rPr>
              <a:t>Max 31mm</a:t>
            </a:r>
          </a:p>
          <a:p>
            <a:pPr defTabSz="685800">
              <a:lnSpc>
                <a:spcPct val="90000"/>
              </a:lnSpc>
              <a:spcBef>
                <a:spcPts val="900"/>
              </a:spcBef>
              <a:buClrTx/>
            </a:pPr>
            <a:endParaRPr lang="sv-SE" sz="900" kern="1200">
              <a:solidFill>
                <a:srgbClr val="FF0000"/>
              </a:solidFill>
              <a:latin typeface="Scania Office"/>
              <a:ea typeface="+mn-ea"/>
              <a:cs typeface="Arial" panose="020B0604020202020204" pitchFamily="34" charset="0"/>
            </a:endParaRPr>
          </a:p>
        </p:txBody>
      </p:sp>
      <p:sp>
        <p:nvSpPr>
          <p:cNvPr id="17" name="textruta 16"/>
          <p:cNvSpPr txBox="1"/>
          <p:nvPr/>
        </p:nvSpPr>
        <p:spPr>
          <a:xfrm>
            <a:off x="5511785" y="3847821"/>
            <a:ext cx="3951737" cy="498598"/>
          </a:xfrm>
          <a:prstGeom prst="rect">
            <a:avLst/>
          </a:prstGeom>
          <a:noFill/>
        </p:spPr>
        <p:txBody>
          <a:bodyPr wrap="square" rtlCol="0">
            <a:spAutoFit/>
          </a:bodyPr>
          <a:lstStyle/>
          <a:p>
            <a:pPr defTabSz="685800">
              <a:lnSpc>
                <a:spcPct val="90000"/>
              </a:lnSpc>
              <a:spcBef>
                <a:spcPts val="900"/>
              </a:spcBef>
              <a:buClrTx/>
            </a:pPr>
            <a:r>
              <a:rPr lang="sv-SE" sz="1200" kern="1200">
                <a:solidFill>
                  <a:srgbClr val="041E42">
                    <a:lumMod val="75000"/>
                    <a:lumOff val="25000"/>
                  </a:srgbClr>
                </a:solidFill>
                <a:latin typeface="Scania Office"/>
                <a:ea typeface="+mn-ea"/>
                <a:cs typeface="Arial" panose="020B0604020202020204" pitchFamily="34" charset="0"/>
              </a:rPr>
              <a:t>Min 11mm</a:t>
            </a:r>
          </a:p>
          <a:p>
            <a:pPr defTabSz="685800">
              <a:lnSpc>
                <a:spcPct val="90000"/>
              </a:lnSpc>
              <a:spcBef>
                <a:spcPts val="900"/>
              </a:spcBef>
              <a:buClrTx/>
            </a:pPr>
            <a:endParaRPr lang="sv-SE" sz="900" kern="1200">
              <a:solidFill>
                <a:srgbClr val="041E42">
                  <a:lumMod val="75000"/>
                  <a:lumOff val="25000"/>
                </a:srgbClr>
              </a:solidFill>
              <a:latin typeface="Scania Office"/>
              <a:ea typeface="+mn-ea"/>
              <a:cs typeface="Arial" panose="020B0604020202020204" pitchFamily="34" charset="0"/>
            </a:endParaRPr>
          </a:p>
        </p:txBody>
      </p:sp>
      <p:cxnSp>
        <p:nvCxnSpPr>
          <p:cNvPr id="18" name="Rak pil 17"/>
          <p:cNvCxnSpPr/>
          <p:nvPr/>
        </p:nvCxnSpPr>
        <p:spPr>
          <a:xfrm>
            <a:off x="1004424" y="3547825"/>
            <a:ext cx="1565" cy="22431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7993D572-A261-4E60-946A-B623A6A7434B}"/>
              </a:ext>
            </a:extLst>
          </p:cNvPr>
          <p:cNvCxnSpPr>
            <a:cxnSpLocks/>
          </p:cNvCxnSpPr>
          <p:nvPr/>
        </p:nvCxnSpPr>
        <p:spPr>
          <a:xfrm flipH="1">
            <a:off x="1217646" y="3659983"/>
            <a:ext cx="5939197" cy="2540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 name="Rak 12">
            <a:extLst>
              <a:ext uri="{FF2B5EF4-FFF2-40B4-BE49-F238E27FC236}">
                <a16:creationId xmlns:a16="http://schemas.microsoft.com/office/drawing/2014/main" id="{FD7BB87E-8603-4248-B6B9-90FFE7E0EB6A}"/>
              </a:ext>
            </a:extLst>
          </p:cNvPr>
          <p:cNvCxnSpPr>
            <a:cxnSpLocks/>
          </p:cNvCxnSpPr>
          <p:nvPr/>
        </p:nvCxnSpPr>
        <p:spPr>
          <a:xfrm flipV="1">
            <a:off x="5300130" y="3424346"/>
            <a:ext cx="213220" cy="180723"/>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0" name="textruta 19">
            <a:extLst>
              <a:ext uri="{FF2B5EF4-FFF2-40B4-BE49-F238E27FC236}">
                <a16:creationId xmlns:a16="http://schemas.microsoft.com/office/drawing/2014/main" id="{15E7D1A7-D4EC-4A5F-A764-70738832D159}"/>
              </a:ext>
            </a:extLst>
          </p:cNvPr>
          <p:cNvSpPr txBox="1"/>
          <p:nvPr/>
        </p:nvSpPr>
        <p:spPr>
          <a:xfrm>
            <a:off x="7156843" y="3540397"/>
            <a:ext cx="3951737" cy="498598"/>
          </a:xfrm>
          <a:prstGeom prst="rect">
            <a:avLst/>
          </a:prstGeom>
          <a:noFill/>
        </p:spPr>
        <p:txBody>
          <a:bodyPr wrap="square" rtlCol="0">
            <a:spAutoFit/>
          </a:bodyPr>
          <a:lstStyle/>
          <a:p>
            <a:pPr defTabSz="685800">
              <a:lnSpc>
                <a:spcPct val="90000"/>
              </a:lnSpc>
              <a:spcBef>
                <a:spcPts val="900"/>
              </a:spcBef>
              <a:buClrTx/>
            </a:pPr>
            <a:r>
              <a:rPr lang="en-US" sz="1200" kern="1200" err="1">
                <a:solidFill>
                  <a:srgbClr val="041E42"/>
                </a:solidFill>
                <a:latin typeface="Scania Office"/>
                <a:ea typeface="+mn-ea"/>
                <a:cs typeface="Arial" panose="020B0604020202020204" pitchFamily="34" charset="0"/>
              </a:rPr>
              <a:t>Recomendado</a:t>
            </a:r>
            <a:r>
              <a:rPr lang="en-US" sz="1200" kern="1200">
                <a:solidFill>
                  <a:srgbClr val="041E42"/>
                </a:solidFill>
                <a:latin typeface="Scania Office"/>
                <a:ea typeface="+mn-ea"/>
                <a:cs typeface="Arial" panose="020B0604020202020204" pitchFamily="34" charset="0"/>
              </a:rPr>
              <a:t> 21mm</a:t>
            </a:r>
          </a:p>
          <a:p>
            <a:pPr defTabSz="685800">
              <a:lnSpc>
                <a:spcPct val="90000"/>
              </a:lnSpc>
              <a:spcBef>
                <a:spcPts val="900"/>
              </a:spcBef>
              <a:buClrTx/>
            </a:pPr>
            <a:endParaRPr lang="en-US" sz="900" kern="1200">
              <a:solidFill>
                <a:prstClr val="black"/>
              </a:solidFill>
              <a:latin typeface="Scania Office"/>
              <a:ea typeface="+mn-ea"/>
              <a:cs typeface="Arial" panose="020B0604020202020204" pitchFamily="34" charset="0"/>
            </a:endParaRPr>
          </a:p>
        </p:txBody>
      </p:sp>
      <p:cxnSp>
        <p:nvCxnSpPr>
          <p:cNvPr id="21" name="Rak 13">
            <a:extLst>
              <a:ext uri="{FF2B5EF4-FFF2-40B4-BE49-F238E27FC236}">
                <a16:creationId xmlns:a16="http://schemas.microsoft.com/office/drawing/2014/main" id="{286E5379-084D-49E7-AA0F-D5B41EEF4EDF}"/>
              </a:ext>
            </a:extLst>
          </p:cNvPr>
          <p:cNvCxnSpPr>
            <a:cxnSpLocks/>
          </p:cNvCxnSpPr>
          <p:nvPr/>
        </p:nvCxnSpPr>
        <p:spPr>
          <a:xfrm>
            <a:off x="5279665" y="3752693"/>
            <a:ext cx="211655" cy="190257"/>
          </a:xfrm>
          <a:prstGeom prst="line">
            <a:avLst/>
          </a:prstGeom>
          <a:ln w="25400">
            <a:solidFill>
              <a:schemeClr val="accent1">
                <a:lumMod val="75000"/>
                <a:lumOff val="2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Title 8">
            <a:extLst>
              <a:ext uri="{FF2B5EF4-FFF2-40B4-BE49-F238E27FC236}">
                <a16:creationId xmlns:a16="http://schemas.microsoft.com/office/drawing/2014/main" id="{339F3B3B-2CD4-4925-B54F-1F91E8256A06}"/>
              </a:ext>
            </a:extLst>
          </p:cNvPr>
          <p:cNvSpPr>
            <a:spLocks noGrp="1"/>
          </p:cNvSpPr>
          <p:nvPr>
            <p:ph type="title"/>
          </p:nvPr>
        </p:nvSpPr>
        <p:spPr>
          <a:xfrm>
            <a:off x="306633" y="0"/>
            <a:ext cx="7939167" cy="785813"/>
          </a:xfrm>
        </p:spPr>
        <p:txBody>
          <a:bodyPr/>
          <a:lstStyle/>
          <a:p>
            <a:r>
              <a:rPr lang="pt-BR" b="1">
                <a:cs typeface="Arial" panose="020B0604020202020204" pitchFamily="34" charset="0"/>
              </a:rPr>
              <a:t>Outras alterações</a:t>
            </a:r>
          </a:p>
        </p:txBody>
      </p:sp>
      <p:sp>
        <p:nvSpPr>
          <p:cNvPr id="6" name="textruta 5">
            <a:extLst>
              <a:ext uri="{FF2B5EF4-FFF2-40B4-BE49-F238E27FC236}">
                <a16:creationId xmlns:a16="http://schemas.microsoft.com/office/drawing/2014/main" id="{52F31F18-C1C8-4C57-AE61-3B9F41D4A4A6}"/>
              </a:ext>
            </a:extLst>
          </p:cNvPr>
          <p:cNvSpPr txBox="1"/>
          <p:nvPr/>
        </p:nvSpPr>
        <p:spPr>
          <a:xfrm>
            <a:off x="306633" y="905398"/>
            <a:ext cx="2802370" cy="341632"/>
          </a:xfrm>
          <a:prstGeom prst="rect">
            <a:avLst/>
          </a:prstGeom>
          <a:noFill/>
        </p:spPr>
        <p:txBody>
          <a:bodyPr wrap="none" rtlCol="0">
            <a:spAutoFit/>
          </a:bodyPr>
          <a:lstStyle/>
          <a:p>
            <a:pPr defTabSz="685800">
              <a:lnSpc>
                <a:spcPct val="90000"/>
              </a:lnSpc>
              <a:spcBef>
                <a:spcPts val="900"/>
              </a:spcBef>
              <a:buClrTx/>
            </a:pPr>
            <a:r>
              <a:rPr lang="pt-BR" sz="1800" kern="1200">
                <a:solidFill>
                  <a:srgbClr val="041E42"/>
                </a:solidFill>
                <a:latin typeface="Scania Office"/>
                <a:ea typeface="+mn-ea"/>
                <a:cs typeface="Arial" panose="020B0604020202020204" pitchFamily="34" charset="0"/>
              </a:rPr>
              <a:t>Espessura do assoalho</a:t>
            </a:r>
          </a:p>
        </p:txBody>
      </p:sp>
      <p:sp>
        <p:nvSpPr>
          <p:cNvPr id="2" name="Rectangle 1">
            <a:extLst>
              <a:ext uri="{FF2B5EF4-FFF2-40B4-BE49-F238E27FC236}">
                <a16:creationId xmlns:a16="http://schemas.microsoft.com/office/drawing/2014/main" id="{191A2000-3FE8-44AA-BDFC-9BD839FEB472}"/>
              </a:ext>
            </a:extLst>
          </p:cNvPr>
          <p:cNvSpPr/>
          <p:nvPr/>
        </p:nvSpPr>
        <p:spPr>
          <a:xfrm>
            <a:off x="1028060" y="1208048"/>
            <a:ext cx="379167" cy="318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pPr>
            <a:endParaRPr lang="sv-SE" sz="1800" kern="1200" err="1">
              <a:solidFill>
                <a:prstClr val="white"/>
              </a:solidFill>
              <a:latin typeface="Scania Office"/>
            </a:endParaRPr>
          </a:p>
        </p:txBody>
      </p:sp>
    </p:spTree>
    <p:extLst>
      <p:ext uri="{BB962C8B-B14F-4D97-AF65-F5344CB8AC3E}">
        <p14:creationId xmlns:p14="http://schemas.microsoft.com/office/powerpoint/2010/main" val="146431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A5B28EA-ADCA-40F7-BD26-416BAD5FEA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7644" y="972082"/>
            <a:ext cx="3357248" cy="3890432"/>
          </a:xfrm>
          <a:prstGeom prst="rect">
            <a:avLst/>
          </a:prstGeom>
        </p:spPr>
      </p:pic>
      <p:sp>
        <p:nvSpPr>
          <p:cNvPr id="7" name="Slide Number Placeholder 6"/>
          <p:cNvSpPr>
            <a:spLocks noGrp="1"/>
          </p:cNvSpPr>
          <p:nvPr>
            <p:ph type="sldNum" sz="quarter" idx="12"/>
          </p:nvPr>
        </p:nvSpPr>
        <p:spPr>
          <a:xfrm>
            <a:off x="8512383" y="4865443"/>
            <a:ext cx="380126" cy="160337"/>
          </a:xfrm>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66</a:t>
            </a:fld>
            <a:endParaRPr lang="en-US" kern="1200">
              <a:solidFill>
                <a:srgbClr val="041E42"/>
              </a:solidFill>
              <a:latin typeface="Scania Office"/>
              <a:ea typeface="+mn-ea"/>
              <a:cs typeface="+mn-cs"/>
            </a:endParaRPr>
          </a:p>
        </p:txBody>
      </p:sp>
      <p:cxnSp>
        <p:nvCxnSpPr>
          <p:cNvPr id="15" name="Rak 13">
            <a:extLst>
              <a:ext uri="{FF2B5EF4-FFF2-40B4-BE49-F238E27FC236}">
                <a16:creationId xmlns:a16="http://schemas.microsoft.com/office/drawing/2014/main" id="{7993D572-A261-4E60-946A-B623A6A7434B}"/>
              </a:ext>
            </a:extLst>
          </p:cNvPr>
          <p:cNvCxnSpPr>
            <a:cxnSpLocks/>
          </p:cNvCxnSpPr>
          <p:nvPr/>
        </p:nvCxnSpPr>
        <p:spPr>
          <a:xfrm flipH="1">
            <a:off x="1217645" y="3731687"/>
            <a:ext cx="818324"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Rak 13">
            <a:extLst>
              <a:ext uri="{FF2B5EF4-FFF2-40B4-BE49-F238E27FC236}">
                <a16:creationId xmlns:a16="http://schemas.microsoft.com/office/drawing/2014/main" id="{BEFA48AE-4EFF-48A1-AFB7-FA17C4EFC08A}"/>
              </a:ext>
            </a:extLst>
          </p:cNvPr>
          <p:cNvCxnSpPr>
            <a:cxnSpLocks/>
          </p:cNvCxnSpPr>
          <p:nvPr/>
        </p:nvCxnSpPr>
        <p:spPr>
          <a:xfrm flipH="1">
            <a:off x="2035969" y="3545419"/>
            <a:ext cx="1807369" cy="186269"/>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Rak 13">
            <a:extLst>
              <a:ext uri="{FF2B5EF4-FFF2-40B4-BE49-F238E27FC236}">
                <a16:creationId xmlns:a16="http://schemas.microsoft.com/office/drawing/2014/main" id="{0FFB3F59-CCF5-453D-B8BA-AABBE9941658}"/>
              </a:ext>
            </a:extLst>
          </p:cNvPr>
          <p:cNvCxnSpPr>
            <a:cxnSpLocks/>
          </p:cNvCxnSpPr>
          <p:nvPr/>
        </p:nvCxnSpPr>
        <p:spPr>
          <a:xfrm flipH="1">
            <a:off x="3843338" y="3545419"/>
            <a:ext cx="3205494"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 name="Title 8">
            <a:extLst>
              <a:ext uri="{FF2B5EF4-FFF2-40B4-BE49-F238E27FC236}">
                <a16:creationId xmlns:a16="http://schemas.microsoft.com/office/drawing/2014/main" id="{14D1AC1F-9825-469F-9066-2F0FFF4DC894}"/>
              </a:ext>
            </a:extLst>
          </p:cNvPr>
          <p:cNvSpPr>
            <a:spLocks noGrp="1"/>
          </p:cNvSpPr>
          <p:nvPr>
            <p:ph type="title"/>
          </p:nvPr>
        </p:nvSpPr>
        <p:spPr>
          <a:xfrm>
            <a:off x="306633" y="0"/>
            <a:ext cx="7939167" cy="785813"/>
          </a:xfrm>
        </p:spPr>
        <p:txBody>
          <a:bodyPr/>
          <a:lstStyle/>
          <a:p>
            <a:r>
              <a:rPr lang="en-US" b="1" err="1">
                <a:cs typeface="Arial" panose="020B0604020202020204" pitchFamily="34" charset="0"/>
              </a:rPr>
              <a:t>Outras</a:t>
            </a:r>
            <a:r>
              <a:rPr lang="en-US" b="1">
                <a:cs typeface="Arial" panose="020B0604020202020204" pitchFamily="34" charset="0"/>
              </a:rPr>
              <a:t> </a:t>
            </a:r>
            <a:r>
              <a:rPr lang="en-US" b="1" err="1">
                <a:cs typeface="Arial" panose="020B0604020202020204" pitchFamily="34" charset="0"/>
              </a:rPr>
              <a:t>alterações</a:t>
            </a:r>
            <a:endParaRPr lang="en-US" b="1">
              <a:cs typeface="Arial" panose="020B0604020202020204" pitchFamily="34" charset="0"/>
            </a:endParaRPr>
          </a:p>
        </p:txBody>
      </p:sp>
      <p:sp>
        <p:nvSpPr>
          <p:cNvPr id="9" name="textruta 5">
            <a:extLst>
              <a:ext uri="{FF2B5EF4-FFF2-40B4-BE49-F238E27FC236}">
                <a16:creationId xmlns:a16="http://schemas.microsoft.com/office/drawing/2014/main" id="{3499C76D-1EB4-4A03-B982-2BE51C17E864}"/>
              </a:ext>
            </a:extLst>
          </p:cNvPr>
          <p:cNvSpPr txBox="1"/>
          <p:nvPr/>
        </p:nvSpPr>
        <p:spPr>
          <a:xfrm>
            <a:off x="306633" y="905398"/>
            <a:ext cx="2802370" cy="341632"/>
          </a:xfrm>
          <a:prstGeom prst="rect">
            <a:avLst/>
          </a:prstGeom>
          <a:noFill/>
        </p:spPr>
        <p:txBody>
          <a:bodyPr wrap="none" rtlCol="0">
            <a:spAutoFit/>
          </a:bodyPr>
          <a:lstStyle/>
          <a:p>
            <a:pPr defTabSz="685800">
              <a:lnSpc>
                <a:spcPct val="90000"/>
              </a:lnSpc>
              <a:spcBef>
                <a:spcPts val="900"/>
              </a:spcBef>
              <a:buClrTx/>
            </a:pPr>
            <a:r>
              <a:rPr lang="sv-SE" sz="1800" kern="1200" err="1">
                <a:solidFill>
                  <a:srgbClr val="041E42"/>
                </a:solidFill>
                <a:latin typeface="Scania Office"/>
                <a:ea typeface="+mn-ea"/>
                <a:cs typeface="Arial" panose="020B0604020202020204" pitchFamily="34" charset="0"/>
              </a:rPr>
              <a:t>Espessura</a:t>
            </a:r>
            <a:r>
              <a:rPr lang="sv-SE" sz="1800" kern="1200">
                <a:solidFill>
                  <a:srgbClr val="041E42"/>
                </a:solidFill>
                <a:latin typeface="Scania Office"/>
                <a:ea typeface="+mn-ea"/>
                <a:cs typeface="Arial" panose="020B0604020202020204" pitchFamily="34" charset="0"/>
              </a:rPr>
              <a:t> do </a:t>
            </a:r>
            <a:r>
              <a:rPr lang="sv-SE" sz="1800" kern="1200" err="1">
                <a:solidFill>
                  <a:srgbClr val="041E42"/>
                </a:solidFill>
                <a:latin typeface="Scania Office"/>
                <a:ea typeface="+mn-ea"/>
                <a:cs typeface="Arial" panose="020B0604020202020204" pitchFamily="34" charset="0"/>
              </a:rPr>
              <a:t>assoalho</a:t>
            </a:r>
            <a:endParaRPr lang="en-GB" sz="1800" kern="1200">
              <a:solidFill>
                <a:srgbClr val="041E42"/>
              </a:solidFill>
              <a:latin typeface="Scania Office"/>
              <a:ea typeface="+mn-ea"/>
              <a:cs typeface="Arial" panose="020B0604020202020204" pitchFamily="34" charset="0"/>
            </a:endParaRPr>
          </a:p>
        </p:txBody>
      </p:sp>
      <p:sp>
        <p:nvSpPr>
          <p:cNvPr id="10" name="Rectangle 9">
            <a:extLst>
              <a:ext uri="{FF2B5EF4-FFF2-40B4-BE49-F238E27FC236}">
                <a16:creationId xmlns:a16="http://schemas.microsoft.com/office/drawing/2014/main" id="{A0303DB8-B157-4ECA-8FB6-B3677871037C}"/>
              </a:ext>
            </a:extLst>
          </p:cNvPr>
          <p:cNvSpPr/>
          <p:nvPr/>
        </p:nvSpPr>
        <p:spPr>
          <a:xfrm>
            <a:off x="1028060" y="1208048"/>
            <a:ext cx="379167" cy="318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pPr>
            <a:endParaRPr lang="sv-SE" sz="1800" kern="1200" err="1">
              <a:solidFill>
                <a:prstClr val="white"/>
              </a:solidFill>
              <a:latin typeface="Scania Office"/>
            </a:endParaRPr>
          </a:p>
        </p:txBody>
      </p:sp>
    </p:spTree>
    <p:extLst>
      <p:ext uri="{BB962C8B-B14F-4D97-AF65-F5344CB8AC3E}">
        <p14:creationId xmlns:p14="http://schemas.microsoft.com/office/powerpoint/2010/main" val="24844054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ruta 21">
            <a:extLst>
              <a:ext uri="{FF2B5EF4-FFF2-40B4-BE49-F238E27FC236}">
                <a16:creationId xmlns:a16="http://schemas.microsoft.com/office/drawing/2014/main" id="{851E161B-6097-45F0-B964-D2182F3B9DDC}"/>
              </a:ext>
            </a:extLst>
          </p:cNvPr>
          <p:cNvSpPr txBox="1"/>
          <p:nvPr/>
        </p:nvSpPr>
        <p:spPr>
          <a:xfrm>
            <a:off x="1550980" y="4904669"/>
            <a:ext cx="3951737" cy="498598"/>
          </a:xfrm>
          <a:prstGeom prst="rect">
            <a:avLst/>
          </a:prstGeom>
          <a:noFill/>
        </p:spPr>
        <p:txBody>
          <a:bodyPr wrap="square" rtlCol="0">
            <a:spAutoFit/>
          </a:bodyPr>
          <a:lstStyle/>
          <a:p>
            <a:pPr defTabSz="685800">
              <a:lnSpc>
                <a:spcPct val="90000"/>
              </a:lnSpc>
              <a:spcBef>
                <a:spcPts val="900"/>
              </a:spcBef>
              <a:buClrTx/>
            </a:pPr>
            <a:r>
              <a:rPr lang="sv-SE" sz="1200" kern="1200">
                <a:solidFill>
                  <a:srgbClr val="041E42"/>
                </a:solidFill>
                <a:highlight>
                  <a:srgbClr val="C8C9C7"/>
                </a:highlight>
                <a:latin typeface="Scania Office"/>
                <a:ea typeface="+mn-ea"/>
                <a:cs typeface="Arial" panose="020B0604020202020204" pitchFamily="34" charset="0"/>
              </a:rPr>
              <a:t>Nova </a:t>
            </a:r>
            <a:r>
              <a:rPr lang="sv-SE" sz="1200" kern="1200" err="1">
                <a:solidFill>
                  <a:srgbClr val="041E42"/>
                </a:solidFill>
                <a:highlight>
                  <a:srgbClr val="C8C9C7"/>
                </a:highlight>
                <a:latin typeface="Scania Office"/>
                <a:ea typeface="+mn-ea"/>
                <a:cs typeface="Arial" panose="020B0604020202020204" pitchFamily="34" charset="0"/>
              </a:rPr>
              <a:t>geração</a:t>
            </a:r>
            <a:r>
              <a:rPr lang="sv-SE" sz="1200" kern="1200">
                <a:solidFill>
                  <a:srgbClr val="041E42"/>
                </a:solidFill>
                <a:highlight>
                  <a:srgbClr val="C8C9C7"/>
                </a:highlight>
                <a:latin typeface="Scania Office"/>
                <a:ea typeface="+mn-ea"/>
                <a:cs typeface="Arial" panose="020B0604020202020204" pitchFamily="34" charset="0"/>
              </a:rPr>
              <a:t> de </a:t>
            </a:r>
            <a:r>
              <a:rPr lang="sv-SE" sz="1200" kern="1200" err="1">
                <a:solidFill>
                  <a:srgbClr val="041E42"/>
                </a:solidFill>
                <a:highlight>
                  <a:srgbClr val="C8C9C7"/>
                </a:highlight>
                <a:latin typeface="Scania Office"/>
                <a:ea typeface="+mn-ea"/>
                <a:cs typeface="Arial" panose="020B0604020202020204" pitchFamily="34" charset="0"/>
              </a:rPr>
              <a:t>Onibus</a:t>
            </a:r>
            <a:endParaRPr lang="sv-SE" sz="1200" kern="1200">
              <a:solidFill>
                <a:srgbClr val="041E42"/>
              </a:solidFill>
              <a:highlight>
                <a:srgbClr val="C8C9C7"/>
              </a:highlight>
              <a:latin typeface="Scania Office"/>
              <a:ea typeface="+mn-ea"/>
              <a:cs typeface="Arial" panose="020B0604020202020204" pitchFamily="34" charset="0"/>
            </a:endParaRPr>
          </a:p>
          <a:p>
            <a:pPr defTabSz="685800">
              <a:lnSpc>
                <a:spcPct val="90000"/>
              </a:lnSpc>
              <a:spcBef>
                <a:spcPts val="900"/>
              </a:spcBef>
              <a:buClrTx/>
            </a:pPr>
            <a:endParaRPr lang="sv-SE" sz="900" kern="1200">
              <a:solidFill>
                <a:srgbClr val="041E42"/>
              </a:solidFill>
              <a:highlight>
                <a:srgbClr val="FFFF00"/>
              </a:highlight>
              <a:latin typeface="Scania Office"/>
              <a:ea typeface="+mn-ea"/>
              <a:cs typeface="Arial" panose="020B0604020202020204" pitchFamily="34" charset="0"/>
            </a:endParaRPr>
          </a:p>
        </p:txBody>
      </p:sp>
      <p:pic>
        <p:nvPicPr>
          <p:cNvPr id="2" name="Bildobjekt 1">
            <a:extLst>
              <a:ext uri="{FF2B5EF4-FFF2-40B4-BE49-F238E27FC236}">
                <a16:creationId xmlns:a16="http://schemas.microsoft.com/office/drawing/2014/main" id="{47A8041E-BC3F-4799-A7A5-0DF344C52F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4970" y="753664"/>
            <a:ext cx="3590795" cy="4123802"/>
          </a:xfrm>
          <a:prstGeom prst="rect">
            <a:avLst/>
          </a:prstGeom>
        </p:spPr>
      </p:pic>
      <p:sp>
        <p:nvSpPr>
          <p:cNvPr id="7" name="Slide Number Placeholder 6"/>
          <p:cNvSpPr>
            <a:spLocks noGrp="1"/>
          </p:cNvSpPr>
          <p:nvPr>
            <p:ph type="sldNum" sz="quarter" idx="12"/>
          </p:nvPr>
        </p:nvSpPr>
        <p:spPr>
          <a:xfrm>
            <a:off x="8512383" y="4865443"/>
            <a:ext cx="380126" cy="160337"/>
          </a:xfrm>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67</a:t>
            </a:fld>
            <a:endParaRPr lang="en-US" kern="1200">
              <a:solidFill>
                <a:srgbClr val="041E42"/>
              </a:solidFill>
              <a:latin typeface="Scania Office"/>
              <a:ea typeface="+mn-ea"/>
              <a:cs typeface="+mn-cs"/>
            </a:endParaRPr>
          </a:p>
        </p:txBody>
      </p:sp>
      <p:cxnSp>
        <p:nvCxnSpPr>
          <p:cNvPr id="13" name="Rak 12"/>
          <p:cNvCxnSpPr>
            <a:cxnSpLocks/>
          </p:cNvCxnSpPr>
          <p:nvPr/>
        </p:nvCxnSpPr>
        <p:spPr>
          <a:xfrm flipH="1">
            <a:off x="4276218" y="3363119"/>
            <a:ext cx="279709" cy="0"/>
          </a:xfrm>
          <a:prstGeom prst="line">
            <a:avLst/>
          </a:prstGeom>
          <a:ln w="25400">
            <a:solidFill>
              <a:srgbClr val="FF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ruta 15"/>
          <p:cNvSpPr txBox="1"/>
          <p:nvPr/>
        </p:nvSpPr>
        <p:spPr>
          <a:xfrm>
            <a:off x="4560646" y="3243882"/>
            <a:ext cx="3951737" cy="498598"/>
          </a:xfrm>
          <a:prstGeom prst="rect">
            <a:avLst/>
          </a:prstGeom>
          <a:noFill/>
        </p:spPr>
        <p:txBody>
          <a:bodyPr wrap="square" rtlCol="0">
            <a:spAutoFit/>
          </a:bodyPr>
          <a:lstStyle/>
          <a:p>
            <a:pPr defTabSz="685800">
              <a:lnSpc>
                <a:spcPct val="90000"/>
              </a:lnSpc>
              <a:spcBef>
                <a:spcPts val="900"/>
              </a:spcBef>
              <a:buClrTx/>
            </a:pPr>
            <a:r>
              <a:rPr lang="sv-SE" sz="1200" kern="1200">
                <a:solidFill>
                  <a:srgbClr val="FF0000"/>
                </a:solidFill>
                <a:latin typeface="Scania Office"/>
                <a:ea typeface="+mn-ea"/>
                <a:cs typeface="Arial" panose="020B0604020202020204" pitchFamily="34" charset="0"/>
              </a:rPr>
              <a:t>48mm </a:t>
            </a:r>
            <a:r>
              <a:rPr lang="sv-SE" sz="1200" kern="1200" err="1">
                <a:solidFill>
                  <a:srgbClr val="FF0000"/>
                </a:solidFill>
                <a:latin typeface="Scania Office"/>
                <a:ea typeface="+mn-ea"/>
                <a:cs typeface="Arial" panose="020B0604020202020204" pitchFamily="34" charset="0"/>
              </a:rPr>
              <a:t>saliencia</a:t>
            </a:r>
            <a:endParaRPr lang="sv-SE" sz="1200" kern="1200">
              <a:solidFill>
                <a:srgbClr val="FF0000"/>
              </a:solidFill>
              <a:latin typeface="Scania Office"/>
              <a:ea typeface="+mn-ea"/>
              <a:cs typeface="Arial" panose="020B0604020202020204" pitchFamily="34" charset="0"/>
            </a:endParaRPr>
          </a:p>
          <a:p>
            <a:pPr defTabSz="685800">
              <a:lnSpc>
                <a:spcPct val="90000"/>
              </a:lnSpc>
              <a:spcBef>
                <a:spcPts val="900"/>
              </a:spcBef>
              <a:buClrTx/>
            </a:pPr>
            <a:endParaRPr lang="sv-SE" sz="900" kern="1200">
              <a:solidFill>
                <a:srgbClr val="FF0000"/>
              </a:solidFill>
              <a:latin typeface="Scania Office"/>
              <a:ea typeface="+mn-ea"/>
              <a:cs typeface="Arial" panose="020B0604020202020204" pitchFamily="34" charset="0"/>
            </a:endParaRPr>
          </a:p>
        </p:txBody>
      </p:sp>
      <p:sp>
        <p:nvSpPr>
          <p:cNvPr id="17" name="textruta 16"/>
          <p:cNvSpPr txBox="1"/>
          <p:nvPr/>
        </p:nvSpPr>
        <p:spPr>
          <a:xfrm>
            <a:off x="3585147" y="4905742"/>
            <a:ext cx="3951737" cy="498598"/>
          </a:xfrm>
          <a:prstGeom prst="rect">
            <a:avLst/>
          </a:prstGeom>
          <a:noFill/>
        </p:spPr>
        <p:txBody>
          <a:bodyPr wrap="square" rtlCol="0">
            <a:spAutoFit/>
          </a:bodyPr>
          <a:lstStyle/>
          <a:p>
            <a:pPr defTabSz="685800">
              <a:lnSpc>
                <a:spcPct val="90000"/>
              </a:lnSpc>
              <a:spcBef>
                <a:spcPts val="900"/>
              </a:spcBef>
              <a:buClrTx/>
            </a:pPr>
            <a:r>
              <a:rPr lang="sv-SE" sz="1200" kern="1200" err="1">
                <a:solidFill>
                  <a:srgbClr val="041E42"/>
                </a:solidFill>
                <a:highlight>
                  <a:srgbClr val="FFFF00"/>
                </a:highlight>
                <a:latin typeface="Scania Office"/>
                <a:ea typeface="+mn-ea"/>
                <a:cs typeface="Arial" panose="020B0604020202020204" pitchFamily="34" charset="0"/>
              </a:rPr>
              <a:t>Variação</a:t>
            </a:r>
            <a:r>
              <a:rPr lang="sv-SE" sz="1200" kern="1200">
                <a:solidFill>
                  <a:srgbClr val="041E42"/>
                </a:solidFill>
                <a:highlight>
                  <a:srgbClr val="FFFF00"/>
                </a:highlight>
                <a:latin typeface="Scania Office"/>
                <a:ea typeface="+mn-ea"/>
                <a:cs typeface="Arial" panose="020B0604020202020204" pitchFamily="34" charset="0"/>
              </a:rPr>
              <a:t> </a:t>
            </a:r>
            <a:r>
              <a:rPr lang="sv-SE" sz="1200" kern="1200" err="1">
                <a:solidFill>
                  <a:srgbClr val="041E42"/>
                </a:solidFill>
                <a:highlight>
                  <a:srgbClr val="FFFF00"/>
                </a:highlight>
                <a:latin typeface="Scania Office"/>
                <a:ea typeface="+mn-ea"/>
                <a:cs typeface="Arial" panose="020B0604020202020204" pitchFamily="34" charset="0"/>
              </a:rPr>
              <a:t>existente</a:t>
            </a:r>
            <a:endParaRPr lang="sv-SE" sz="1200" kern="1200">
              <a:solidFill>
                <a:srgbClr val="041E42"/>
              </a:solidFill>
              <a:highlight>
                <a:srgbClr val="FFFF00"/>
              </a:highlight>
              <a:latin typeface="Scania Office"/>
              <a:ea typeface="+mn-ea"/>
              <a:cs typeface="Arial" panose="020B0604020202020204" pitchFamily="34" charset="0"/>
            </a:endParaRPr>
          </a:p>
          <a:p>
            <a:pPr defTabSz="685800">
              <a:lnSpc>
                <a:spcPct val="90000"/>
              </a:lnSpc>
              <a:spcBef>
                <a:spcPts val="900"/>
              </a:spcBef>
              <a:buClrTx/>
            </a:pPr>
            <a:endParaRPr lang="sv-SE" sz="900" kern="1200">
              <a:solidFill>
                <a:srgbClr val="041E42"/>
              </a:solidFill>
              <a:highlight>
                <a:srgbClr val="FFFF00"/>
              </a:highlight>
              <a:latin typeface="Scania Office"/>
              <a:ea typeface="+mn-ea"/>
              <a:cs typeface="Arial" panose="020B0604020202020204" pitchFamily="34" charset="0"/>
            </a:endParaRPr>
          </a:p>
        </p:txBody>
      </p:sp>
      <p:sp>
        <p:nvSpPr>
          <p:cNvPr id="11" name="Title 8">
            <a:extLst>
              <a:ext uri="{FF2B5EF4-FFF2-40B4-BE49-F238E27FC236}">
                <a16:creationId xmlns:a16="http://schemas.microsoft.com/office/drawing/2014/main" id="{A46E43C8-F283-4CEF-9824-AD9C39824708}"/>
              </a:ext>
            </a:extLst>
          </p:cNvPr>
          <p:cNvSpPr>
            <a:spLocks noGrp="1"/>
          </p:cNvSpPr>
          <p:nvPr>
            <p:ph type="title"/>
          </p:nvPr>
        </p:nvSpPr>
        <p:spPr>
          <a:xfrm>
            <a:off x="306633" y="0"/>
            <a:ext cx="7939167" cy="785813"/>
          </a:xfrm>
        </p:spPr>
        <p:txBody>
          <a:bodyPr/>
          <a:lstStyle/>
          <a:p>
            <a:r>
              <a:rPr lang="en-US" b="1" err="1">
                <a:cs typeface="Arial" panose="020B0604020202020204" pitchFamily="34" charset="0"/>
              </a:rPr>
              <a:t>Outras</a:t>
            </a:r>
            <a:r>
              <a:rPr lang="en-US" b="1">
                <a:cs typeface="Arial" panose="020B0604020202020204" pitchFamily="34" charset="0"/>
              </a:rPr>
              <a:t> </a:t>
            </a:r>
            <a:r>
              <a:rPr lang="en-US" b="1" err="1">
                <a:cs typeface="Arial" panose="020B0604020202020204" pitchFamily="34" charset="0"/>
              </a:rPr>
              <a:t>alterações</a:t>
            </a:r>
            <a:endParaRPr lang="en-US" b="1">
              <a:cs typeface="Arial" panose="020B0604020202020204" pitchFamily="34" charset="0"/>
            </a:endParaRPr>
          </a:p>
        </p:txBody>
      </p:sp>
      <p:sp>
        <p:nvSpPr>
          <p:cNvPr id="10" name="textruta 5">
            <a:extLst>
              <a:ext uri="{FF2B5EF4-FFF2-40B4-BE49-F238E27FC236}">
                <a16:creationId xmlns:a16="http://schemas.microsoft.com/office/drawing/2014/main" id="{EAB3248C-9790-4E49-A8CC-A159FAB2ADEA}"/>
              </a:ext>
            </a:extLst>
          </p:cNvPr>
          <p:cNvSpPr txBox="1"/>
          <p:nvPr/>
        </p:nvSpPr>
        <p:spPr>
          <a:xfrm>
            <a:off x="306633" y="905398"/>
            <a:ext cx="1949765" cy="341632"/>
          </a:xfrm>
          <a:prstGeom prst="rect">
            <a:avLst/>
          </a:prstGeom>
          <a:noFill/>
        </p:spPr>
        <p:txBody>
          <a:bodyPr wrap="none" rtlCol="0">
            <a:spAutoFit/>
          </a:bodyPr>
          <a:lstStyle/>
          <a:p>
            <a:pPr defTabSz="685800">
              <a:lnSpc>
                <a:spcPct val="90000"/>
              </a:lnSpc>
              <a:spcBef>
                <a:spcPts val="900"/>
              </a:spcBef>
              <a:buClrTx/>
            </a:pPr>
            <a:r>
              <a:rPr lang="sv-SE" sz="1800" kern="1200" err="1">
                <a:solidFill>
                  <a:srgbClr val="041E42"/>
                </a:solidFill>
                <a:latin typeface="Scania Office"/>
                <a:ea typeface="+mn-ea"/>
                <a:cs typeface="Arial" panose="020B0604020202020204" pitchFamily="34" charset="0"/>
              </a:rPr>
              <a:t>Modulo</a:t>
            </a:r>
            <a:r>
              <a:rPr lang="sv-SE" sz="1800" kern="1200">
                <a:solidFill>
                  <a:srgbClr val="041E42"/>
                </a:solidFill>
                <a:latin typeface="Scania Office"/>
                <a:ea typeface="+mn-ea"/>
                <a:cs typeface="Arial" panose="020B0604020202020204" pitchFamily="34" charset="0"/>
              </a:rPr>
              <a:t> do </a:t>
            </a:r>
            <a:r>
              <a:rPr lang="sv-SE" sz="1800" kern="1200" err="1">
                <a:solidFill>
                  <a:srgbClr val="041E42"/>
                </a:solidFill>
                <a:latin typeface="Scania Office"/>
                <a:ea typeface="+mn-ea"/>
                <a:cs typeface="Arial" panose="020B0604020202020204" pitchFamily="34" charset="0"/>
              </a:rPr>
              <a:t>freio</a:t>
            </a:r>
            <a:endParaRPr lang="en-GB" sz="1800" kern="1200">
              <a:solidFill>
                <a:srgbClr val="041E42"/>
              </a:solidFill>
              <a:latin typeface="Scania Office"/>
              <a:ea typeface="+mn-ea"/>
              <a:cs typeface="Arial" panose="020B0604020202020204" pitchFamily="34" charset="0"/>
            </a:endParaRPr>
          </a:p>
        </p:txBody>
      </p:sp>
    </p:spTree>
    <p:extLst>
      <p:ext uri="{BB962C8B-B14F-4D97-AF65-F5344CB8AC3E}">
        <p14:creationId xmlns:p14="http://schemas.microsoft.com/office/powerpoint/2010/main" val="19685106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5F1EAA17-7946-484B-96B0-507A2B5CF0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8379" y="785813"/>
            <a:ext cx="3951737" cy="3962549"/>
          </a:xfrm>
          <a:prstGeom prst="rect">
            <a:avLst/>
          </a:prstGeom>
        </p:spPr>
      </p:pic>
      <p:sp>
        <p:nvSpPr>
          <p:cNvPr id="7" name="Slide Number Placeholder 6"/>
          <p:cNvSpPr>
            <a:spLocks noGrp="1"/>
          </p:cNvSpPr>
          <p:nvPr>
            <p:ph type="sldNum" sz="quarter" idx="12"/>
          </p:nvPr>
        </p:nvSpPr>
        <p:spPr>
          <a:xfrm>
            <a:off x="8512383" y="4865443"/>
            <a:ext cx="380126" cy="160337"/>
          </a:xfrm>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68</a:t>
            </a:fld>
            <a:endParaRPr lang="en-US" kern="1200">
              <a:solidFill>
                <a:srgbClr val="041E42"/>
              </a:solidFill>
              <a:latin typeface="Scania Office"/>
              <a:ea typeface="+mn-ea"/>
              <a:cs typeface="+mn-cs"/>
            </a:endParaRPr>
          </a:p>
        </p:txBody>
      </p:sp>
      <p:sp>
        <p:nvSpPr>
          <p:cNvPr id="10" name="Title 8">
            <a:extLst>
              <a:ext uri="{FF2B5EF4-FFF2-40B4-BE49-F238E27FC236}">
                <a16:creationId xmlns:a16="http://schemas.microsoft.com/office/drawing/2014/main" id="{E5DA4A58-8C2B-4481-BC12-24B9B5C56DED}"/>
              </a:ext>
            </a:extLst>
          </p:cNvPr>
          <p:cNvSpPr>
            <a:spLocks noGrp="1"/>
          </p:cNvSpPr>
          <p:nvPr>
            <p:ph type="title"/>
          </p:nvPr>
        </p:nvSpPr>
        <p:spPr>
          <a:xfrm>
            <a:off x="306633" y="0"/>
            <a:ext cx="7939167" cy="785813"/>
          </a:xfrm>
        </p:spPr>
        <p:txBody>
          <a:bodyPr/>
          <a:lstStyle/>
          <a:p>
            <a:r>
              <a:rPr lang="en-US" b="1" err="1">
                <a:cs typeface="Arial" panose="020B0604020202020204" pitchFamily="34" charset="0"/>
              </a:rPr>
              <a:t>Outras</a:t>
            </a:r>
            <a:r>
              <a:rPr lang="en-US" b="1">
                <a:cs typeface="Arial" panose="020B0604020202020204" pitchFamily="34" charset="0"/>
              </a:rPr>
              <a:t> </a:t>
            </a:r>
            <a:r>
              <a:rPr lang="en-US" b="1" err="1">
                <a:cs typeface="Arial" panose="020B0604020202020204" pitchFamily="34" charset="0"/>
              </a:rPr>
              <a:t>alterações</a:t>
            </a:r>
            <a:endParaRPr lang="en-US" b="1">
              <a:cs typeface="Arial" panose="020B0604020202020204" pitchFamily="34" charset="0"/>
            </a:endParaRPr>
          </a:p>
        </p:txBody>
      </p:sp>
      <p:sp>
        <p:nvSpPr>
          <p:cNvPr id="11" name="textruta 10">
            <a:extLst>
              <a:ext uri="{FF2B5EF4-FFF2-40B4-BE49-F238E27FC236}">
                <a16:creationId xmlns:a16="http://schemas.microsoft.com/office/drawing/2014/main" id="{3B883A44-AC03-4300-BF97-EB1B870DA508}"/>
              </a:ext>
            </a:extLst>
          </p:cNvPr>
          <p:cNvSpPr txBox="1"/>
          <p:nvPr/>
        </p:nvSpPr>
        <p:spPr>
          <a:xfrm>
            <a:off x="2528379" y="4748362"/>
            <a:ext cx="3951737" cy="498598"/>
          </a:xfrm>
          <a:prstGeom prst="rect">
            <a:avLst/>
          </a:prstGeom>
          <a:noFill/>
        </p:spPr>
        <p:txBody>
          <a:bodyPr wrap="square" rtlCol="0">
            <a:spAutoFit/>
          </a:bodyPr>
          <a:lstStyle/>
          <a:p>
            <a:pPr defTabSz="685800">
              <a:lnSpc>
                <a:spcPct val="90000"/>
              </a:lnSpc>
              <a:spcBef>
                <a:spcPts val="900"/>
              </a:spcBef>
              <a:buClrTx/>
            </a:pPr>
            <a:r>
              <a:rPr lang="sv-SE" sz="1200" kern="1200">
                <a:solidFill>
                  <a:srgbClr val="041E42"/>
                </a:solidFill>
                <a:highlight>
                  <a:srgbClr val="C8C9C7"/>
                </a:highlight>
                <a:latin typeface="Scania Office"/>
                <a:ea typeface="+mn-ea"/>
                <a:cs typeface="Arial" panose="020B0604020202020204" pitchFamily="34" charset="0"/>
              </a:rPr>
              <a:t>Nova </a:t>
            </a:r>
            <a:r>
              <a:rPr lang="sv-SE" sz="1200" kern="1200" err="1">
                <a:solidFill>
                  <a:srgbClr val="041E42"/>
                </a:solidFill>
                <a:highlight>
                  <a:srgbClr val="C8C9C7"/>
                </a:highlight>
                <a:latin typeface="Scania Office"/>
                <a:ea typeface="+mn-ea"/>
                <a:cs typeface="Arial" panose="020B0604020202020204" pitchFamily="34" charset="0"/>
              </a:rPr>
              <a:t>geração</a:t>
            </a:r>
            <a:r>
              <a:rPr lang="sv-SE" sz="1200" kern="1200">
                <a:solidFill>
                  <a:srgbClr val="041E42"/>
                </a:solidFill>
                <a:highlight>
                  <a:srgbClr val="C8C9C7"/>
                </a:highlight>
                <a:latin typeface="Scania Office"/>
                <a:ea typeface="+mn-ea"/>
                <a:cs typeface="Arial" panose="020B0604020202020204" pitchFamily="34" charset="0"/>
              </a:rPr>
              <a:t> de </a:t>
            </a:r>
            <a:r>
              <a:rPr lang="sv-SE" sz="1200" kern="1200" err="1">
                <a:solidFill>
                  <a:srgbClr val="041E42"/>
                </a:solidFill>
                <a:highlight>
                  <a:srgbClr val="C8C9C7"/>
                </a:highlight>
                <a:latin typeface="Scania Office"/>
                <a:ea typeface="+mn-ea"/>
                <a:cs typeface="Arial" panose="020B0604020202020204" pitchFamily="34" charset="0"/>
              </a:rPr>
              <a:t>Onibus</a:t>
            </a:r>
            <a:endParaRPr lang="sv-SE" sz="1200" kern="1200">
              <a:solidFill>
                <a:srgbClr val="041E42"/>
              </a:solidFill>
              <a:highlight>
                <a:srgbClr val="C8C9C7"/>
              </a:highlight>
              <a:latin typeface="Scania Office"/>
              <a:ea typeface="+mn-ea"/>
              <a:cs typeface="Arial" panose="020B0604020202020204" pitchFamily="34" charset="0"/>
            </a:endParaRPr>
          </a:p>
          <a:p>
            <a:pPr defTabSz="685800">
              <a:lnSpc>
                <a:spcPct val="90000"/>
              </a:lnSpc>
              <a:spcBef>
                <a:spcPts val="900"/>
              </a:spcBef>
              <a:buClrTx/>
            </a:pPr>
            <a:endParaRPr lang="sv-SE" sz="900" kern="1200">
              <a:solidFill>
                <a:srgbClr val="041E42"/>
              </a:solidFill>
              <a:highlight>
                <a:srgbClr val="FFFF00"/>
              </a:highlight>
              <a:latin typeface="Scania Office"/>
              <a:ea typeface="+mn-ea"/>
              <a:cs typeface="Arial" panose="020B0604020202020204" pitchFamily="34" charset="0"/>
            </a:endParaRPr>
          </a:p>
        </p:txBody>
      </p:sp>
      <p:sp>
        <p:nvSpPr>
          <p:cNvPr id="12" name="textruta 11">
            <a:extLst>
              <a:ext uri="{FF2B5EF4-FFF2-40B4-BE49-F238E27FC236}">
                <a16:creationId xmlns:a16="http://schemas.microsoft.com/office/drawing/2014/main" id="{9FEDF69B-9910-417E-80A9-4A0E00B6E219}"/>
              </a:ext>
            </a:extLst>
          </p:cNvPr>
          <p:cNvSpPr txBox="1"/>
          <p:nvPr/>
        </p:nvSpPr>
        <p:spPr>
          <a:xfrm>
            <a:off x="5465317" y="4788023"/>
            <a:ext cx="3951737" cy="258532"/>
          </a:xfrm>
          <a:prstGeom prst="rect">
            <a:avLst/>
          </a:prstGeom>
          <a:noFill/>
        </p:spPr>
        <p:txBody>
          <a:bodyPr wrap="square" rtlCol="0">
            <a:spAutoFit/>
          </a:bodyPr>
          <a:lstStyle/>
          <a:p>
            <a:pPr defTabSz="685800">
              <a:lnSpc>
                <a:spcPct val="90000"/>
              </a:lnSpc>
              <a:spcBef>
                <a:spcPts val="900"/>
              </a:spcBef>
              <a:buClrTx/>
            </a:pPr>
            <a:r>
              <a:rPr lang="sv-SE" sz="1200" kern="1200" err="1">
                <a:solidFill>
                  <a:srgbClr val="041E42"/>
                </a:solidFill>
                <a:highlight>
                  <a:srgbClr val="FFFF00"/>
                </a:highlight>
                <a:latin typeface="Scania Office"/>
                <a:ea typeface="+mn-ea"/>
                <a:cs typeface="Arial" panose="020B0604020202020204" pitchFamily="34" charset="0"/>
              </a:rPr>
              <a:t>Variação</a:t>
            </a:r>
            <a:r>
              <a:rPr lang="sv-SE" sz="1200" kern="1200">
                <a:solidFill>
                  <a:srgbClr val="041E42"/>
                </a:solidFill>
                <a:highlight>
                  <a:srgbClr val="FFFF00"/>
                </a:highlight>
                <a:latin typeface="Scania Office"/>
                <a:ea typeface="+mn-ea"/>
                <a:cs typeface="Arial" panose="020B0604020202020204" pitchFamily="34" charset="0"/>
              </a:rPr>
              <a:t> </a:t>
            </a:r>
            <a:r>
              <a:rPr lang="sv-SE" sz="1200" kern="1200" err="1">
                <a:solidFill>
                  <a:srgbClr val="041E42"/>
                </a:solidFill>
                <a:highlight>
                  <a:srgbClr val="FFFF00"/>
                </a:highlight>
                <a:latin typeface="Scania Office"/>
                <a:ea typeface="+mn-ea"/>
                <a:cs typeface="Arial" panose="020B0604020202020204" pitchFamily="34" charset="0"/>
              </a:rPr>
              <a:t>existente</a:t>
            </a:r>
            <a:endParaRPr lang="sv-SE" sz="1200" kern="1200">
              <a:solidFill>
                <a:srgbClr val="041E42"/>
              </a:solidFill>
              <a:highlight>
                <a:srgbClr val="FFFF00"/>
              </a:highlight>
              <a:latin typeface="Scania Office"/>
              <a:ea typeface="+mn-ea"/>
              <a:cs typeface="Arial" panose="020B0604020202020204" pitchFamily="34" charset="0"/>
            </a:endParaRPr>
          </a:p>
        </p:txBody>
      </p:sp>
      <p:sp>
        <p:nvSpPr>
          <p:cNvPr id="8" name="textruta 5">
            <a:extLst>
              <a:ext uri="{FF2B5EF4-FFF2-40B4-BE49-F238E27FC236}">
                <a16:creationId xmlns:a16="http://schemas.microsoft.com/office/drawing/2014/main" id="{8B37ED9E-F283-49E5-9F1B-067F45026309}"/>
              </a:ext>
            </a:extLst>
          </p:cNvPr>
          <p:cNvSpPr txBox="1"/>
          <p:nvPr/>
        </p:nvSpPr>
        <p:spPr>
          <a:xfrm>
            <a:off x="306633" y="905398"/>
            <a:ext cx="1949765" cy="341632"/>
          </a:xfrm>
          <a:prstGeom prst="rect">
            <a:avLst/>
          </a:prstGeom>
          <a:noFill/>
        </p:spPr>
        <p:txBody>
          <a:bodyPr wrap="none" rtlCol="0">
            <a:spAutoFit/>
          </a:bodyPr>
          <a:lstStyle/>
          <a:p>
            <a:pPr defTabSz="685800">
              <a:lnSpc>
                <a:spcPct val="90000"/>
              </a:lnSpc>
              <a:spcBef>
                <a:spcPts val="900"/>
              </a:spcBef>
              <a:buClrTx/>
            </a:pPr>
            <a:r>
              <a:rPr lang="sv-SE" sz="1800" kern="1200" err="1">
                <a:solidFill>
                  <a:srgbClr val="041E42"/>
                </a:solidFill>
                <a:latin typeface="Scania Office"/>
                <a:ea typeface="+mn-ea"/>
                <a:cs typeface="Arial" panose="020B0604020202020204" pitchFamily="34" charset="0"/>
              </a:rPr>
              <a:t>Modulo</a:t>
            </a:r>
            <a:r>
              <a:rPr lang="sv-SE" sz="1800" kern="1200">
                <a:solidFill>
                  <a:srgbClr val="041E42"/>
                </a:solidFill>
                <a:latin typeface="Scania Office"/>
                <a:ea typeface="+mn-ea"/>
                <a:cs typeface="Arial" panose="020B0604020202020204" pitchFamily="34" charset="0"/>
              </a:rPr>
              <a:t> do </a:t>
            </a:r>
            <a:r>
              <a:rPr lang="sv-SE" sz="1800" kern="1200" err="1">
                <a:solidFill>
                  <a:srgbClr val="041E42"/>
                </a:solidFill>
                <a:latin typeface="Scania Office"/>
                <a:ea typeface="+mn-ea"/>
                <a:cs typeface="Arial" panose="020B0604020202020204" pitchFamily="34" charset="0"/>
              </a:rPr>
              <a:t>freio</a:t>
            </a:r>
            <a:endParaRPr lang="en-GB" sz="1800" kern="1200">
              <a:solidFill>
                <a:srgbClr val="041E42"/>
              </a:solidFill>
              <a:latin typeface="Scania Office"/>
              <a:ea typeface="+mn-ea"/>
              <a:cs typeface="Arial" panose="020B0604020202020204" pitchFamily="34" charset="0"/>
            </a:endParaRPr>
          </a:p>
        </p:txBody>
      </p:sp>
    </p:spTree>
    <p:extLst>
      <p:ext uri="{BB962C8B-B14F-4D97-AF65-F5344CB8AC3E}">
        <p14:creationId xmlns:p14="http://schemas.microsoft.com/office/powerpoint/2010/main" val="31192853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22BB850D-4D48-4416-AF6F-E57356AD7D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1421" y="1275925"/>
            <a:ext cx="2833862" cy="3276974"/>
          </a:xfrm>
          <a:prstGeom prst="rect">
            <a:avLst/>
          </a:prstGeom>
        </p:spPr>
      </p:pic>
      <p:pic>
        <p:nvPicPr>
          <p:cNvPr id="11" name="Bildobjekt 10">
            <a:extLst>
              <a:ext uri="{FF2B5EF4-FFF2-40B4-BE49-F238E27FC236}">
                <a16:creationId xmlns:a16="http://schemas.microsoft.com/office/drawing/2014/main" id="{AE39F0FA-D88B-42FA-82F5-E4A1C440ED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4839" y="1329882"/>
            <a:ext cx="2882864" cy="3213352"/>
          </a:xfrm>
          <a:prstGeom prst="rect">
            <a:avLst/>
          </a:prstGeom>
        </p:spPr>
      </p:pic>
      <p:sp>
        <p:nvSpPr>
          <p:cNvPr id="9" name="Title 8"/>
          <p:cNvSpPr>
            <a:spLocks noGrp="1"/>
          </p:cNvSpPr>
          <p:nvPr>
            <p:ph type="title"/>
          </p:nvPr>
        </p:nvSpPr>
        <p:spPr>
          <a:xfrm>
            <a:off x="306633" y="0"/>
            <a:ext cx="7939167" cy="785813"/>
          </a:xfrm>
        </p:spPr>
        <p:txBody>
          <a:bodyPr/>
          <a:lstStyle/>
          <a:p>
            <a:r>
              <a:rPr lang="en-US" b="1" err="1">
                <a:cs typeface="Arial" panose="020B0604020202020204" pitchFamily="34" charset="0"/>
              </a:rPr>
              <a:t>Outras</a:t>
            </a:r>
            <a:r>
              <a:rPr lang="en-US" b="1">
                <a:cs typeface="Arial" panose="020B0604020202020204" pitchFamily="34" charset="0"/>
              </a:rPr>
              <a:t> </a:t>
            </a:r>
            <a:r>
              <a:rPr lang="en-US" b="1" err="1">
                <a:cs typeface="Arial" panose="020B0604020202020204" pitchFamily="34" charset="0"/>
              </a:rPr>
              <a:t>alterações</a:t>
            </a:r>
            <a:endParaRPr lang="en-US" b="1">
              <a:cs typeface="Arial" panose="020B0604020202020204" pitchFamily="34" charset="0"/>
            </a:endParaRPr>
          </a:p>
        </p:txBody>
      </p:sp>
      <p:sp>
        <p:nvSpPr>
          <p:cNvPr id="7" name="Slide Number Placeholder 6"/>
          <p:cNvSpPr>
            <a:spLocks noGrp="1"/>
          </p:cNvSpPr>
          <p:nvPr>
            <p:ph type="sldNum" sz="quarter" idx="12"/>
          </p:nvPr>
        </p:nvSpPr>
        <p:spPr>
          <a:xfrm>
            <a:off x="8376920" y="4797709"/>
            <a:ext cx="380126" cy="160337"/>
          </a:xfrm>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69</a:t>
            </a:fld>
            <a:endParaRPr lang="en-US" kern="1200">
              <a:solidFill>
                <a:srgbClr val="041E42"/>
              </a:solidFill>
              <a:latin typeface="Scania Office"/>
              <a:ea typeface="+mn-ea"/>
              <a:cs typeface="+mn-cs"/>
            </a:endParaRPr>
          </a:p>
        </p:txBody>
      </p:sp>
      <p:cxnSp>
        <p:nvCxnSpPr>
          <p:cNvPr id="5" name="Rak pil 4"/>
          <p:cNvCxnSpPr>
            <a:cxnSpLocks/>
          </p:cNvCxnSpPr>
          <p:nvPr/>
        </p:nvCxnSpPr>
        <p:spPr>
          <a:xfrm flipH="1" flipV="1">
            <a:off x="1641402" y="1659944"/>
            <a:ext cx="179758" cy="371049"/>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Rak pil 11"/>
          <p:cNvCxnSpPr>
            <a:cxnSpLocks/>
          </p:cNvCxnSpPr>
          <p:nvPr/>
        </p:nvCxnSpPr>
        <p:spPr>
          <a:xfrm flipH="1" flipV="1">
            <a:off x="5522119" y="1329882"/>
            <a:ext cx="295055" cy="63212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ruta 24"/>
          <p:cNvSpPr txBox="1"/>
          <p:nvPr/>
        </p:nvSpPr>
        <p:spPr>
          <a:xfrm>
            <a:off x="4164632" y="1472379"/>
            <a:ext cx="1414618" cy="581698"/>
          </a:xfrm>
          <a:prstGeom prst="rect">
            <a:avLst/>
          </a:prstGeom>
          <a:noFill/>
        </p:spPr>
        <p:txBody>
          <a:bodyPr wrap="none" rtlCol="0">
            <a:spAutoFit/>
          </a:bodyPr>
          <a:lstStyle/>
          <a:p>
            <a:pPr algn="ctr" defTabSz="685800">
              <a:lnSpc>
                <a:spcPct val="90000"/>
              </a:lnSpc>
              <a:spcBef>
                <a:spcPts val="900"/>
              </a:spcBef>
              <a:buClrTx/>
            </a:pPr>
            <a:r>
              <a:rPr lang="sv-SE" sz="1350" kern="1200" err="1">
                <a:solidFill>
                  <a:srgbClr val="041E42"/>
                </a:solidFill>
                <a:latin typeface="Scania Office"/>
                <a:ea typeface="+mn-ea"/>
                <a:cs typeface="Arial" panose="020B0604020202020204" pitchFamily="34" charset="0"/>
              </a:rPr>
              <a:t>Deslocamento</a:t>
            </a:r>
            <a:endParaRPr lang="sv-SE" sz="1350" kern="1200">
              <a:solidFill>
                <a:srgbClr val="041E42"/>
              </a:solidFill>
              <a:latin typeface="Scania Office"/>
              <a:ea typeface="+mn-ea"/>
              <a:cs typeface="Arial" panose="020B0604020202020204" pitchFamily="34" charset="0"/>
            </a:endParaRPr>
          </a:p>
          <a:p>
            <a:pPr algn="ctr" defTabSz="685800">
              <a:lnSpc>
                <a:spcPct val="90000"/>
              </a:lnSpc>
              <a:spcBef>
                <a:spcPts val="900"/>
              </a:spcBef>
              <a:buClrTx/>
            </a:pPr>
            <a:r>
              <a:rPr lang="sv-SE" sz="1350" kern="1200">
                <a:solidFill>
                  <a:srgbClr val="041E42"/>
                </a:solidFill>
                <a:latin typeface="Scania Office"/>
                <a:ea typeface="+mn-ea"/>
                <a:cs typeface="Arial" panose="020B0604020202020204" pitchFamily="34" charset="0"/>
              </a:rPr>
              <a:t>110mm</a:t>
            </a:r>
          </a:p>
        </p:txBody>
      </p:sp>
      <p:sp>
        <p:nvSpPr>
          <p:cNvPr id="26" name="textruta 25"/>
          <p:cNvSpPr txBox="1"/>
          <p:nvPr/>
        </p:nvSpPr>
        <p:spPr>
          <a:xfrm>
            <a:off x="181322" y="1679614"/>
            <a:ext cx="1459502" cy="581698"/>
          </a:xfrm>
          <a:prstGeom prst="rect">
            <a:avLst/>
          </a:prstGeom>
          <a:noFill/>
        </p:spPr>
        <p:txBody>
          <a:bodyPr wrap="none" rtlCol="0">
            <a:spAutoFit/>
          </a:bodyPr>
          <a:lstStyle/>
          <a:p>
            <a:pPr algn="ctr" defTabSz="685800">
              <a:lnSpc>
                <a:spcPct val="90000"/>
              </a:lnSpc>
              <a:spcBef>
                <a:spcPts val="900"/>
              </a:spcBef>
              <a:buClrTx/>
            </a:pPr>
            <a:r>
              <a:rPr lang="sv-SE" sz="1350" kern="1200" err="1">
                <a:solidFill>
                  <a:srgbClr val="041E42"/>
                </a:solidFill>
                <a:latin typeface="Scania Office"/>
                <a:ea typeface="+mn-ea"/>
                <a:cs typeface="Arial" panose="020B0604020202020204" pitchFamily="34" charset="0"/>
              </a:rPr>
              <a:t>Deslocamento</a:t>
            </a:r>
            <a:r>
              <a:rPr lang="sv-SE" sz="1350" kern="1200">
                <a:solidFill>
                  <a:srgbClr val="041E42"/>
                </a:solidFill>
                <a:latin typeface="Scania Office"/>
                <a:ea typeface="+mn-ea"/>
                <a:cs typeface="Arial" panose="020B0604020202020204" pitchFamily="34" charset="0"/>
              </a:rPr>
              <a:t> </a:t>
            </a:r>
          </a:p>
          <a:p>
            <a:pPr algn="ctr" defTabSz="685800">
              <a:lnSpc>
                <a:spcPct val="90000"/>
              </a:lnSpc>
              <a:spcBef>
                <a:spcPts val="900"/>
              </a:spcBef>
              <a:buClrTx/>
            </a:pPr>
            <a:r>
              <a:rPr lang="sv-SE" sz="1350" kern="1200">
                <a:solidFill>
                  <a:srgbClr val="041E42"/>
                </a:solidFill>
                <a:latin typeface="Scania Office"/>
                <a:ea typeface="+mn-ea"/>
                <a:cs typeface="Arial" panose="020B0604020202020204" pitchFamily="34" charset="0"/>
              </a:rPr>
              <a:t>85mm</a:t>
            </a:r>
          </a:p>
        </p:txBody>
      </p:sp>
      <p:sp>
        <p:nvSpPr>
          <p:cNvPr id="15" name="textruta 5">
            <a:extLst>
              <a:ext uri="{FF2B5EF4-FFF2-40B4-BE49-F238E27FC236}">
                <a16:creationId xmlns:a16="http://schemas.microsoft.com/office/drawing/2014/main" id="{6A2BB90E-C231-4D6F-AC71-96D6A940FBE3}"/>
              </a:ext>
            </a:extLst>
          </p:cNvPr>
          <p:cNvSpPr txBox="1"/>
          <p:nvPr/>
        </p:nvSpPr>
        <p:spPr>
          <a:xfrm>
            <a:off x="306634" y="905398"/>
            <a:ext cx="2243115" cy="341632"/>
          </a:xfrm>
          <a:prstGeom prst="rect">
            <a:avLst/>
          </a:prstGeom>
          <a:noFill/>
        </p:spPr>
        <p:txBody>
          <a:bodyPr wrap="none" rtlCol="0">
            <a:spAutoFit/>
          </a:bodyPr>
          <a:lstStyle/>
          <a:p>
            <a:pPr defTabSz="685800">
              <a:lnSpc>
                <a:spcPct val="90000"/>
              </a:lnSpc>
              <a:spcBef>
                <a:spcPts val="900"/>
              </a:spcBef>
              <a:buClrTx/>
            </a:pPr>
            <a:r>
              <a:rPr lang="sv-SE" sz="1800" kern="1200" err="1">
                <a:solidFill>
                  <a:srgbClr val="041E42"/>
                </a:solidFill>
                <a:latin typeface="Scania Office"/>
                <a:ea typeface="+mn-ea"/>
                <a:cs typeface="Arial" panose="020B0604020202020204" pitchFamily="34" charset="0"/>
              </a:rPr>
              <a:t>Coluna</a:t>
            </a:r>
            <a:r>
              <a:rPr lang="sv-SE" sz="1800" kern="1200">
                <a:solidFill>
                  <a:srgbClr val="041E42"/>
                </a:solidFill>
                <a:latin typeface="Scania Office"/>
                <a:ea typeface="+mn-ea"/>
                <a:cs typeface="Arial" panose="020B0604020202020204" pitchFamily="34" charset="0"/>
              </a:rPr>
              <a:t> de </a:t>
            </a:r>
            <a:r>
              <a:rPr lang="sv-SE" sz="1800" kern="1200" err="1">
                <a:solidFill>
                  <a:srgbClr val="041E42"/>
                </a:solidFill>
                <a:latin typeface="Scania Office"/>
                <a:ea typeface="+mn-ea"/>
                <a:cs typeface="Arial" panose="020B0604020202020204" pitchFamily="34" charset="0"/>
              </a:rPr>
              <a:t>direção</a:t>
            </a:r>
            <a:endParaRPr lang="en-GB" sz="1800" kern="1200">
              <a:solidFill>
                <a:srgbClr val="041E42"/>
              </a:solidFill>
              <a:latin typeface="Scania Office"/>
              <a:ea typeface="+mn-ea"/>
              <a:cs typeface="Arial" panose="020B0604020202020204" pitchFamily="34" charset="0"/>
            </a:endParaRPr>
          </a:p>
        </p:txBody>
      </p:sp>
    </p:spTree>
    <p:extLst>
      <p:ext uri="{BB962C8B-B14F-4D97-AF65-F5344CB8AC3E}">
        <p14:creationId xmlns:p14="http://schemas.microsoft.com/office/powerpoint/2010/main" val="30637383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28" name="TextBox 27">
            <a:extLst>
              <a:ext uri="{FF2B5EF4-FFF2-40B4-BE49-F238E27FC236}">
                <a16:creationId xmlns:a16="http://schemas.microsoft.com/office/drawing/2014/main" id="{56D37A68-7921-45A7-B4C1-E322FDB9474D}"/>
              </a:ext>
            </a:extLst>
          </p:cNvPr>
          <p:cNvSpPr txBox="1"/>
          <p:nvPr/>
        </p:nvSpPr>
        <p:spPr>
          <a:xfrm>
            <a:off x="4132864" y="4067671"/>
            <a:ext cx="5011136" cy="307777"/>
          </a:xfrm>
          <a:prstGeom prst="rect">
            <a:avLst/>
          </a:prstGeom>
          <a:solidFill>
            <a:srgbClr val="101A4D">
              <a:alpha val="27059"/>
            </a:srgbClr>
          </a:solidFill>
        </p:spPr>
        <p:txBody>
          <a:bodyPr wrap="square" rtlCol="0">
            <a:spAutoFit/>
          </a:bodyPr>
          <a:lstStyle/>
          <a:p>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        Portal do encarroçador</a:t>
            </a:r>
          </a:p>
        </p:txBody>
      </p:sp>
      <p:sp>
        <p:nvSpPr>
          <p:cNvPr id="27" name="TextBox 26">
            <a:extLst>
              <a:ext uri="{FF2B5EF4-FFF2-40B4-BE49-F238E27FC236}">
                <a16:creationId xmlns:a16="http://schemas.microsoft.com/office/drawing/2014/main" id="{722FAE60-DB3F-478A-B0FA-7E55E04E97A4}"/>
              </a:ext>
            </a:extLst>
          </p:cNvPr>
          <p:cNvSpPr txBox="1"/>
          <p:nvPr/>
        </p:nvSpPr>
        <p:spPr>
          <a:xfrm>
            <a:off x="4444322" y="3480973"/>
            <a:ext cx="5011136" cy="307777"/>
          </a:xfrm>
          <a:prstGeom prst="rect">
            <a:avLst/>
          </a:prstGeom>
          <a:solidFill>
            <a:srgbClr val="101A4D">
              <a:alpha val="27059"/>
            </a:srgbClr>
          </a:solidFill>
        </p:spPr>
        <p:txBody>
          <a:bodyPr wrap="square" rtlCol="0">
            <a:spAutoFit/>
          </a:bodyPr>
          <a:lstStyle/>
          <a:p>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       Sistema elétrico</a:t>
            </a:r>
          </a:p>
        </p:txBody>
      </p:sp>
      <p:sp>
        <p:nvSpPr>
          <p:cNvPr id="26" name="TextBox 25">
            <a:extLst>
              <a:ext uri="{FF2B5EF4-FFF2-40B4-BE49-F238E27FC236}">
                <a16:creationId xmlns:a16="http://schemas.microsoft.com/office/drawing/2014/main" id="{4C9F010C-BA01-4838-B56C-CF6F2E853E5B}"/>
              </a:ext>
            </a:extLst>
          </p:cNvPr>
          <p:cNvSpPr txBox="1"/>
          <p:nvPr/>
        </p:nvSpPr>
        <p:spPr>
          <a:xfrm>
            <a:off x="4621310" y="2889061"/>
            <a:ext cx="5011136" cy="307777"/>
          </a:xfrm>
          <a:prstGeom prst="rect">
            <a:avLst/>
          </a:prstGeom>
          <a:solidFill>
            <a:srgbClr val="101A4D">
              <a:alpha val="27059"/>
            </a:srgbClr>
          </a:solidFill>
        </p:spPr>
        <p:txBody>
          <a:bodyPr wrap="square" rtlCol="0">
            <a:spAutoFit/>
          </a:bodyPr>
          <a:lstStyle/>
          <a:p>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       Posto do motorista</a:t>
            </a:r>
          </a:p>
        </p:txBody>
      </p:sp>
      <p:sp>
        <p:nvSpPr>
          <p:cNvPr id="25" name="TextBox 24">
            <a:extLst>
              <a:ext uri="{FF2B5EF4-FFF2-40B4-BE49-F238E27FC236}">
                <a16:creationId xmlns:a16="http://schemas.microsoft.com/office/drawing/2014/main" id="{101E7824-8A64-4456-BDA8-8D590E3C928F}"/>
              </a:ext>
            </a:extLst>
          </p:cNvPr>
          <p:cNvSpPr txBox="1"/>
          <p:nvPr/>
        </p:nvSpPr>
        <p:spPr>
          <a:xfrm>
            <a:off x="4572000" y="2230413"/>
            <a:ext cx="5011136" cy="307777"/>
          </a:xfrm>
          <a:prstGeom prst="rect">
            <a:avLst/>
          </a:prstGeom>
          <a:solidFill>
            <a:srgbClr val="101A4D">
              <a:alpha val="27059"/>
            </a:srgbClr>
          </a:solidFill>
        </p:spPr>
        <p:txBody>
          <a:bodyPr wrap="square" rtlCol="0">
            <a:spAutoFit/>
          </a:bodyPr>
          <a:lstStyle/>
          <a:p>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        Chassis</a:t>
            </a:r>
          </a:p>
        </p:txBody>
      </p:sp>
      <p:sp>
        <p:nvSpPr>
          <p:cNvPr id="24" name="TextBox 23">
            <a:extLst>
              <a:ext uri="{FF2B5EF4-FFF2-40B4-BE49-F238E27FC236}">
                <a16:creationId xmlns:a16="http://schemas.microsoft.com/office/drawing/2014/main" id="{DDBB2F02-1999-4ACE-AAB1-BDF6A517C032}"/>
              </a:ext>
            </a:extLst>
          </p:cNvPr>
          <p:cNvSpPr txBox="1"/>
          <p:nvPr/>
        </p:nvSpPr>
        <p:spPr>
          <a:xfrm>
            <a:off x="4385722" y="1580246"/>
            <a:ext cx="5011136" cy="307777"/>
          </a:xfrm>
          <a:prstGeom prst="rect">
            <a:avLst/>
          </a:prstGeom>
          <a:solidFill>
            <a:srgbClr val="101A4D">
              <a:alpha val="27059"/>
            </a:srgbClr>
          </a:solidFill>
        </p:spPr>
        <p:txBody>
          <a:bodyPr wrap="square" rtlCol="0">
            <a:spAutoFit/>
          </a:bodyPr>
          <a:lstStyle/>
          <a:p>
            <a:r>
              <a:rPr lang="pt-BR">
                <a:solidFill>
                  <a:schemeClr val="bg1"/>
                </a:solidFill>
                <a:effectLst>
                  <a:outerShdw blurRad="38100" dist="38100" dir="2700000" algn="tl">
                    <a:srgbClr val="000000">
                      <a:alpha val="43137"/>
                    </a:srgbClr>
                  </a:outerShdw>
                </a:effectLst>
                <a:latin typeface="Scania Office Condensed Bold" panose="00000806000000000000" pitchFamily="2" charset="0"/>
              </a:rPr>
              <a:t>        </a:t>
            </a:r>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Powertrain</a:t>
            </a:r>
          </a:p>
        </p:txBody>
      </p:sp>
      <p:sp>
        <p:nvSpPr>
          <p:cNvPr id="6" name="TextBox 5">
            <a:extLst>
              <a:ext uri="{FF2B5EF4-FFF2-40B4-BE49-F238E27FC236}">
                <a16:creationId xmlns:a16="http://schemas.microsoft.com/office/drawing/2014/main" id="{38FEE13E-BC0B-46B1-BF32-9B1DA14F1284}"/>
              </a:ext>
            </a:extLst>
          </p:cNvPr>
          <p:cNvSpPr txBox="1"/>
          <p:nvPr/>
        </p:nvSpPr>
        <p:spPr>
          <a:xfrm>
            <a:off x="4157515" y="1000139"/>
            <a:ext cx="5011136" cy="307777"/>
          </a:xfrm>
          <a:prstGeom prst="rect">
            <a:avLst/>
          </a:prstGeom>
          <a:solidFill>
            <a:srgbClr val="101A4D">
              <a:alpha val="27059"/>
            </a:srgbClr>
          </a:solidFill>
        </p:spPr>
        <p:txBody>
          <a:bodyPr wrap="square" rtlCol="0">
            <a:spAutoFit/>
          </a:bodyPr>
          <a:lstStyle/>
          <a:p>
            <a:r>
              <a:rPr lang="pt-BR">
                <a:solidFill>
                  <a:schemeClr val="bg1"/>
                </a:solidFill>
                <a:effectLst>
                  <a:outerShdw blurRad="38100" dist="38100" dir="2700000" algn="tl">
                    <a:srgbClr val="000000">
                      <a:alpha val="43137"/>
                    </a:srgbClr>
                  </a:outerShdw>
                </a:effectLst>
                <a:latin typeface="Scania Office Condensed Bold" panose="00000806000000000000" pitchFamily="2" charset="0"/>
              </a:rPr>
              <a:t>      </a:t>
            </a:r>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Introdução</a:t>
            </a:r>
          </a:p>
        </p:txBody>
      </p:sp>
      <p:sp>
        <p:nvSpPr>
          <p:cNvPr id="737" name="Google Shape;737;p62"/>
          <p:cNvSpPr txBox="1">
            <a:spLocks noGrp="1"/>
          </p:cNvSpPr>
          <p:nvPr>
            <p:ph type="title"/>
          </p:nvPr>
        </p:nvSpPr>
        <p:spPr>
          <a:xfrm>
            <a:off x="4678441" y="114303"/>
            <a:ext cx="3724429" cy="841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4400">
                <a:solidFill>
                  <a:srgbClr val="101A4D"/>
                </a:solidFill>
                <a:latin typeface="Scania Office Headline Bold" panose="00000805000000000000" pitchFamily="2" charset="0"/>
              </a:rPr>
              <a:t>AGENDA</a:t>
            </a:r>
            <a:endParaRPr sz="4400">
              <a:solidFill>
                <a:srgbClr val="101A4D"/>
              </a:solidFill>
              <a:latin typeface="Scania Office Headline Bold" panose="00000805000000000000" pitchFamily="2" charset="0"/>
            </a:endParaRPr>
          </a:p>
        </p:txBody>
      </p:sp>
      <p:sp>
        <p:nvSpPr>
          <p:cNvPr id="16" name="Google Shape;1316;p86">
            <a:extLst>
              <a:ext uri="{FF2B5EF4-FFF2-40B4-BE49-F238E27FC236}">
                <a16:creationId xmlns:a16="http://schemas.microsoft.com/office/drawing/2014/main" id="{908B4174-6214-4FCD-BB99-A599559B4F48}"/>
              </a:ext>
            </a:extLst>
          </p:cNvPr>
          <p:cNvSpPr/>
          <p:nvPr/>
        </p:nvSpPr>
        <p:spPr>
          <a:xfrm>
            <a:off x="3980528" y="964229"/>
            <a:ext cx="353975" cy="366416"/>
          </a:xfrm>
          <a:prstGeom prst="ellipse">
            <a:avLst/>
          </a:prstGeom>
          <a:solidFill>
            <a:schemeClr val="bg1">
              <a:lumMod val="6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sp>
        <p:nvSpPr>
          <p:cNvPr id="17" name="Google Shape;1316;p86">
            <a:extLst>
              <a:ext uri="{FF2B5EF4-FFF2-40B4-BE49-F238E27FC236}">
                <a16:creationId xmlns:a16="http://schemas.microsoft.com/office/drawing/2014/main" id="{26E6E97B-0DA0-43C9-A098-FF94F67806E9}"/>
              </a:ext>
            </a:extLst>
          </p:cNvPr>
          <p:cNvSpPr/>
          <p:nvPr/>
        </p:nvSpPr>
        <p:spPr>
          <a:xfrm>
            <a:off x="4267337" y="1550927"/>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sp>
        <p:nvSpPr>
          <p:cNvPr id="18" name="Google Shape;1316;p86">
            <a:extLst>
              <a:ext uri="{FF2B5EF4-FFF2-40B4-BE49-F238E27FC236}">
                <a16:creationId xmlns:a16="http://schemas.microsoft.com/office/drawing/2014/main" id="{5E1782EE-8194-4886-98CE-246DD3936973}"/>
              </a:ext>
            </a:extLst>
          </p:cNvPr>
          <p:cNvSpPr/>
          <p:nvPr/>
        </p:nvSpPr>
        <p:spPr>
          <a:xfrm>
            <a:off x="4444324" y="2205334"/>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sp>
        <p:nvSpPr>
          <p:cNvPr id="19" name="Google Shape;1316;p86">
            <a:extLst>
              <a:ext uri="{FF2B5EF4-FFF2-40B4-BE49-F238E27FC236}">
                <a16:creationId xmlns:a16="http://schemas.microsoft.com/office/drawing/2014/main" id="{5FFE14DC-66AC-41D9-85FF-9F9C0EBBF4E3}"/>
              </a:ext>
            </a:extLst>
          </p:cNvPr>
          <p:cNvSpPr/>
          <p:nvPr/>
        </p:nvSpPr>
        <p:spPr>
          <a:xfrm>
            <a:off x="4444323" y="2859741"/>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sp>
        <p:nvSpPr>
          <p:cNvPr id="20" name="Google Shape;1316;p86">
            <a:extLst>
              <a:ext uri="{FF2B5EF4-FFF2-40B4-BE49-F238E27FC236}">
                <a16:creationId xmlns:a16="http://schemas.microsoft.com/office/drawing/2014/main" id="{C557607B-D5A9-48D5-9541-3A6F6832E8D3}"/>
              </a:ext>
            </a:extLst>
          </p:cNvPr>
          <p:cNvSpPr/>
          <p:nvPr/>
        </p:nvSpPr>
        <p:spPr>
          <a:xfrm>
            <a:off x="4267335" y="3451654"/>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sp>
        <p:nvSpPr>
          <p:cNvPr id="21" name="Google Shape;1316;p86">
            <a:extLst>
              <a:ext uri="{FF2B5EF4-FFF2-40B4-BE49-F238E27FC236}">
                <a16:creationId xmlns:a16="http://schemas.microsoft.com/office/drawing/2014/main" id="{AB801347-158E-48BD-B1F0-F85BDE7A36AD}"/>
              </a:ext>
            </a:extLst>
          </p:cNvPr>
          <p:cNvSpPr/>
          <p:nvPr/>
        </p:nvSpPr>
        <p:spPr>
          <a:xfrm>
            <a:off x="3980528" y="4038352"/>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pic>
        <p:nvPicPr>
          <p:cNvPr id="29" name="ScaniaSymbol">
            <a:extLst>
              <a:ext uri="{FF2B5EF4-FFF2-40B4-BE49-F238E27FC236}">
                <a16:creationId xmlns:a16="http://schemas.microsoft.com/office/drawing/2014/main" id="{359603FC-EE9D-4E02-800A-77E792DD7B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pic>
        <p:nvPicPr>
          <p:cNvPr id="22" name="Picture 21">
            <a:extLst>
              <a:ext uri="{FF2B5EF4-FFF2-40B4-BE49-F238E27FC236}">
                <a16:creationId xmlns:a16="http://schemas.microsoft.com/office/drawing/2014/main" id="{920B5B5E-15B2-4819-9EDF-72FC3277482C}"/>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1116038" y="287918"/>
            <a:ext cx="4853354" cy="4699080"/>
          </a:xfrm>
          <a:prstGeom prst="ellipse">
            <a:avLst/>
          </a:prstGeom>
          <a:noFill/>
          <a:ln>
            <a:noFill/>
          </a:ln>
        </p:spPr>
      </p:pic>
      <p:sp>
        <p:nvSpPr>
          <p:cNvPr id="23" name="TextBox 22">
            <a:extLst>
              <a:ext uri="{FF2B5EF4-FFF2-40B4-BE49-F238E27FC236}">
                <a16:creationId xmlns:a16="http://schemas.microsoft.com/office/drawing/2014/main" id="{8EFE2914-5DCE-47F3-84FC-9020EDC22920}"/>
              </a:ext>
            </a:extLst>
          </p:cNvPr>
          <p:cNvSpPr txBox="1"/>
          <p:nvPr/>
        </p:nvSpPr>
        <p:spPr>
          <a:xfrm>
            <a:off x="5022887" y="4615121"/>
            <a:ext cx="4212553" cy="307777"/>
          </a:xfrm>
          <a:prstGeom prst="rect">
            <a:avLst/>
          </a:prstGeom>
          <a:solidFill>
            <a:srgbClr val="4D4D4D"/>
          </a:solidFill>
        </p:spPr>
        <p:txBody>
          <a:bodyPr wrap="square" rtlCol="0">
            <a:spAutoFit/>
          </a:bodyPr>
          <a:lstStyle/>
          <a:p>
            <a:r>
              <a:rPr lang="pt-BR">
                <a:solidFill>
                  <a:schemeClr val="bg1"/>
                </a:solidFill>
                <a:effectLst>
                  <a:outerShdw blurRad="38100" dist="38100" dir="2700000" algn="tl">
                    <a:srgbClr val="000000">
                      <a:alpha val="43137"/>
                    </a:srgbClr>
                  </a:outerShdw>
                </a:effectLst>
                <a:latin typeface="Scania Office Condensed Bold" panose="00000806000000000000" pitchFamily="2" charset="0"/>
              </a:rPr>
              <a:t>Sumário</a:t>
            </a:r>
            <a:endPar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endParaRPr>
          </a:p>
        </p:txBody>
      </p:sp>
    </p:spTree>
    <p:extLst>
      <p:ext uri="{BB962C8B-B14F-4D97-AF65-F5344CB8AC3E}">
        <p14:creationId xmlns:p14="http://schemas.microsoft.com/office/powerpoint/2010/main" val="2641763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AE39F0FA-D88B-42FA-82F5-E4A1C440ED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4839" y="1329882"/>
            <a:ext cx="2882864" cy="3213352"/>
          </a:xfrm>
          <a:prstGeom prst="rect">
            <a:avLst/>
          </a:prstGeom>
        </p:spPr>
      </p:pic>
      <p:sp>
        <p:nvSpPr>
          <p:cNvPr id="22" name="textruta 25">
            <a:extLst>
              <a:ext uri="{FF2B5EF4-FFF2-40B4-BE49-F238E27FC236}">
                <a16:creationId xmlns:a16="http://schemas.microsoft.com/office/drawing/2014/main" id="{705BC8A9-8996-45BB-A3E8-A26AE8D01ACD}"/>
              </a:ext>
            </a:extLst>
          </p:cNvPr>
          <p:cNvSpPr txBox="1"/>
          <p:nvPr/>
        </p:nvSpPr>
        <p:spPr>
          <a:xfrm>
            <a:off x="181322" y="1679614"/>
            <a:ext cx="1459502" cy="581698"/>
          </a:xfrm>
          <a:prstGeom prst="rect">
            <a:avLst/>
          </a:prstGeom>
          <a:noFill/>
        </p:spPr>
        <p:txBody>
          <a:bodyPr wrap="none" rtlCol="0">
            <a:spAutoFit/>
          </a:bodyPr>
          <a:lstStyle/>
          <a:p>
            <a:pPr algn="ctr" defTabSz="685800">
              <a:lnSpc>
                <a:spcPct val="90000"/>
              </a:lnSpc>
              <a:spcBef>
                <a:spcPts val="900"/>
              </a:spcBef>
              <a:buClrTx/>
            </a:pPr>
            <a:r>
              <a:rPr lang="sv-SE" sz="1350" kern="1200" err="1">
                <a:solidFill>
                  <a:srgbClr val="041E42"/>
                </a:solidFill>
                <a:latin typeface="Scania Office"/>
                <a:ea typeface="+mn-ea"/>
                <a:cs typeface="Arial" panose="020B0604020202020204" pitchFamily="34" charset="0"/>
              </a:rPr>
              <a:t>Deslocamento</a:t>
            </a:r>
            <a:r>
              <a:rPr lang="sv-SE" sz="1350" kern="1200">
                <a:solidFill>
                  <a:srgbClr val="041E42"/>
                </a:solidFill>
                <a:latin typeface="Scania Office"/>
                <a:ea typeface="+mn-ea"/>
                <a:cs typeface="Arial" panose="020B0604020202020204" pitchFamily="34" charset="0"/>
              </a:rPr>
              <a:t> </a:t>
            </a:r>
          </a:p>
          <a:p>
            <a:pPr algn="ctr" defTabSz="685800">
              <a:lnSpc>
                <a:spcPct val="90000"/>
              </a:lnSpc>
              <a:spcBef>
                <a:spcPts val="900"/>
              </a:spcBef>
              <a:buClrTx/>
            </a:pPr>
            <a:r>
              <a:rPr lang="sv-SE" sz="1350" kern="1200">
                <a:solidFill>
                  <a:srgbClr val="041E42"/>
                </a:solidFill>
                <a:latin typeface="Scania Office"/>
                <a:ea typeface="+mn-ea"/>
                <a:cs typeface="Arial" panose="020B0604020202020204" pitchFamily="34" charset="0"/>
              </a:rPr>
              <a:t>85mm</a:t>
            </a:r>
          </a:p>
        </p:txBody>
      </p:sp>
      <p:pic>
        <p:nvPicPr>
          <p:cNvPr id="13" name="Bildobjekt 12">
            <a:extLst>
              <a:ext uri="{FF2B5EF4-FFF2-40B4-BE49-F238E27FC236}">
                <a16:creationId xmlns:a16="http://schemas.microsoft.com/office/drawing/2014/main" id="{22BB850D-4D48-4416-AF6F-E57356AD7D0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81421" y="1275925"/>
            <a:ext cx="2833862" cy="3276974"/>
          </a:xfrm>
          <a:prstGeom prst="rect">
            <a:avLst/>
          </a:prstGeom>
        </p:spPr>
      </p:pic>
      <p:sp>
        <p:nvSpPr>
          <p:cNvPr id="7" name="Slide Number Placeholder 6"/>
          <p:cNvSpPr>
            <a:spLocks noGrp="1"/>
          </p:cNvSpPr>
          <p:nvPr>
            <p:ph type="sldNum" sz="quarter" idx="12"/>
          </p:nvPr>
        </p:nvSpPr>
        <p:spPr>
          <a:xfrm>
            <a:off x="8376920" y="4797709"/>
            <a:ext cx="380126" cy="160337"/>
          </a:xfrm>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70</a:t>
            </a:fld>
            <a:endParaRPr lang="en-US" kern="1200">
              <a:solidFill>
                <a:srgbClr val="041E42"/>
              </a:solidFill>
              <a:latin typeface="Scania Office"/>
              <a:ea typeface="+mn-ea"/>
              <a:cs typeface="+mn-cs"/>
            </a:endParaRPr>
          </a:p>
        </p:txBody>
      </p:sp>
      <p:cxnSp>
        <p:nvCxnSpPr>
          <p:cNvPr id="5" name="Rak pil 4"/>
          <p:cNvCxnSpPr>
            <a:cxnSpLocks/>
          </p:cNvCxnSpPr>
          <p:nvPr/>
        </p:nvCxnSpPr>
        <p:spPr>
          <a:xfrm flipH="1" flipV="1">
            <a:off x="1641402" y="1659944"/>
            <a:ext cx="179758" cy="371049"/>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Rak pil 11"/>
          <p:cNvCxnSpPr>
            <a:cxnSpLocks/>
          </p:cNvCxnSpPr>
          <p:nvPr/>
        </p:nvCxnSpPr>
        <p:spPr>
          <a:xfrm flipH="1" flipV="1">
            <a:off x="5522119" y="1329882"/>
            <a:ext cx="295055" cy="63212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Båge 28"/>
          <p:cNvSpPr/>
          <p:nvPr/>
        </p:nvSpPr>
        <p:spPr>
          <a:xfrm rot="15949989" flipV="1">
            <a:off x="4375751" y="2949862"/>
            <a:ext cx="2035881" cy="1804910"/>
          </a:xfrm>
          <a:prstGeom prst="arc">
            <a:avLst>
              <a:gd name="adj1" fmla="val 16173014"/>
              <a:gd name="adj2" fmla="val 20568395"/>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sv-SE" sz="1350" kern="1200">
              <a:solidFill>
                <a:prstClr val="black"/>
              </a:solidFill>
              <a:latin typeface="Scania Office"/>
            </a:endParaRPr>
          </a:p>
        </p:txBody>
      </p:sp>
      <p:sp>
        <p:nvSpPr>
          <p:cNvPr id="30" name="textruta 29"/>
          <p:cNvSpPr txBox="1"/>
          <p:nvPr/>
        </p:nvSpPr>
        <p:spPr>
          <a:xfrm>
            <a:off x="4199467" y="3334462"/>
            <a:ext cx="1823264" cy="466281"/>
          </a:xfrm>
          <a:prstGeom prst="rect">
            <a:avLst/>
          </a:prstGeom>
          <a:noFill/>
        </p:spPr>
        <p:txBody>
          <a:bodyPr wrap="square" rtlCol="0">
            <a:spAutoFit/>
          </a:bodyPr>
          <a:lstStyle/>
          <a:p>
            <a:pPr algn="r" defTabSz="685800">
              <a:lnSpc>
                <a:spcPct val="90000"/>
              </a:lnSpc>
              <a:spcBef>
                <a:spcPts val="900"/>
              </a:spcBef>
              <a:buClrTx/>
            </a:pPr>
            <a:r>
              <a:rPr lang="pt-BR" sz="1350" b="1" kern="1200">
                <a:solidFill>
                  <a:srgbClr val="041E42"/>
                </a:solidFill>
                <a:latin typeface="Scania Office"/>
                <a:ea typeface="+mn-ea"/>
                <a:cs typeface="Arial" panose="020B0604020202020204" pitchFamily="34" charset="0"/>
              </a:rPr>
              <a:t>Espaço melhorado para os joelhos</a:t>
            </a:r>
            <a:endParaRPr lang="sv-SE" sz="1350" b="1" kern="1200">
              <a:solidFill>
                <a:srgbClr val="041E42"/>
              </a:solidFill>
              <a:latin typeface="Scania Office"/>
              <a:ea typeface="+mn-ea"/>
              <a:cs typeface="Arial" panose="020B0604020202020204" pitchFamily="34" charset="0"/>
            </a:endParaRPr>
          </a:p>
        </p:txBody>
      </p:sp>
      <p:pic>
        <p:nvPicPr>
          <p:cNvPr id="17" name="Bildobjekt 16">
            <a:extLst>
              <a:ext uri="{FF2B5EF4-FFF2-40B4-BE49-F238E27FC236}">
                <a16:creationId xmlns:a16="http://schemas.microsoft.com/office/drawing/2014/main" id="{19EED315-D993-4DDC-B2CF-0D917777DA0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80963" y="1682236"/>
            <a:ext cx="592169" cy="1089258"/>
          </a:xfrm>
          <a:prstGeom prst="rect">
            <a:avLst/>
          </a:prstGeom>
        </p:spPr>
      </p:pic>
      <p:sp>
        <p:nvSpPr>
          <p:cNvPr id="14" name="textruta 13">
            <a:extLst>
              <a:ext uri="{FF2B5EF4-FFF2-40B4-BE49-F238E27FC236}">
                <a16:creationId xmlns:a16="http://schemas.microsoft.com/office/drawing/2014/main" id="{E2825392-3FD3-41C3-9283-CD83F184C05A}"/>
              </a:ext>
            </a:extLst>
          </p:cNvPr>
          <p:cNvSpPr txBox="1"/>
          <p:nvPr/>
        </p:nvSpPr>
        <p:spPr>
          <a:xfrm>
            <a:off x="7619803" y="2833504"/>
            <a:ext cx="1225259" cy="466281"/>
          </a:xfrm>
          <a:prstGeom prst="rect">
            <a:avLst/>
          </a:prstGeom>
          <a:noFill/>
        </p:spPr>
        <p:txBody>
          <a:bodyPr wrap="square" rtlCol="0">
            <a:spAutoFit/>
          </a:bodyPr>
          <a:lstStyle/>
          <a:p>
            <a:pPr algn="ctr" defTabSz="685800">
              <a:lnSpc>
                <a:spcPct val="90000"/>
              </a:lnSpc>
              <a:spcBef>
                <a:spcPts val="900"/>
              </a:spcBef>
              <a:buClrTx/>
            </a:pPr>
            <a:r>
              <a:rPr lang="sv-SE" sz="1350" b="1" kern="1200" err="1">
                <a:solidFill>
                  <a:srgbClr val="041E42"/>
                </a:solidFill>
                <a:latin typeface="Scania Office"/>
                <a:ea typeface="+mn-ea"/>
                <a:cs typeface="Arial" panose="020B0604020202020204" pitchFamily="34" charset="0"/>
              </a:rPr>
              <a:t>Chave</a:t>
            </a:r>
            <a:r>
              <a:rPr lang="sv-SE" sz="1350" b="1" kern="1200">
                <a:solidFill>
                  <a:srgbClr val="041E42"/>
                </a:solidFill>
                <a:latin typeface="Scania Office"/>
                <a:ea typeface="+mn-ea"/>
                <a:cs typeface="Arial" panose="020B0604020202020204" pitchFamily="34" charset="0"/>
              </a:rPr>
              <a:t> de </a:t>
            </a:r>
            <a:r>
              <a:rPr lang="sv-SE" sz="1350" b="1" kern="1200" err="1">
                <a:solidFill>
                  <a:srgbClr val="041E42"/>
                </a:solidFill>
                <a:latin typeface="Scania Office"/>
                <a:ea typeface="+mn-ea"/>
                <a:cs typeface="Arial" panose="020B0604020202020204" pitchFamily="34" charset="0"/>
              </a:rPr>
              <a:t>partida</a:t>
            </a:r>
            <a:endParaRPr lang="sv-SE" sz="1350" b="1" kern="1200">
              <a:solidFill>
                <a:srgbClr val="041E42"/>
              </a:solidFill>
              <a:latin typeface="Scania Office"/>
              <a:ea typeface="+mn-ea"/>
              <a:cs typeface="Arial" panose="020B0604020202020204" pitchFamily="34" charset="0"/>
            </a:endParaRPr>
          </a:p>
        </p:txBody>
      </p:sp>
      <p:sp>
        <p:nvSpPr>
          <p:cNvPr id="2" name="Rektangel 1">
            <a:extLst>
              <a:ext uri="{FF2B5EF4-FFF2-40B4-BE49-F238E27FC236}">
                <a16:creationId xmlns:a16="http://schemas.microsoft.com/office/drawing/2014/main" id="{7FBBADA2-F4AD-4980-AA3C-0B0EB56E36C1}"/>
              </a:ext>
            </a:extLst>
          </p:cNvPr>
          <p:cNvSpPr/>
          <p:nvPr/>
        </p:nvSpPr>
        <p:spPr>
          <a:xfrm>
            <a:off x="103130" y="1194449"/>
            <a:ext cx="3823578" cy="360326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pPr>
            <a:endParaRPr lang="en-GB" sz="1800" kern="1200" err="1">
              <a:solidFill>
                <a:prstClr val="white"/>
              </a:solidFill>
              <a:latin typeface="Scania Office"/>
            </a:endParaRPr>
          </a:p>
        </p:txBody>
      </p:sp>
      <p:sp>
        <p:nvSpPr>
          <p:cNvPr id="20" name="Title 8">
            <a:extLst>
              <a:ext uri="{FF2B5EF4-FFF2-40B4-BE49-F238E27FC236}">
                <a16:creationId xmlns:a16="http://schemas.microsoft.com/office/drawing/2014/main" id="{CC2C5E20-C62C-4DDE-8002-9353954EFEFC}"/>
              </a:ext>
            </a:extLst>
          </p:cNvPr>
          <p:cNvSpPr>
            <a:spLocks noGrp="1"/>
          </p:cNvSpPr>
          <p:nvPr>
            <p:ph type="title"/>
          </p:nvPr>
        </p:nvSpPr>
        <p:spPr>
          <a:xfrm>
            <a:off x="306633" y="0"/>
            <a:ext cx="7939167" cy="785813"/>
          </a:xfrm>
        </p:spPr>
        <p:txBody>
          <a:bodyPr/>
          <a:lstStyle/>
          <a:p>
            <a:r>
              <a:rPr lang="en-US" b="1" err="1">
                <a:cs typeface="Arial" panose="020B0604020202020204" pitchFamily="34" charset="0"/>
              </a:rPr>
              <a:t>Outras</a:t>
            </a:r>
            <a:r>
              <a:rPr lang="en-US" b="1">
                <a:cs typeface="Arial" panose="020B0604020202020204" pitchFamily="34" charset="0"/>
              </a:rPr>
              <a:t> </a:t>
            </a:r>
            <a:r>
              <a:rPr lang="en-US" b="1" err="1">
                <a:cs typeface="Arial" panose="020B0604020202020204" pitchFamily="34" charset="0"/>
              </a:rPr>
              <a:t>modificações</a:t>
            </a:r>
            <a:endParaRPr lang="en-US" b="1">
              <a:cs typeface="Arial" panose="020B0604020202020204" pitchFamily="34" charset="0"/>
            </a:endParaRPr>
          </a:p>
        </p:txBody>
      </p:sp>
      <p:sp>
        <p:nvSpPr>
          <p:cNvPr id="21" name="textruta 24">
            <a:extLst>
              <a:ext uri="{FF2B5EF4-FFF2-40B4-BE49-F238E27FC236}">
                <a16:creationId xmlns:a16="http://schemas.microsoft.com/office/drawing/2014/main" id="{06337FA0-B020-40A4-89A9-47A8CC776ADB}"/>
              </a:ext>
            </a:extLst>
          </p:cNvPr>
          <p:cNvSpPr txBox="1"/>
          <p:nvPr/>
        </p:nvSpPr>
        <p:spPr>
          <a:xfrm>
            <a:off x="4164632" y="1472379"/>
            <a:ext cx="1414618" cy="581698"/>
          </a:xfrm>
          <a:prstGeom prst="rect">
            <a:avLst/>
          </a:prstGeom>
          <a:noFill/>
        </p:spPr>
        <p:txBody>
          <a:bodyPr wrap="none" rtlCol="0">
            <a:spAutoFit/>
          </a:bodyPr>
          <a:lstStyle/>
          <a:p>
            <a:pPr algn="ctr" defTabSz="685800">
              <a:lnSpc>
                <a:spcPct val="90000"/>
              </a:lnSpc>
              <a:spcBef>
                <a:spcPts val="900"/>
              </a:spcBef>
              <a:buClrTx/>
            </a:pPr>
            <a:r>
              <a:rPr lang="sv-SE" sz="1350" kern="1200" err="1">
                <a:solidFill>
                  <a:srgbClr val="041E42"/>
                </a:solidFill>
                <a:latin typeface="Scania Office"/>
                <a:ea typeface="+mn-ea"/>
                <a:cs typeface="Arial" panose="020B0604020202020204" pitchFamily="34" charset="0"/>
              </a:rPr>
              <a:t>Deslocamento</a:t>
            </a:r>
            <a:endParaRPr lang="sv-SE" sz="1350" kern="1200">
              <a:solidFill>
                <a:srgbClr val="041E42"/>
              </a:solidFill>
              <a:latin typeface="Scania Office"/>
              <a:ea typeface="+mn-ea"/>
              <a:cs typeface="Arial" panose="020B0604020202020204" pitchFamily="34" charset="0"/>
            </a:endParaRPr>
          </a:p>
          <a:p>
            <a:pPr algn="ctr" defTabSz="685800">
              <a:lnSpc>
                <a:spcPct val="90000"/>
              </a:lnSpc>
              <a:spcBef>
                <a:spcPts val="900"/>
              </a:spcBef>
              <a:buClrTx/>
            </a:pPr>
            <a:r>
              <a:rPr lang="sv-SE" sz="1350" kern="1200">
                <a:solidFill>
                  <a:srgbClr val="041E42"/>
                </a:solidFill>
                <a:latin typeface="Scania Office"/>
                <a:ea typeface="+mn-ea"/>
                <a:cs typeface="Arial" panose="020B0604020202020204" pitchFamily="34" charset="0"/>
              </a:rPr>
              <a:t>110mm</a:t>
            </a:r>
          </a:p>
        </p:txBody>
      </p:sp>
      <p:sp>
        <p:nvSpPr>
          <p:cNvPr id="23" name="textruta 5">
            <a:extLst>
              <a:ext uri="{FF2B5EF4-FFF2-40B4-BE49-F238E27FC236}">
                <a16:creationId xmlns:a16="http://schemas.microsoft.com/office/drawing/2014/main" id="{39470FB6-28E7-4BDE-A719-506ED8F061A9}"/>
              </a:ext>
            </a:extLst>
          </p:cNvPr>
          <p:cNvSpPr txBox="1"/>
          <p:nvPr/>
        </p:nvSpPr>
        <p:spPr>
          <a:xfrm>
            <a:off x="306634" y="905398"/>
            <a:ext cx="2243115" cy="341632"/>
          </a:xfrm>
          <a:prstGeom prst="rect">
            <a:avLst/>
          </a:prstGeom>
          <a:noFill/>
        </p:spPr>
        <p:txBody>
          <a:bodyPr wrap="none" rtlCol="0">
            <a:spAutoFit/>
          </a:bodyPr>
          <a:lstStyle/>
          <a:p>
            <a:pPr defTabSz="685800">
              <a:lnSpc>
                <a:spcPct val="90000"/>
              </a:lnSpc>
              <a:spcBef>
                <a:spcPts val="900"/>
              </a:spcBef>
              <a:buClrTx/>
            </a:pPr>
            <a:r>
              <a:rPr lang="sv-SE" sz="1800" kern="1200" err="1">
                <a:solidFill>
                  <a:srgbClr val="041E42"/>
                </a:solidFill>
                <a:latin typeface="Scania Office"/>
                <a:ea typeface="+mn-ea"/>
                <a:cs typeface="Arial" panose="020B0604020202020204" pitchFamily="34" charset="0"/>
              </a:rPr>
              <a:t>Coluna</a:t>
            </a:r>
            <a:r>
              <a:rPr lang="sv-SE" sz="1800" kern="1200">
                <a:solidFill>
                  <a:srgbClr val="041E42"/>
                </a:solidFill>
                <a:latin typeface="Scania Office"/>
                <a:ea typeface="+mn-ea"/>
                <a:cs typeface="Arial" panose="020B0604020202020204" pitchFamily="34" charset="0"/>
              </a:rPr>
              <a:t> de </a:t>
            </a:r>
            <a:r>
              <a:rPr lang="sv-SE" sz="1800" kern="1200" err="1">
                <a:solidFill>
                  <a:srgbClr val="041E42"/>
                </a:solidFill>
                <a:latin typeface="Scania Office"/>
                <a:ea typeface="+mn-ea"/>
                <a:cs typeface="Arial" panose="020B0604020202020204" pitchFamily="34" charset="0"/>
              </a:rPr>
              <a:t>direção</a:t>
            </a:r>
            <a:endParaRPr lang="en-GB" sz="1800" kern="1200">
              <a:solidFill>
                <a:srgbClr val="041E42"/>
              </a:solidFill>
              <a:latin typeface="Scania Office"/>
              <a:ea typeface="+mn-ea"/>
              <a:cs typeface="Arial" panose="020B0604020202020204" pitchFamily="34" charset="0"/>
            </a:endParaRPr>
          </a:p>
        </p:txBody>
      </p:sp>
    </p:spTree>
    <p:extLst>
      <p:ext uri="{BB962C8B-B14F-4D97-AF65-F5344CB8AC3E}">
        <p14:creationId xmlns:p14="http://schemas.microsoft.com/office/powerpoint/2010/main" val="38992050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71</a:t>
            </a:fld>
            <a:endParaRPr lang="en-US" kern="1200">
              <a:solidFill>
                <a:srgbClr val="041E42"/>
              </a:solidFill>
              <a:latin typeface="Scania Office"/>
              <a:ea typeface="+mn-ea"/>
              <a:cs typeface="+mn-cs"/>
            </a:endParaRPr>
          </a:p>
        </p:txBody>
      </p:sp>
      <p:sp>
        <p:nvSpPr>
          <p:cNvPr id="10" name="Title 8"/>
          <p:cNvSpPr txBox="1">
            <a:spLocks/>
          </p:cNvSpPr>
          <p:nvPr/>
        </p:nvSpPr>
        <p:spPr>
          <a:xfrm>
            <a:off x="306633" y="180421"/>
            <a:ext cx="7939167" cy="785813"/>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a:lstStyle>
          <a:p>
            <a:pPr defTabSz="685800">
              <a:buClrTx/>
            </a:pPr>
            <a:endParaRPr lang="en-US" sz="1500" b="1">
              <a:solidFill>
                <a:srgbClr val="041E42"/>
              </a:solidFill>
            </a:endParaRPr>
          </a:p>
        </p:txBody>
      </p:sp>
      <p:sp>
        <p:nvSpPr>
          <p:cNvPr id="12" name="Title 8">
            <a:extLst>
              <a:ext uri="{FF2B5EF4-FFF2-40B4-BE49-F238E27FC236}">
                <a16:creationId xmlns:a16="http://schemas.microsoft.com/office/drawing/2014/main" id="{2FCBC625-FE17-44F4-99B1-44E9EF2F1D75}"/>
              </a:ext>
            </a:extLst>
          </p:cNvPr>
          <p:cNvSpPr>
            <a:spLocks noGrp="1"/>
          </p:cNvSpPr>
          <p:nvPr>
            <p:ph type="title"/>
          </p:nvPr>
        </p:nvSpPr>
        <p:spPr>
          <a:xfrm>
            <a:off x="306633" y="0"/>
            <a:ext cx="7939167" cy="785813"/>
          </a:xfrm>
        </p:spPr>
        <p:txBody>
          <a:bodyPr/>
          <a:lstStyle/>
          <a:p>
            <a:r>
              <a:rPr lang="en-US" b="1" err="1">
                <a:cs typeface="Arial" panose="020B0604020202020204" pitchFamily="34" charset="0"/>
              </a:rPr>
              <a:t>Outras</a:t>
            </a:r>
            <a:r>
              <a:rPr lang="en-US" b="1">
                <a:cs typeface="Arial" panose="020B0604020202020204" pitchFamily="34" charset="0"/>
              </a:rPr>
              <a:t> </a:t>
            </a:r>
            <a:r>
              <a:rPr lang="en-US" b="1" err="1">
                <a:cs typeface="Arial" panose="020B0604020202020204" pitchFamily="34" charset="0"/>
              </a:rPr>
              <a:t>modificações</a:t>
            </a:r>
            <a:endParaRPr lang="en-US" b="1">
              <a:cs typeface="Arial" panose="020B0604020202020204" pitchFamily="34" charset="0"/>
            </a:endParaRPr>
          </a:p>
        </p:txBody>
      </p:sp>
      <p:pic>
        <p:nvPicPr>
          <p:cNvPr id="2" name="Bildobjekt 1">
            <a:extLst>
              <a:ext uri="{FF2B5EF4-FFF2-40B4-BE49-F238E27FC236}">
                <a16:creationId xmlns:a16="http://schemas.microsoft.com/office/drawing/2014/main" id="{9A41DA10-438A-4991-A254-AFA9A916CE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219" y="1528763"/>
            <a:ext cx="3736181" cy="2085975"/>
          </a:xfrm>
          <a:prstGeom prst="rect">
            <a:avLst/>
          </a:prstGeom>
        </p:spPr>
      </p:pic>
      <p:sp>
        <p:nvSpPr>
          <p:cNvPr id="11" name="textruta 5">
            <a:extLst>
              <a:ext uri="{FF2B5EF4-FFF2-40B4-BE49-F238E27FC236}">
                <a16:creationId xmlns:a16="http://schemas.microsoft.com/office/drawing/2014/main" id="{37CB6060-5095-415A-8EAA-7CD3BF7F697F}"/>
              </a:ext>
            </a:extLst>
          </p:cNvPr>
          <p:cNvSpPr txBox="1"/>
          <p:nvPr/>
        </p:nvSpPr>
        <p:spPr>
          <a:xfrm>
            <a:off x="306633" y="905398"/>
            <a:ext cx="2529860" cy="341632"/>
          </a:xfrm>
          <a:prstGeom prst="rect">
            <a:avLst/>
          </a:prstGeom>
          <a:noFill/>
        </p:spPr>
        <p:txBody>
          <a:bodyPr wrap="none" rtlCol="0">
            <a:spAutoFit/>
          </a:bodyPr>
          <a:lstStyle/>
          <a:p>
            <a:pPr defTabSz="685800">
              <a:lnSpc>
                <a:spcPct val="90000"/>
              </a:lnSpc>
              <a:spcBef>
                <a:spcPts val="900"/>
              </a:spcBef>
              <a:buClrTx/>
            </a:pPr>
            <a:r>
              <a:rPr lang="sv-SE" sz="1800" kern="1200" err="1">
                <a:solidFill>
                  <a:srgbClr val="041E42"/>
                </a:solidFill>
                <a:latin typeface="Scania Office"/>
                <a:ea typeface="+mn-ea"/>
                <a:cs typeface="Arial" panose="020B0604020202020204" pitchFamily="34" charset="0"/>
              </a:rPr>
              <a:t>Módulos</a:t>
            </a:r>
            <a:r>
              <a:rPr lang="sv-SE" sz="1800" kern="1200">
                <a:solidFill>
                  <a:srgbClr val="041E42"/>
                </a:solidFill>
                <a:latin typeface="Scania Office"/>
                <a:ea typeface="+mn-ea"/>
                <a:cs typeface="Arial" panose="020B0604020202020204" pitchFamily="34" charset="0"/>
              </a:rPr>
              <a:t> CAN switch</a:t>
            </a:r>
            <a:endParaRPr lang="en-GB" sz="1800" kern="1200">
              <a:solidFill>
                <a:srgbClr val="041E42"/>
              </a:solidFill>
              <a:latin typeface="Scania Office"/>
              <a:ea typeface="+mn-ea"/>
              <a:cs typeface="Arial" panose="020B0604020202020204" pitchFamily="34" charset="0"/>
            </a:endParaRPr>
          </a:p>
        </p:txBody>
      </p:sp>
      <p:sp>
        <p:nvSpPr>
          <p:cNvPr id="13" name="textruta 8">
            <a:extLst>
              <a:ext uri="{FF2B5EF4-FFF2-40B4-BE49-F238E27FC236}">
                <a16:creationId xmlns:a16="http://schemas.microsoft.com/office/drawing/2014/main" id="{A6F68EC5-55E9-496F-A094-C8BBCED91BE8}"/>
              </a:ext>
            </a:extLst>
          </p:cNvPr>
          <p:cNvSpPr txBox="1"/>
          <p:nvPr/>
        </p:nvSpPr>
        <p:spPr>
          <a:xfrm>
            <a:off x="163204" y="4038766"/>
            <a:ext cx="4732646" cy="300082"/>
          </a:xfrm>
          <a:prstGeom prst="rect">
            <a:avLst/>
          </a:prstGeom>
          <a:noFill/>
        </p:spPr>
        <p:txBody>
          <a:bodyPr wrap="square" rtlCol="0">
            <a:spAutoFit/>
          </a:bodyPr>
          <a:lstStyle/>
          <a:p>
            <a:pPr algn="ctr" defTabSz="685800">
              <a:lnSpc>
                <a:spcPct val="90000"/>
              </a:lnSpc>
              <a:spcBef>
                <a:spcPts val="900"/>
              </a:spcBef>
              <a:buClrTx/>
            </a:pPr>
            <a:r>
              <a:rPr lang="en-US" sz="1500" kern="1200" err="1">
                <a:solidFill>
                  <a:srgbClr val="041E42"/>
                </a:solidFill>
                <a:latin typeface="Scania Office"/>
                <a:ea typeface="+mn-ea"/>
                <a:cs typeface="Arial" panose="020B0604020202020204" pitchFamily="34" charset="0"/>
              </a:rPr>
              <a:t>Menos</a:t>
            </a:r>
            <a:r>
              <a:rPr lang="en-US" sz="1500" kern="1200">
                <a:solidFill>
                  <a:srgbClr val="041E42"/>
                </a:solidFill>
                <a:latin typeface="Scania Office"/>
                <a:ea typeface="+mn-ea"/>
                <a:cs typeface="Arial" panose="020B0604020202020204" pitchFamily="34" charset="0"/>
              </a:rPr>
              <a:t> </a:t>
            </a:r>
            <a:r>
              <a:rPr lang="en-US" sz="1500" kern="1200" err="1">
                <a:solidFill>
                  <a:srgbClr val="041E42"/>
                </a:solidFill>
                <a:latin typeface="Scania Office"/>
                <a:ea typeface="+mn-ea"/>
                <a:cs typeface="Arial" panose="020B0604020202020204" pitchFamily="34" charset="0"/>
              </a:rPr>
              <a:t>conexões</a:t>
            </a:r>
            <a:r>
              <a:rPr lang="en-US" sz="1500" kern="1200">
                <a:solidFill>
                  <a:srgbClr val="041E42"/>
                </a:solidFill>
                <a:latin typeface="Scania Office"/>
                <a:ea typeface="+mn-ea"/>
                <a:cs typeface="Arial" panose="020B0604020202020204" pitchFamily="34" charset="0"/>
              </a:rPr>
              <a:t> do chicote </a:t>
            </a:r>
            <a:r>
              <a:rPr lang="en-US" sz="1500" kern="1200" err="1">
                <a:solidFill>
                  <a:srgbClr val="041E42"/>
                </a:solidFill>
                <a:latin typeface="Scania Office"/>
                <a:ea typeface="+mn-ea"/>
                <a:cs typeface="Arial" panose="020B0604020202020204" pitchFamily="34" charset="0"/>
              </a:rPr>
              <a:t>elétrico</a:t>
            </a:r>
            <a:endParaRPr lang="sv-SE" sz="1500" kern="1200">
              <a:solidFill>
                <a:srgbClr val="041E42"/>
              </a:solidFill>
              <a:latin typeface="Scania Office"/>
              <a:ea typeface="+mn-ea"/>
              <a:cs typeface="Arial" panose="020B0604020202020204" pitchFamily="34" charset="0"/>
            </a:endParaRPr>
          </a:p>
        </p:txBody>
      </p:sp>
    </p:spTree>
    <p:extLst>
      <p:ext uri="{BB962C8B-B14F-4D97-AF65-F5344CB8AC3E}">
        <p14:creationId xmlns:p14="http://schemas.microsoft.com/office/powerpoint/2010/main" val="38483456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72</a:t>
            </a:fld>
            <a:endParaRPr lang="en-US" kern="1200">
              <a:solidFill>
                <a:srgbClr val="041E42"/>
              </a:solidFill>
              <a:latin typeface="Scania Office"/>
              <a:ea typeface="+mn-ea"/>
              <a:cs typeface="+mn-cs"/>
            </a:endParaRPr>
          </a:p>
        </p:txBody>
      </p:sp>
      <p:sp>
        <p:nvSpPr>
          <p:cNvPr id="10" name="Title 8"/>
          <p:cNvSpPr txBox="1">
            <a:spLocks/>
          </p:cNvSpPr>
          <p:nvPr/>
        </p:nvSpPr>
        <p:spPr>
          <a:xfrm>
            <a:off x="306633" y="180421"/>
            <a:ext cx="7939167" cy="785813"/>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a:lstStyle>
          <a:p>
            <a:pPr defTabSz="685800">
              <a:buClrTx/>
            </a:pPr>
            <a:endParaRPr lang="en-US" sz="1500" b="1">
              <a:solidFill>
                <a:srgbClr val="041E42"/>
              </a:solidFill>
            </a:endParaRPr>
          </a:p>
        </p:txBody>
      </p:sp>
      <p:sp>
        <p:nvSpPr>
          <p:cNvPr id="9" name="textruta 8"/>
          <p:cNvSpPr txBox="1"/>
          <p:nvPr/>
        </p:nvSpPr>
        <p:spPr>
          <a:xfrm>
            <a:off x="163204" y="4038766"/>
            <a:ext cx="4732646" cy="300082"/>
          </a:xfrm>
          <a:prstGeom prst="rect">
            <a:avLst/>
          </a:prstGeom>
          <a:noFill/>
        </p:spPr>
        <p:txBody>
          <a:bodyPr wrap="square" rtlCol="0">
            <a:spAutoFit/>
          </a:bodyPr>
          <a:lstStyle/>
          <a:p>
            <a:pPr algn="ctr" defTabSz="685800">
              <a:lnSpc>
                <a:spcPct val="90000"/>
              </a:lnSpc>
              <a:spcBef>
                <a:spcPts val="900"/>
              </a:spcBef>
              <a:buClrTx/>
            </a:pPr>
            <a:r>
              <a:rPr lang="en-US" sz="1500" kern="1200" err="1">
                <a:solidFill>
                  <a:srgbClr val="041E42"/>
                </a:solidFill>
                <a:latin typeface="Scania Office"/>
                <a:ea typeface="+mn-ea"/>
                <a:cs typeface="Arial" panose="020B0604020202020204" pitchFamily="34" charset="0"/>
              </a:rPr>
              <a:t>Menos</a:t>
            </a:r>
            <a:r>
              <a:rPr lang="en-US" sz="1500" kern="1200">
                <a:solidFill>
                  <a:srgbClr val="041E42"/>
                </a:solidFill>
                <a:latin typeface="Scania Office"/>
                <a:ea typeface="+mn-ea"/>
                <a:cs typeface="Arial" panose="020B0604020202020204" pitchFamily="34" charset="0"/>
              </a:rPr>
              <a:t> </a:t>
            </a:r>
            <a:r>
              <a:rPr lang="en-US" sz="1500" kern="1200" err="1">
                <a:solidFill>
                  <a:srgbClr val="041E42"/>
                </a:solidFill>
                <a:latin typeface="Scania Office"/>
                <a:ea typeface="+mn-ea"/>
                <a:cs typeface="Arial" panose="020B0604020202020204" pitchFamily="34" charset="0"/>
              </a:rPr>
              <a:t>conexões</a:t>
            </a:r>
            <a:r>
              <a:rPr lang="en-US" sz="1500" kern="1200">
                <a:solidFill>
                  <a:srgbClr val="041E42"/>
                </a:solidFill>
                <a:latin typeface="Scania Office"/>
                <a:ea typeface="+mn-ea"/>
                <a:cs typeface="Arial" panose="020B0604020202020204" pitchFamily="34" charset="0"/>
              </a:rPr>
              <a:t> do chicote </a:t>
            </a:r>
            <a:r>
              <a:rPr lang="en-US" sz="1500" kern="1200" err="1">
                <a:solidFill>
                  <a:srgbClr val="041E42"/>
                </a:solidFill>
                <a:latin typeface="Scania Office"/>
                <a:ea typeface="+mn-ea"/>
                <a:cs typeface="Arial" panose="020B0604020202020204" pitchFamily="34" charset="0"/>
              </a:rPr>
              <a:t>elétrico</a:t>
            </a:r>
            <a:endParaRPr lang="sv-SE" sz="1500" kern="1200">
              <a:solidFill>
                <a:srgbClr val="041E42"/>
              </a:solidFill>
              <a:latin typeface="Scania Office"/>
              <a:ea typeface="+mn-ea"/>
              <a:cs typeface="Arial" panose="020B0604020202020204" pitchFamily="34" charset="0"/>
            </a:endParaRPr>
          </a:p>
        </p:txBody>
      </p:sp>
      <p:sp>
        <p:nvSpPr>
          <p:cNvPr id="12" name="Title 8">
            <a:extLst>
              <a:ext uri="{FF2B5EF4-FFF2-40B4-BE49-F238E27FC236}">
                <a16:creationId xmlns:a16="http://schemas.microsoft.com/office/drawing/2014/main" id="{2FCBC625-FE17-44F4-99B1-44E9EF2F1D75}"/>
              </a:ext>
            </a:extLst>
          </p:cNvPr>
          <p:cNvSpPr>
            <a:spLocks noGrp="1"/>
          </p:cNvSpPr>
          <p:nvPr>
            <p:ph type="title"/>
          </p:nvPr>
        </p:nvSpPr>
        <p:spPr>
          <a:xfrm>
            <a:off x="306633" y="0"/>
            <a:ext cx="7939167" cy="785813"/>
          </a:xfrm>
        </p:spPr>
        <p:txBody>
          <a:bodyPr/>
          <a:lstStyle/>
          <a:p>
            <a:r>
              <a:rPr lang="en-US" b="1" err="1">
                <a:cs typeface="Arial" panose="020B0604020202020204" pitchFamily="34" charset="0"/>
              </a:rPr>
              <a:t>Outras</a:t>
            </a:r>
            <a:r>
              <a:rPr lang="en-US" b="1">
                <a:cs typeface="Arial" panose="020B0604020202020204" pitchFamily="34" charset="0"/>
              </a:rPr>
              <a:t> </a:t>
            </a:r>
            <a:r>
              <a:rPr lang="en-US" b="1" err="1">
                <a:cs typeface="Arial" panose="020B0604020202020204" pitchFamily="34" charset="0"/>
              </a:rPr>
              <a:t>modificações</a:t>
            </a:r>
            <a:endParaRPr lang="en-US" b="1">
              <a:cs typeface="Arial" panose="020B0604020202020204" pitchFamily="34" charset="0"/>
            </a:endParaRPr>
          </a:p>
        </p:txBody>
      </p:sp>
      <p:pic>
        <p:nvPicPr>
          <p:cNvPr id="2" name="Bildobjekt 1">
            <a:extLst>
              <a:ext uri="{FF2B5EF4-FFF2-40B4-BE49-F238E27FC236}">
                <a16:creationId xmlns:a16="http://schemas.microsoft.com/office/drawing/2014/main" id="{9A41DA10-438A-4991-A254-AFA9A916CE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219" y="1528763"/>
            <a:ext cx="3736181" cy="2085975"/>
          </a:xfrm>
          <a:prstGeom prst="rect">
            <a:avLst/>
          </a:prstGeom>
        </p:spPr>
      </p:pic>
      <p:sp>
        <p:nvSpPr>
          <p:cNvPr id="11" name="textruta 5">
            <a:extLst>
              <a:ext uri="{FF2B5EF4-FFF2-40B4-BE49-F238E27FC236}">
                <a16:creationId xmlns:a16="http://schemas.microsoft.com/office/drawing/2014/main" id="{37CB6060-5095-415A-8EAA-7CD3BF7F697F}"/>
              </a:ext>
            </a:extLst>
          </p:cNvPr>
          <p:cNvSpPr txBox="1"/>
          <p:nvPr/>
        </p:nvSpPr>
        <p:spPr>
          <a:xfrm>
            <a:off x="306633" y="905398"/>
            <a:ext cx="2529860" cy="341632"/>
          </a:xfrm>
          <a:prstGeom prst="rect">
            <a:avLst/>
          </a:prstGeom>
          <a:noFill/>
        </p:spPr>
        <p:txBody>
          <a:bodyPr wrap="none" rtlCol="0">
            <a:spAutoFit/>
          </a:bodyPr>
          <a:lstStyle/>
          <a:p>
            <a:pPr defTabSz="685800">
              <a:lnSpc>
                <a:spcPct val="90000"/>
              </a:lnSpc>
              <a:spcBef>
                <a:spcPts val="900"/>
              </a:spcBef>
              <a:buClrTx/>
            </a:pPr>
            <a:r>
              <a:rPr lang="sv-SE" sz="1800" kern="1200" err="1">
                <a:solidFill>
                  <a:srgbClr val="041E42"/>
                </a:solidFill>
                <a:latin typeface="Scania Office"/>
                <a:ea typeface="+mn-ea"/>
                <a:cs typeface="Arial" panose="020B0604020202020204" pitchFamily="34" charset="0"/>
              </a:rPr>
              <a:t>Módulos</a:t>
            </a:r>
            <a:r>
              <a:rPr lang="sv-SE" sz="1800" kern="1200">
                <a:solidFill>
                  <a:srgbClr val="041E42"/>
                </a:solidFill>
                <a:latin typeface="Scania Office"/>
                <a:ea typeface="+mn-ea"/>
                <a:cs typeface="Arial" panose="020B0604020202020204" pitchFamily="34" charset="0"/>
              </a:rPr>
              <a:t> CAN switch</a:t>
            </a:r>
            <a:endParaRPr lang="en-GB" sz="1800" kern="1200">
              <a:solidFill>
                <a:srgbClr val="041E42"/>
              </a:solidFill>
              <a:latin typeface="Scania Office"/>
              <a:ea typeface="+mn-ea"/>
              <a:cs typeface="Arial" panose="020B0604020202020204" pitchFamily="34" charset="0"/>
            </a:endParaRPr>
          </a:p>
        </p:txBody>
      </p:sp>
      <p:pic>
        <p:nvPicPr>
          <p:cNvPr id="13" name="Bildobjekt 13">
            <a:extLst>
              <a:ext uri="{FF2B5EF4-FFF2-40B4-BE49-F238E27FC236}">
                <a16:creationId xmlns:a16="http://schemas.microsoft.com/office/drawing/2014/main" id="{DE1972FB-5E3C-4234-8767-5B62915A95FA}"/>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4814602" y="1721498"/>
            <a:ext cx="3512975" cy="1700504"/>
          </a:xfrm>
          <a:prstGeom prst="rect">
            <a:avLst/>
          </a:prstGeom>
          <a:noFill/>
          <a:ln>
            <a:noFill/>
          </a:ln>
        </p:spPr>
      </p:pic>
      <p:sp>
        <p:nvSpPr>
          <p:cNvPr id="14" name="textruta 8">
            <a:extLst>
              <a:ext uri="{FF2B5EF4-FFF2-40B4-BE49-F238E27FC236}">
                <a16:creationId xmlns:a16="http://schemas.microsoft.com/office/drawing/2014/main" id="{69AAF44F-1AC2-41C1-B9E4-6B91106F8390}"/>
              </a:ext>
            </a:extLst>
          </p:cNvPr>
          <p:cNvSpPr txBox="1"/>
          <p:nvPr/>
        </p:nvSpPr>
        <p:spPr>
          <a:xfrm>
            <a:off x="4564740" y="4036714"/>
            <a:ext cx="4012698" cy="300082"/>
          </a:xfrm>
          <a:prstGeom prst="rect">
            <a:avLst/>
          </a:prstGeom>
          <a:noFill/>
        </p:spPr>
        <p:txBody>
          <a:bodyPr wrap="square" rtlCol="0">
            <a:spAutoFit/>
          </a:bodyPr>
          <a:lstStyle/>
          <a:p>
            <a:pPr algn="ctr" defTabSz="685800">
              <a:lnSpc>
                <a:spcPct val="90000"/>
              </a:lnSpc>
              <a:spcBef>
                <a:spcPts val="900"/>
              </a:spcBef>
              <a:buClrTx/>
            </a:pPr>
            <a:r>
              <a:rPr lang="sv-SE" sz="1500" kern="1200" err="1">
                <a:solidFill>
                  <a:srgbClr val="041E42"/>
                </a:solidFill>
                <a:latin typeface="Scania Office"/>
                <a:ea typeface="+mn-ea"/>
                <a:cs typeface="Arial" panose="020B0604020202020204" pitchFamily="34" charset="0"/>
              </a:rPr>
              <a:t>Botões</a:t>
            </a:r>
            <a:r>
              <a:rPr lang="sv-SE" sz="1500" kern="1200">
                <a:solidFill>
                  <a:srgbClr val="041E42"/>
                </a:solidFill>
                <a:latin typeface="Scania Office"/>
                <a:ea typeface="+mn-ea"/>
                <a:cs typeface="Arial" panose="020B0604020202020204" pitchFamily="34" charset="0"/>
              </a:rPr>
              <a:t> </a:t>
            </a:r>
            <a:r>
              <a:rPr lang="sv-SE" sz="1500" kern="1200" err="1">
                <a:solidFill>
                  <a:srgbClr val="041E42"/>
                </a:solidFill>
                <a:latin typeface="Scania Office"/>
                <a:ea typeface="+mn-ea"/>
                <a:cs typeface="Arial" panose="020B0604020202020204" pitchFamily="34" charset="0"/>
              </a:rPr>
              <a:t>necessitam</a:t>
            </a:r>
            <a:r>
              <a:rPr lang="sv-SE" sz="1500" kern="1200">
                <a:solidFill>
                  <a:srgbClr val="041E42"/>
                </a:solidFill>
                <a:latin typeface="Scania Office"/>
                <a:ea typeface="+mn-ea"/>
                <a:cs typeface="Arial" panose="020B0604020202020204" pitchFamily="34" charset="0"/>
              </a:rPr>
              <a:t> de </a:t>
            </a:r>
            <a:r>
              <a:rPr lang="sv-SE" sz="1500" kern="1200" err="1">
                <a:solidFill>
                  <a:srgbClr val="041E42"/>
                </a:solidFill>
                <a:latin typeface="Scania Office"/>
                <a:ea typeface="+mn-ea"/>
                <a:cs typeface="Arial" panose="020B0604020202020204" pitchFamily="34" charset="0"/>
              </a:rPr>
              <a:t>menos</a:t>
            </a:r>
            <a:r>
              <a:rPr lang="sv-SE" sz="1500" kern="1200">
                <a:solidFill>
                  <a:srgbClr val="041E42"/>
                </a:solidFill>
                <a:latin typeface="Scania Office"/>
                <a:ea typeface="+mn-ea"/>
                <a:cs typeface="Arial" panose="020B0604020202020204" pitchFamily="34" charset="0"/>
              </a:rPr>
              <a:t> </a:t>
            </a:r>
            <a:r>
              <a:rPr lang="sv-SE" sz="1500" kern="1200" err="1">
                <a:solidFill>
                  <a:srgbClr val="041E42"/>
                </a:solidFill>
                <a:latin typeface="Scania Office"/>
                <a:ea typeface="+mn-ea"/>
                <a:cs typeface="Arial" panose="020B0604020202020204" pitchFamily="34" charset="0"/>
              </a:rPr>
              <a:t>espaço</a:t>
            </a:r>
            <a:endParaRPr lang="sv-SE" sz="1500" kern="1200">
              <a:solidFill>
                <a:srgbClr val="041E42"/>
              </a:solidFill>
              <a:latin typeface="Scania Office"/>
              <a:ea typeface="+mn-ea"/>
              <a:cs typeface="Arial" panose="020B0604020202020204" pitchFamily="34" charset="0"/>
            </a:endParaRPr>
          </a:p>
        </p:txBody>
      </p:sp>
    </p:spTree>
    <p:extLst>
      <p:ext uri="{BB962C8B-B14F-4D97-AF65-F5344CB8AC3E}">
        <p14:creationId xmlns:p14="http://schemas.microsoft.com/office/powerpoint/2010/main" val="9045618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5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101A4D"/>
                </a:solidFill>
                <a:latin typeface="Scania Office Headline Bold" panose="00000805000000000000" pitchFamily="2" charset="0"/>
              </a:rPr>
              <a:t>PRINCIPAIS CONCLUSÕES</a:t>
            </a:r>
            <a:endParaRPr sz="2400">
              <a:solidFill>
                <a:srgbClr val="101A4D"/>
              </a:solidFill>
              <a:latin typeface="Scania Office Headline Bold" panose="00000805000000000000" pitchFamily="2" charset="0"/>
            </a:endParaRPr>
          </a:p>
        </p:txBody>
      </p:sp>
      <p:sp>
        <p:nvSpPr>
          <p:cNvPr id="566" name="Google Shape;566;p52"/>
          <p:cNvSpPr/>
          <p:nvPr/>
        </p:nvSpPr>
        <p:spPr>
          <a:xfrm>
            <a:off x="3802668" y="2187430"/>
            <a:ext cx="976200" cy="976200"/>
          </a:xfrm>
          <a:prstGeom prst="ellipse">
            <a:avLst/>
          </a:prstGeom>
          <a:solidFill>
            <a:srgbClr val="101A4D"/>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52"/>
          <p:cNvSpPr/>
          <p:nvPr/>
        </p:nvSpPr>
        <p:spPr>
          <a:xfrm>
            <a:off x="1210726" y="2187430"/>
            <a:ext cx="976200" cy="976200"/>
          </a:xfrm>
          <a:prstGeom prst="ellipse">
            <a:avLst/>
          </a:prstGeom>
          <a:solidFill>
            <a:srgbClr val="101A4D"/>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a:extLst>
              <a:ext uri="{FF2B5EF4-FFF2-40B4-BE49-F238E27FC236}">
                <a16:creationId xmlns:a16="http://schemas.microsoft.com/office/drawing/2014/main" id="{FCA04368-66F4-4F78-B1D9-326A174F8815}"/>
              </a:ext>
            </a:extLst>
          </p:cNvPr>
          <p:cNvSpPr txBox="1"/>
          <p:nvPr/>
        </p:nvSpPr>
        <p:spPr>
          <a:xfrm>
            <a:off x="613819" y="3167665"/>
            <a:ext cx="2098828" cy="573362"/>
          </a:xfrm>
          <a:prstGeom prst="rect">
            <a:avLst/>
          </a:prstGeom>
          <a:noFill/>
        </p:spPr>
        <p:txBody>
          <a:bodyPr wrap="square" rtlCol="0">
            <a:spAutoFit/>
          </a:bodyPr>
          <a:lstStyle/>
          <a:p>
            <a:pPr algn="ctr">
              <a:lnSpc>
                <a:spcPct val="150000"/>
              </a:lnSpc>
            </a:pPr>
            <a:r>
              <a:rPr lang="sv-SE" sz="1100" b="1">
                <a:latin typeface="Scania Office" panose="00000500000000000000" pitchFamily="2" charset="0"/>
              </a:rPr>
              <a:t>Novo </a:t>
            </a:r>
            <a:r>
              <a:rPr lang="sv-SE" sz="1100" b="1" err="1">
                <a:latin typeface="Scania Office" panose="00000500000000000000" pitchFamily="2" charset="0"/>
              </a:rPr>
              <a:t>painel</a:t>
            </a:r>
            <a:r>
              <a:rPr lang="sv-SE" sz="1100" b="1">
                <a:latin typeface="Scania Office" panose="00000500000000000000" pitchFamily="2" charset="0"/>
              </a:rPr>
              <a:t> de </a:t>
            </a:r>
            <a:r>
              <a:rPr lang="sv-SE" sz="1100" b="1" err="1">
                <a:latin typeface="Scania Office" panose="00000500000000000000" pitchFamily="2" charset="0"/>
              </a:rPr>
              <a:t>instrumentos</a:t>
            </a:r>
            <a:endParaRPr lang="sv-SE" sz="1100" b="1">
              <a:latin typeface="Scania Office" panose="00000500000000000000" pitchFamily="2" charset="0"/>
            </a:endParaRPr>
          </a:p>
        </p:txBody>
      </p:sp>
      <p:pic>
        <p:nvPicPr>
          <p:cNvPr id="44" name="ScaniaSymbol">
            <a:extLst>
              <a:ext uri="{FF2B5EF4-FFF2-40B4-BE49-F238E27FC236}">
                <a16:creationId xmlns:a16="http://schemas.microsoft.com/office/drawing/2014/main" id="{F53BD78F-FF60-4888-944C-DFBC2FA3097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25" name="Google Shape;566;p52">
            <a:extLst>
              <a:ext uri="{FF2B5EF4-FFF2-40B4-BE49-F238E27FC236}">
                <a16:creationId xmlns:a16="http://schemas.microsoft.com/office/drawing/2014/main" id="{7410788E-9073-49C2-B36D-420D72C74BEE}"/>
              </a:ext>
            </a:extLst>
          </p:cNvPr>
          <p:cNvSpPr/>
          <p:nvPr/>
        </p:nvSpPr>
        <p:spPr>
          <a:xfrm>
            <a:off x="6394610" y="2187430"/>
            <a:ext cx="976200" cy="976200"/>
          </a:xfrm>
          <a:prstGeom prst="ellipse">
            <a:avLst/>
          </a:prstGeom>
          <a:solidFill>
            <a:srgbClr val="101A4D"/>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TextBox 25">
            <a:extLst>
              <a:ext uri="{FF2B5EF4-FFF2-40B4-BE49-F238E27FC236}">
                <a16:creationId xmlns:a16="http://schemas.microsoft.com/office/drawing/2014/main" id="{AF40C209-53B9-4A92-B3C0-E4FB585D3A03}"/>
              </a:ext>
            </a:extLst>
          </p:cNvPr>
          <p:cNvSpPr txBox="1"/>
          <p:nvPr/>
        </p:nvSpPr>
        <p:spPr>
          <a:xfrm>
            <a:off x="5665223" y="3224540"/>
            <a:ext cx="2433052" cy="600164"/>
          </a:xfrm>
          <a:prstGeom prst="rect">
            <a:avLst/>
          </a:prstGeom>
          <a:noFill/>
        </p:spPr>
        <p:txBody>
          <a:bodyPr wrap="square" rtlCol="0">
            <a:spAutoFit/>
          </a:bodyPr>
          <a:lstStyle/>
          <a:p>
            <a:pPr algn="ctr"/>
            <a:r>
              <a:rPr lang="sv-SE" sz="1100" b="1">
                <a:latin typeface="Scania Office" panose="00000500000000000000" pitchFamily="2" charset="0"/>
              </a:rPr>
              <a:t>Nova </a:t>
            </a:r>
            <a:r>
              <a:rPr lang="sv-SE" sz="1100" b="1" err="1">
                <a:latin typeface="Scania Office" panose="00000500000000000000" pitchFamily="2" charset="0"/>
              </a:rPr>
              <a:t>maneira</a:t>
            </a:r>
            <a:r>
              <a:rPr lang="sv-SE" sz="1100" b="1">
                <a:latin typeface="Scania Office" panose="00000500000000000000" pitchFamily="2" charset="0"/>
              </a:rPr>
              <a:t> de </a:t>
            </a:r>
            <a:r>
              <a:rPr lang="sv-SE" sz="1100" b="1" err="1">
                <a:latin typeface="Scania Office" panose="00000500000000000000" pitchFamily="2" charset="0"/>
              </a:rPr>
              <a:t>posicionar</a:t>
            </a:r>
            <a:r>
              <a:rPr lang="sv-SE" sz="1100" b="1">
                <a:latin typeface="Scania Office" panose="00000500000000000000" pitchFamily="2" charset="0"/>
              </a:rPr>
              <a:t> o posto do </a:t>
            </a:r>
            <a:r>
              <a:rPr lang="sv-SE" sz="1100" b="1" err="1">
                <a:latin typeface="Scania Office" panose="00000500000000000000" pitchFamily="2" charset="0"/>
              </a:rPr>
              <a:t>motorista</a:t>
            </a:r>
            <a:endParaRPr lang="en-GB" sz="1100" b="1">
              <a:latin typeface="Scania Office" panose="00000500000000000000" pitchFamily="2" charset="0"/>
            </a:endParaRPr>
          </a:p>
          <a:p>
            <a:pPr algn="ctr"/>
            <a:endParaRPr lang="sv-SE" sz="1100" b="1">
              <a:latin typeface="Scania Office" panose="00000500000000000000" pitchFamily="2" charset="0"/>
            </a:endParaRPr>
          </a:p>
        </p:txBody>
      </p:sp>
      <p:sp>
        <p:nvSpPr>
          <p:cNvPr id="48" name="TextBox 47">
            <a:extLst>
              <a:ext uri="{FF2B5EF4-FFF2-40B4-BE49-F238E27FC236}">
                <a16:creationId xmlns:a16="http://schemas.microsoft.com/office/drawing/2014/main" id="{C2877B8F-441B-4158-B041-F216927F1D18}"/>
              </a:ext>
            </a:extLst>
          </p:cNvPr>
          <p:cNvSpPr txBox="1"/>
          <p:nvPr/>
        </p:nvSpPr>
        <p:spPr>
          <a:xfrm>
            <a:off x="3137134" y="3224540"/>
            <a:ext cx="2315509" cy="261610"/>
          </a:xfrm>
          <a:prstGeom prst="rect">
            <a:avLst/>
          </a:prstGeom>
          <a:noFill/>
        </p:spPr>
        <p:txBody>
          <a:bodyPr wrap="square">
            <a:spAutoFit/>
          </a:bodyPr>
          <a:lstStyle/>
          <a:p>
            <a:pPr algn="ctr"/>
            <a:r>
              <a:rPr lang="sv-SE" sz="1100" b="1">
                <a:latin typeface="Scania Office" panose="00000500000000000000" pitchFamily="2" charset="0"/>
              </a:rPr>
              <a:t>Novo posto do </a:t>
            </a:r>
            <a:r>
              <a:rPr lang="sv-SE" sz="1100" b="1" err="1">
                <a:latin typeface="Scania Office" panose="00000500000000000000" pitchFamily="2" charset="0"/>
              </a:rPr>
              <a:t>motorista</a:t>
            </a:r>
            <a:endParaRPr lang="sv-SE" sz="1100" b="1">
              <a:latin typeface="Scania Office" panose="00000500000000000000" pitchFamily="2" charset="0"/>
            </a:endParaRPr>
          </a:p>
        </p:txBody>
      </p:sp>
      <p:grpSp>
        <p:nvGrpSpPr>
          <p:cNvPr id="40" name="Google Shape;10447;p105">
            <a:extLst>
              <a:ext uri="{FF2B5EF4-FFF2-40B4-BE49-F238E27FC236}">
                <a16:creationId xmlns:a16="http://schemas.microsoft.com/office/drawing/2014/main" id="{3D1819EB-8453-49EB-8678-0E59876D6322}"/>
              </a:ext>
            </a:extLst>
          </p:cNvPr>
          <p:cNvGrpSpPr/>
          <p:nvPr/>
        </p:nvGrpSpPr>
        <p:grpSpPr>
          <a:xfrm>
            <a:off x="1476990" y="2416095"/>
            <a:ext cx="445410" cy="459643"/>
            <a:chOff x="-61783350" y="2297100"/>
            <a:chExt cx="316650" cy="316650"/>
          </a:xfrm>
          <a:solidFill>
            <a:schemeClr val="bg1"/>
          </a:solidFill>
        </p:grpSpPr>
        <p:sp>
          <p:nvSpPr>
            <p:cNvPr id="41" name="Google Shape;10448;p105">
              <a:extLst>
                <a:ext uri="{FF2B5EF4-FFF2-40B4-BE49-F238E27FC236}">
                  <a16:creationId xmlns:a16="http://schemas.microsoft.com/office/drawing/2014/main" id="{13B48B7A-0142-4BDB-8479-14BB81DB62FE}"/>
                </a:ext>
              </a:extLst>
            </p:cNvPr>
            <p:cNvSpPr/>
            <p:nvPr/>
          </p:nvSpPr>
          <p:spPr>
            <a:xfrm>
              <a:off x="-61783350" y="2297100"/>
              <a:ext cx="316650" cy="316650"/>
            </a:xfrm>
            <a:custGeom>
              <a:avLst/>
              <a:gdLst/>
              <a:ahLst/>
              <a:cxnLst/>
              <a:rect l="l" t="t" r="r" b="b"/>
              <a:pathLst>
                <a:path w="12666" h="12666" extrusionOk="0">
                  <a:moveTo>
                    <a:pt x="379" y="0"/>
                  </a:moveTo>
                  <a:cubicBezTo>
                    <a:pt x="158" y="0"/>
                    <a:pt x="1" y="189"/>
                    <a:pt x="1" y="441"/>
                  </a:cubicBezTo>
                  <a:lnTo>
                    <a:pt x="1" y="12287"/>
                  </a:lnTo>
                  <a:cubicBezTo>
                    <a:pt x="1" y="12508"/>
                    <a:pt x="190" y="12665"/>
                    <a:pt x="379" y="12665"/>
                  </a:cubicBezTo>
                  <a:lnTo>
                    <a:pt x="12256" y="12665"/>
                  </a:lnTo>
                  <a:cubicBezTo>
                    <a:pt x="12477" y="12665"/>
                    <a:pt x="12666" y="12476"/>
                    <a:pt x="12666" y="12287"/>
                  </a:cubicBezTo>
                  <a:cubicBezTo>
                    <a:pt x="12634" y="12098"/>
                    <a:pt x="12477" y="11878"/>
                    <a:pt x="12256" y="11878"/>
                  </a:cubicBezTo>
                  <a:lnTo>
                    <a:pt x="820" y="11878"/>
                  </a:lnTo>
                  <a:lnTo>
                    <a:pt x="820" y="441"/>
                  </a:lnTo>
                  <a:cubicBezTo>
                    <a:pt x="820" y="189"/>
                    <a:pt x="631" y="0"/>
                    <a:pt x="379"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449;p105">
              <a:extLst>
                <a:ext uri="{FF2B5EF4-FFF2-40B4-BE49-F238E27FC236}">
                  <a16:creationId xmlns:a16="http://schemas.microsoft.com/office/drawing/2014/main" id="{7F94BC60-AD6E-47EA-A655-91C1446C40E6}"/>
                </a:ext>
              </a:extLst>
            </p:cNvPr>
            <p:cNvSpPr/>
            <p:nvPr/>
          </p:nvSpPr>
          <p:spPr>
            <a:xfrm>
              <a:off x="-61742375" y="2387675"/>
              <a:ext cx="275675" cy="151250"/>
            </a:xfrm>
            <a:custGeom>
              <a:avLst/>
              <a:gdLst/>
              <a:ahLst/>
              <a:cxnLst/>
              <a:rect l="l" t="t" r="r" b="b"/>
              <a:pathLst>
                <a:path w="11027" h="6050" extrusionOk="0">
                  <a:moveTo>
                    <a:pt x="9767" y="788"/>
                  </a:moveTo>
                  <a:cubicBezTo>
                    <a:pt x="10019" y="788"/>
                    <a:pt x="10208" y="977"/>
                    <a:pt x="10208" y="1229"/>
                  </a:cubicBezTo>
                  <a:cubicBezTo>
                    <a:pt x="10176" y="1450"/>
                    <a:pt x="10019" y="1639"/>
                    <a:pt x="9767" y="1639"/>
                  </a:cubicBezTo>
                  <a:cubicBezTo>
                    <a:pt x="9546" y="1639"/>
                    <a:pt x="9389" y="1450"/>
                    <a:pt x="9389" y="1229"/>
                  </a:cubicBezTo>
                  <a:cubicBezTo>
                    <a:pt x="9389" y="977"/>
                    <a:pt x="9578" y="788"/>
                    <a:pt x="9767" y="788"/>
                  </a:cubicBezTo>
                  <a:close/>
                  <a:moveTo>
                    <a:pt x="4001" y="1607"/>
                  </a:moveTo>
                  <a:cubicBezTo>
                    <a:pt x="4222" y="1607"/>
                    <a:pt x="4379" y="1796"/>
                    <a:pt x="4379" y="2048"/>
                  </a:cubicBezTo>
                  <a:cubicBezTo>
                    <a:pt x="4379" y="2269"/>
                    <a:pt x="4222" y="2489"/>
                    <a:pt x="4001" y="2489"/>
                  </a:cubicBezTo>
                  <a:cubicBezTo>
                    <a:pt x="3749" y="2489"/>
                    <a:pt x="3560" y="2269"/>
                    <a:pt x="3560" y="2048"/>
                  </a:cubicBezTo>
                  <a:cubicBezTo>
                    <a:pt x="3560" y="1796"/>
                    <a:pt x="3749" y="1607"/>
                    <a:pt x="4001" y="1607"/>
                  </a:cubicBezTo>
                  <a:close/>
                  <a:moveTo>
                    <a:pt x="6459" y="4128"/>
                  </a:moveTo>
                  <a:cubicBezTo>
                    <a:pt x="6679" y="4128"/>
                    <a:pt x="6900" y="4317"/>
                    <a:pt x="6900" y="4569"/>
                  </a:cubicBezTo>
                  <a:cubicBezTo>
                    <a:pt x="6868" y="4758"/>
                    <a:pt x="6711" y="4947"/>
                    <a:pt x="6459" y="4947"/>
                  </a:cubicBezTo>
                  <a:cubicBezTo>
                    <a:pt x="6238" y="4947"/>
                    <a:pt x="6081" y="4758"/>
                    <a:pt x="6081" y="4569"/>
                  </a:cubicBezTo>
                  <a:cubicBezTo>
                    <a:pt x="6081" y="4317"/>
                    <a:pt x="6270" y="4128"/>
                    <a:pt x="6459" y="4128"/>
                  </a:cubicBezTo>
                  <a:close/>
                  <a:moveTo>
                    <a:pt x="1229" y="4380"/>
                  </a:moveTo>
                  <a:cubicBezTo>
                    <a:pt x="1481" y="4380"/>
                    <a:pt x="1638" y="4569"/>
                    <a:pt x="1638" y="4789"/>
                  </a:cubicBezTo>
                  <a:cubicBezTo>
                    <a:pt x="1638" y="5041"/>
                    <a:pt x="1481" y="5230"/>
                    <a:pt x="1229" y="5230"/>
                  </a:cubicBezTo>
                  <a:cubicBezTo>
                    <a:pt x="1008" y="5230"/>
                    <a:pt x="788" y="5041"/>
                    <a:pt x="788" y="4789"/>
                  </a:cubicBezTo>
                  <a:cubicBezTo>
                    <a:pt x="788" y="4569"/>
                    <a:pt x="1008" y="4380"/>
                    <a:pt x="1229" y="4380"/>
                  </a:cubicBezTo>
                  <a:close/>
                  <a:moveTo>
                    <a:pt x="9767" y="0"/>
                  </a:moveTo>
                  <a:cubicBezTo>
                    <a:pt x="9105" y="0"/>
                    <a:pt x="8570" y="536"/>
                    <a:pt x="8570" y="1229"/>
                  </a:cubicBezTo>
                  <a:cubicBezTo>
                    <a:pt x="8570" y="1418"/>
                    <a:pt x="8601" y="1576"/>
                    <a:pt x="8664" y="1765"/>
                  </a:cubicBezTo>
                  <a:lnTo>
                    <a:pt x="7026" y="3434"/>
                  </a:lnTo>
                  <a:cubicBezTo>
                    <a:pt x="6868" y="3340"/>
                    <a:pt x="6679" y="3308"/>
                    <a:pt x="6459" y="3308"/>
                  </a:cubicBezTo>
                  <a:cubicBezTo>
                    <a:pt x="6270" y="3308"/>
                    <a:pt x="6112" y="3340"/>
                    <a:pt x="5923" y="3434"/>
                  </a:cubicBezTo>
                  <a:lnTo>
                    <a:pt x="5104" y="2584"/>
                  </a:lnTo>
                  <a:cubicBezTo>
                    <a:pt x="5167" y="2426"/>
                    <a:pt x="5199" y="2237"/>
                    <a:pt x="5199" y="2048"/>
                  </a:cubicBezTo>
                  <a:cubicBezTo>
                    <a:pt x="5199" y="1387"/>
                    <a:pt x="4663" y="788"/>
                    <a:pt x="4001" y="788"/>
                  </a:cubicBezTo>
                  <a:cubicBezTo>
                    <a:pt x="3308" y="788"/>
                    <a:pt x="2773" y="1324"/>
                    <a:pt x="2773" y="2048"/>
                  </a:cubicBezTo>
                  <a:cubicBezTo>
                    <a:pt x="2773" y="2237"/>
                    <a:pt x="2804" y="2395"/>
                    <a:pt x="2899" y="2584"/>
                  </a:cubicBezTo>
                  <a:lnTo>
                    <a:pt x="1796" y="3686"/>
                  </a:lnTo>
                  <a:cubicBezTo>
                    <a:pt x="1638" y="3623"/>
                    <a:pt x="1418" y="3592"/>
                    <a:pt x="1229" y="3592"/>
                  </a:cubicBezTo>
                  <a:cubicBezTo>
                    <a:pt x="567" y="3592"/>
                    <a:pt x="0" y="4128"/>
                    <a:pt x="0" y="4852"/>
                  </a:cubicBezTo>
                  <a:cubicBezTo>
                    <a:pt x="0" y="5514"/>
                    <a:pt x="567" y="6049"/>
                    <a:pt x="1229" y="6049"/>
                  </a:cubicBezTo>
                  <a:cubicBezTo>
                    <a:pt x="1890" y="6049"/>
                    <a:pt x="2458" y="5514"/>
                    <a:pt x="2458" y="4852"/>
                  </a:cubicBezTo>
                  <a:cubicBezTo>
                    <a:pt x="2458" y="4632"/>
                    <a:pt x="2426" y="4474"/>
                    <a:pt x="2332" y="4285"/>
                  </a:cubicBezTo>
                  <a:lnTo>
                    <a:pt x="3434" y="3182"/>
                  </a:lnTo>
                  <a:cubicBezTo>
                    <a:pt x="3592" y="3245"/>
                    <a:pt x="3781" y="3308"/>
                    <a:pt x="4001" y="3308"/>
                  </a:cubicBezTo>
                  <a:cubicBezTo>
                    <a:pt x="4190" y="3308"/>
                    <a:pt x="4348" y="3277"/>
                    <a:pt x="4537" y="3182"/>
                  </a:cubicBezTo>
                  <a:lnTo>
                    <a:pt x="5356" y="4001"/>
                  </a:lnTo>
                  <a:cubicBezTo>
                    <a:pt x="5293" y="4159"/>
                    <a:pt x="5262" y="4348"/>
                    <a:pt x="5262" y="4569"/>
                  </a:cubicBezTo>
                  <a:cubicBezTo>
                    <a:pt x="5262" y="5230"/>
                    <a:pt x="5797" y="5766"/>
                    <a:pt x="6459" y="5766"/>
                  </a:cubicBezTo>
                  <a:cubicBezTo>
                    <a:pt x="7152" y="5766"/>
                    <a:pt x="7687" y="5230"/>
                    <a:pt x="7687" y="4569"/>
                  </a:cubicBezTo>
                  <a:cubicBezTo>
                    <a:pt x="7687" y="4348"/>
                    <a:pt x="7656" y="4191"/>
                    <a:pt x="7561" y="4001"/>
                  </a:cubicBezTo>
                  <a:lnTo>
                    <a:pt x="9231" y="2363"/>
                  </a:lnTo>
                  <a:cubicBezTo>
                    <a:pt x="9389" y="2426"/>
                    <a:pt x="9578" y="2489"/>
                    <a:pt x="9767" y="2489"/>
                  </a:cubicBezTo>
                  <a:cubicBezTo>
                    <a:pt x="10460" y="2489"/>
                    <a:pt x="11027" y="1922"/>
                    <a:pt x="11027" y="1229"/>
                  </a:cubicBezTo>
                  <a:cubicBezTo>
                    <a:pt x="10995" y="536"/>
                    <a:pt x="10460" y="0"/>
                    <a:pt x="9767"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9938;p103">
            <a:extLst>
              <a:ext uri="{FF2B5EF4-FFF2-40B4-BE49-F238E27FC236}">
                <a16:creationId xmlns:a16="http://schemas.microsoft.com/office/drawing/2014/main" id="{320212CA-0FB5-48D5-B567-EE9B76F237C9}"/>
              </a:ext>
            </a:extLst>
          </p:cNvPr>
          <p:cNvGrpSpPr/>
          <p:nvPr/>
        </p:nvGrpSpPr>
        <p:grpSpPr>
          <a:xfrm>
            <a:off x="4086001" y="2416095"/>
            <a:ext cx="406832" cy="495169"/>
            <a:chOff x="3316000" y="4399325"/>
            <a:chExt cx="392325" cy="483100"/>
          </a:xfrm>
          <a:solidFill>
            <a:schemeClr val="bg1"/>
          </a:solidFill>
        </p:grpSpPr>
        <p:sp>
          <p:nvSpPr>
            <p:cNvPr id="45" name="Google Shape;9939;p103">
              <a:extLst>
                <a:ext uri="{FF2B5EF4-FFF2-40B4-BE49-F238E27FC236}">
                  <a16:creationId xmlns:a16="http://schemas.microsoft.com/office/drawing/2014/main" id="{803C70A6-626A-4473-86CE-BB4DA6193E6F}"/>
                </a:ext>
              </a:extLst>
            </p:cNvPr>
            <p:cNvSpPr/>
            <p:nvPr/>
          </p:nvSpPr>
          <p:spPr>
            <a:xfrm>
              <a:off x="3316000" y="4399325"/>
              <a:ext cx="392325" cy="483100"/>
            </a:xfrm>
            <a:custGeom>
              <a:avLst/>
              <a:gdLst/>
              <a:ahLst/>
              <a:cxnLst/>
              <a:rect l="l" t="t" r="r" b="b"/>
              <a:pathLst>
                <a:path w="15693" h="19324" extrusionOk="0">
                  <a:moveTo>
                    <a:pt x="7824" y="1132"/>
                  </a:moveTo>
                  <a:cubicBezTo>
                    <a:pt x="8714" y="1132"/>
                    <a:pt x="9554" y="1551"/>
                    <a:pt x="10088" y="2264"/>
                  </a:cubicBezTo>
                  <a:cubicBezTo>
                    <a:pt x="9551" y="2977"/>
                    <a:pt x="8711" y="3393"/>
                    <a:pt x="7824" y="3396"/>
                  </a:cubicBezTo>
                  <a:lnTo>
                    <a:pt x="5049" y="3396"/>
                  </a:lnTo>
                  <a:cubicBezTo>
                    <a:pt x="5321" y="2080"/>
                    <a:pt x="6477" y="1135"/>
                    <a:pt x="7824" y="1132"/>
                  </a:cubicBezTo>
                  <a:close/>
                  <a:moveTo>
                    <a:pt x="10595" y="3393"/>
                  </a:moveTo>
                  <a:cubicBezTo>
                    <a:pt x="10635" y="3580"/>
                    <a:pt x="10653" y="3771"/>
                    <a:pt x="10653" y="3964"/>
                  </a:cubicBezTo>
                  <a:lnTo>
                    <a:pt x="10653" y="6304"/>
                  </a:lnTo>
                  <a:cubicBezTo>
                    <a:pt x="10653" y="7865"/>
                    <a:pt x="9385" y="9133"/>
                    <a:pt x="7824" y="9133"/>
                  </a:cubicBezTo>
                  <a:cubicBezTo>
                    <a:pt x="6260" y="9133"/>
                    <a:pt x="4991" y="7865"/>
                    <a:pt x="4991" y="6304"/>
                  </a:cubicBezTo>
                  <a:lnTo>
                    <a:pt x="4991" y="4529"/>
                  </a:lnTo>
                  <a:lnTo>
                    <a:pt x="7824" y="4529"/>
                  </a:lnTo>
                  <a:cubicBezTo>
                    <a:pt x="8859" y="4525"/>
                    <a:pt x="9856" y="4121"/>
                    <a:pt x="10595" y="3393"/>
                  </a:cubicBezTo>
                  <a:close/>
                  <a:moveTo>
                    <a:pt x="6465" y="10027"/>
                  </a:moveTo>
                  <a:cubicBezTo>
                    <a:pt x="6903" y="10187"/>
                    <a:pt x="7362" y="10267"/>
                    <a:pt x="7823" y="10267"/>
                  </a:cubicBezTo>
                  <a:cubicBezTo>
                    <a:pt x="8283" y="10267"/>
                    <a:pt x="8743" y="10187"/>
                    <a:pt x="9182" y="10027"/>
                  </a:cubicBezTo>
                  <a:lnTo>
                    <a:pt x="9182" y="10027"/>
                  </a:lnTo>
                  <a:lnTo>
                    <a:pt x="7824" y="12071"/>
                  </a:lnTo>
                  <a:lnTo>
                    <a:pt x="6465" y="10027"/>
                  </a:lnTo>
                  <a:close/>
                  <a:moveTo>
                    <a:pt x="10152" y="10610"/>
                  </a:moveTo>
                  <a:lnTo>
                    <a:pt x="11051" y="11476"/>
                  </a:lnTo>
                  <a:lnTo>
                    <a:pt x="9433" y="13904"/>
                  </a:lnTo>
                  <a:lnTo>
                    <a:pt x="8551" y="13022"/>
                  </a:lnTo>
                  <a:lnTo>
                    <a:pt x="10152" y="10610"/>
                  </a:lnTo>
                  <a:close/>
                  <a:moveTo>
                    <a:pt x="5493" y="10610"/>
                  </a:moveTo>
                  <a:lnTo>
                    <a:pt x="7096" y="13022"/>
                  </a:lnTo>
                  <a:lnTo>
                    <a:pt x="6211" y="13907"/>
                  </a:lnTo>
                  <a:lnTo>
                    <a:pt x="4593" y="11476"/>
                  </a:lnTo>
                  <a:lnTo>
                    <a:pt x="5493" y="10610"/>
                  </a:lnTo>
                  <a:close/>
                  <a:moveTo>
                    <a:pt x="3630" y="12074"/>
                  </a:moveTo>
                  <a:lnTo>
                    <a:pt x="5653" y="15109"/>
                  </a:lnTo>
                  <a:cubicBezTo>
                    <a:pt x="5746" y="15251"/>
                    <a:pt x="5900" y="15341"/>
                    <a:pt x="6069" y="15356"/>
                  </a:cubicBezTo>
                  <a:cubicBezTo>
                    <a:pt x="6087" y="15359"/>
                    <a:pt x="6106" y="15359"/>
                    <a:pt x="6124" y="15359"/>
                  </a:cubicBezTo>
                  <a:cubicBezTo>
                    <a:pt x="6275" y="15359"/>
                    <a:pt x="6417" y="15302"/>
                    <a:pt x="6525" y="15193"/>
                  </a:cubicBezTo>
                  <a:lnTo>
                    <a:pt x="7256" y="14463"/>
                  </a:lnTo>
                  <a:lnTo>
                    <a:pt x="7256" y="18192"/>
                  </a:lnTo>
                  <a:lnTo>
                    <a:pt x="2247" y="18192"/>
                  </a:lnTo>
                  <a:lnTo>
                    <a:pt x="1332" y="13502"/>
                  </a:lnTo>
                  <a:cubicBezTo>
                    <a:pt x="1329" y="13493"/>
                    <a:pt x="1326" y="13484"/>
                    <a:pt x="1326" y="13475"/>
                  </a:cubicBezTo>
                  <a:cubicBezTo>
                    <a:pt x="1235" y="13110"/>
                    <a:pt x="1438" y="12735"/>
                    <a:pt x="1791" y="12612"/>
                  </a:cubicBezTo>
                  <a:lnTo>
                    <a:pt x="3630" y="12074"/>
                  </a:lnTo>
                  <a:close/>
                  <a:moveTo>
                    <a:pt x="12015" y="12074"/>
                  </a:moveTo>
                  <a:lnTo>
                    <a:pt x="13899" y="12612"/>
                  </a:lnTo>
                  <a:cubicBezTo>
                    <a:pt x="14252" y="12735"/>
                    <a:pt x="14454" y="13110"/>
                    <a:pt x="14367" y="13475"/>
                  </a:cubicBezTo>
                  <a:cubicBezTo>
                    <a:pt x="14364" y="13481"/>
                    <a:pt x="14361" y="13490"/>
                    <a:pt x="14361" y="13496"/>
                  </a:cubicBezTo>
                  <a:lnTo>
                    <a:pt x="13395" y="18192"/>
                  </a:lnTo>
                  <a:lnTo>
                    <a:pt x="8388" y="18192"/>
                  </a:lnTo>
                  <a:lnTo>
                    <a:pt x="8388" y="14463"/>
                  </a:lnTo>
                  <a:lnTo>
                    <a:pt x="9119" y="15196"/>
                  </a:lnTo>
                  <a:cubicBezTo>
                    <a:pt x="9228" y="15302"/>
                    <a:pt x="9370" y="15362"/>
                    <a:pt x="9521" y="15362"/>
                  </a:cubicBezTo>
                  <a:cubicBezTo>
                    <a:pt x="9539" y="15362"/>
                    <a:pt x="9557" y="15359"/>
                    <a:pt x="9578" y="15359"/>
                  </a:cubicBezTo>
                  <a:cubicBezTo>
                    <a:pt x="9744" y="15341"/>
                    <a:pt x="9898" y="15251"/>
                    <a:pt x="9992" y="15109"/>
                  </a:cubicBezTo>
                  <a:lnTo>
                    <a:pt x="12015" y="12074"/>
                  </a:lnTo>
                  <a:close/>
                  <a:moveTo>
                    <a:pt x="7823" y="1"/>
                  </a:moveTo>
                  <a:cubicBezTo>
                    <a:pt x="7476" y="1"/>
                    <a:pt x="7126" y="46"/>
                    <a:pt x="6779" y="141"/>
                  </a:cubicBezTo>
                  <a:cubicBezTo>
                    <a:pt x="5055" y="612"/>
                    <a:pt x="3859" y="2176"/>
                    <a:pt x="3859" y="3964"/>
                  </a:cubicBezTo>
                  <a:lnTo>
                    <a:pt x="3859" y="6304"/>
                  </a:lnTo>
                  <a:cubicBezTo>
                    <a:pt x="3859" y="7355"/>
                    <a:pt x="4279" y="8363"/>
                    <a:pt x="5022" y="9106"/>
                  </a:cubicBezTo>
                  <a:lnTo>
                    <a:pt x="5022" y="9489"/>
                  </a:lnTo>
                  <a:lnTo>
                    <a:pt x="3539" y="10921"/>
                  </a:lnTo>
                  <a:lnTo>
                    <a:pt x="1462" y="11528"/>
                  </a:lnTo>
                  <a:lnTo>
                    <a:pt x="1444" y="11534"/>
                  </a:lnTo>
                  <a:cubicBezTo>
                    <a:pt x="529" y="11842"/>
                    <a:pt x="0" y="12796"/>
                    <a:pt x="221" y="13735"/>
                  </a:cubicBezTo>
                  <a:lnTo>
                    <a:pt x="1223" y="18868"/>
                  </a:lnTo>
                  <a:cubicBezTo>
                    <a:pt x="1274" y="19131"/>
                    <a:pt x="1507" y="19324"/>
                    <a:pt x="1779" y="19324"/>
                  </a:cubicBezTo>
                  <a:cubicBezTo>
                    <a:pt x="1794" y="19324"/>
                    <a:pt x="1809" y="19324"/>
                    <a:pt x="1824" y="19321"/>
                  </a:cubicBezTo>
                  <a:cubicBezTo>
                    <a:pt x="1839" y="19321"/>
                    <a:pt x="1854" y="19324"/>
                    <a:pt x="1869" y="19324"/>
                  </a:cubicBezTo>
                  <a:lnTo>
                    <a:pt x="13856" y="19324"/>
                  </a:lnTo>
                  <a:cubicBezTo>
                    <a:pt x="14125" y="19324"/>
                    <a:pt x="14358" y="19134"/>
                    <a:pt x="14412" y="18871"/>
                  </a:cubicBezTo>
                  <a:lnTo>
                    <a:pt x="15469" y="13735"/>
                  </a:lnTo>
                  <a:cubicBezTo>
                    <a:pt x="15692" y="12796"/>
                    <a:pt x="15164" y="11842"/>
                    <a:pt x="14249" y="11534"/>
                  </a:cubicBezTo>
                  <a:lnTo>
                    <a:pt x="14225" y="11525"/>
                  </a:lnTo>
                  <a:lnTo>
                    <a:pt x="12108" y="10921"/>
                  </a:lnTo>
                  <a:lnTo>
                    <a:pt x="10623" y="9489"/>
                  </a:lnTo>
                  <a:lnTo>
                    <a:pt x="10623" y="9103"/>
                  </a:lnTo>
                  <a:cubicBezTo>
                    <a:pt x="11368" y="8363"/>
                    <a:pt x="11785" y="7355"/>
                    <a:pt x="11785" y="6304"/>
                  </a:cubicBezTo>
                  <a:lnTo>
                    <a:pt x="11785" y="3964"/>
                  </a:lnTo>
                  <a:cubicBezTo>
                    <a:pt x="11785" y="3281"/>
                    <a:pt x="11610" y="2611"/>
                    <a:pt x="11275" y="2019"/>
                  </a:cubicBezTo>
                  <a:cubicBezTo>
                    <a:pt x="11263" y="1995"/>
                    <a:pt x="11251" y="1971"/>
                    <a:pt x="11233" y="1950"/>
                  </a:cubicBezTo>
                  <a:cubicBezTo>
                    <a:pt x="10507" y="720"/>
                    <a:pt x="9197" y="1"/>
                    <a:pt x="7823"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 name="Google Shape;9940;p103">
              <a:extLst>
                <a:ext uri="{FF2B5EF4-FFF2-40B4-BE49-F238E27FC236}">
                  <a16:creationId xmlns:a16="http://schemas.microsoft.com/office/drawing/2014/main" id="{4CC1308F-BD5E-4E23-90D6-23B558587754}"/>
                </a:ext>
              </a:extLst>
            </p:cNvPr>
            <p:cNvSpPr/>
            <p:nvPr/>
          </p:nvSpPr>
          <p:spPr>
            <a:xfrm>
              <a:off x="3582300" y="4797475"/>
              <a:ext cx="56650" cy="28350"/>
            </a:xfrm>
            <a:custGeom>
              <a:avLst/>
              <a:gdLst/>
              <a:ahLst/>
              <a:cxnLst/>
              <a:rect l="l" t="t" r="r" b="b"/>
              <a:pathLst>
                <a:path w="2266" h="1134" extrusionOk="0">
                  <a:moveTo>
                    <a:pt x="569" y="1"/>
                  </a:moveTo>
                  <a:cubicBezTo>
                    <a:pt x="254" y="1"/>
                    <a:pt x="1" y="255"/>
                    <a:pt x="1" y="569"/>
                  </a:cubicBezTo>
                  <a:cubicBezTo>
                    <a:pt x="1" y="880"/>
                    <a:pt x="254" y="1133"/>
                    <a:pt x="569" y="1133"/>
                  </a:cubicBezTo>
                  <a:lnTo>
                    <a:pt x="1701" y="1133"/>
                  </a:lnTo>
                  <a:cubicBezTo>
                    <a:pt x="2012" y="1133"/>
                    <a:pt x="2265" y="880"/>
                    <a:pt x="2265" y="569"/>
                  </a:cubicBezTo>
                  <a:cubicBezTo>
                    <a:pt x="2265" y="255"/>
                    <a:pt x="2012" y="1"/>
                    <a:pt x="1701"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7" name="Google Shape;10736;p106">
            <a:extLst>
              <a:ext uri="{FF2B5EF4-FFF2-40B4-BE49-F238E27FC236}">
                <a16:creationId xmlns:a16="http://schemas.microsoft.com/office/drawing/2014/main" id="{69651658-6E21-4173-8DA8-69FA968E9EB6}"/>
              </a:ext>
            </a:extLst>
          </p:cNvPr>
          <p:cNvSpPr/>
          <p:nvPr/>
        </p:nvSpPr>
        <p:spPr>
          <a:xfrm>
            <a:off x="6661541" y="2461048"/>
            <a:ext cx="440416" cy="428964"/>
          </a:xfrm>
          <a:custGeom>
            <a:avLst/>
            <a:gdLst/>
            <a:ahLst/>
            <a:cxnLst/>
            <a:rect l="l" t="t" r="r" b="b"/>
            <a:pathLst>
              <a:path w="11847" h="11752" extrusionOk="0">
                <a:moveTo>
                  <a:pt x="6039" y="2796"/>
                </a:moveTo>
                <a:cubicBezTo>
                  <a:pt x="6845" y="2796"/>
                  <a:pt x="7621" y="3116"/>
                  <a:pt x="8224" y="3718"/>
                </a:cubicBezTo>
                <a:cubicBezTo>
                  <a:pt x="8917" y="4411"/>
                  <a:pt x="9232" y="5356"/>
                  <a:pt x="9074" y="6396"/>
                </a:cubicBezTo>
                <a:cubicBezTo>
                  <a:pt x="8885" y="7688"/>
                  <a:pt x="7814" y="8759"/>
                  <a:pt x="6522" y="8948"/>
                </a:cubicBezTo>
                <a:cubicBezTo>
                  <a:pt x="6377" y="8962"/>
                  <a:pt x="6232" y="8970"/>
                  <a:pt x="6088" y="8970"/>
                </a:cubicBezTo>
                <a:cubicBezTo>
                  <a:pt x="5606" y="8970"/>
                  <a:pt x="5132" y="8883"/>
                  <a:pt x="4695" y="8664"/>
                </a:cubicBezTo>
                <a:lnTo>
                  <a:pt x="5231" y="8160"/>
                </a:lnTo>
                <a:cubicBezTo>
                  <a:pt x="5444" y="8249"/>
                  <a:pt x="5677" y="8288"/>
                  <a:pt x="5919" y="8288"/>
                </a:cubicBezTo>
                <a:cubicBezTo>
                  <a:pt x="6106" y="8288"/>
                  <a:pt x="6298" y="8265"/>
                  <a:pt x="6491" y="8223"/>
                </a:cubicBezTo>
                <a:cubicBezTo>
                  <a:pt x="6964" y="8160"/>
                  <a:pt x="7373" y="7908"/>
                  <a:pt x="7751" y="7562"/>
                </a:cubicBezTo>
                <a:cubicBezTo>
                  <a:pt x="8098" y="7215"/>
                  <a:pt x="8318" y="6774"/>
                  <a:pt x="8413" y="6301"/>
                </a:cubicBezTo>
                <a:cubicBezTo>
                  <a:pt x="8476" y="5797"/>
                  <a:pt x="8444" y="5293"/>
                  <a:pt x="8224" y="4821"/>
                </a:cubicBezTo>
                <a:cubicBezTo>
                  <a:pt x="8161" y="4695"/>
                  <a:pt x="8066" y="4663"/>
                  <a:pt x="7972" y="4600"/>
                </a:cubicBezTo>
                <a:cubicBezTo>
                  <a:pt x="7846" y="4600"/>
                  <a:pt x="7751" y="4600"/>
                  <a:pt x="7657" y="4695"/>
                </a:cubicBezTo>
                <a:lnTo>
                  <a:pt x="6806" y="5545"/>
                </a:lnTo>
                <a:cubicBezTo>
                  <a:pt x="6743" y="5608"/>
                  <a:pt x="6649" y="5640"/>
                  <a:pt x="6558" y="5640"/>
                </a:cubicBezTo>
                <a:cubicBezTo>
                  <a:pt x="6467" y="5640"/>
                  <a:pt x="6381" y="5608"/>
                  <a:pt x="6333" y="5545"/>
                </a:cubicBezTo>
                <a:cubicBezTo>
                  <a:pt x="6207" y="5419"/>
                  <a:pt x="6207" y="5199"/>
                  <a:pt x="6333" y="5073"/>
                </a:cubicBezTo>
                <a:lnTo>
                  <a:pt x="7184" y="4222"/>
                </a:lnTo>
                <a:cubicBezTo>
                  <a:pt x="7279" y="4128"/>
                  <a:pt x="7310" y="4033"/>
                  <a:pt x="7279" y="3907"/>
                </a:cubicBezTo>
                <a:cubicBezTo>
                  <a:pt x="7279" y="3781"/>
                  <a:pt x="7184" y="3718"/>
                  <a:pt x="7058" y="3655"/>
                </a:cubicBezTo>
                <a:cubicBezTo>
                  <a:pt x="6723" y="3499"/>
                  <a:pt x="6372" y="3437"/>
                  <a:pt x="6017" y="3437"/>
                </a:cubicBezTo>
                <a:cubicBezTo>
                  <a:pt x="5871" y="3437"/>
                  <a:pt x="5724" y="3448"/>
                  <a:pt x="5577" y="3466"/>
                </a:cubicBezTo>
                <a:cubicBezTo>
                  <a:pt x="5105" y="3561"/>
                  <a:pt x="4664" y="3781"/>
                  <a:pt x="4317" y="4128"/>
                </a:cubicBezTo>
                <a:cubicBezTo>
                  <a:pt x="3971" y="4506"/>
                  <a:pt x="3719" y="4915"/>
                  <a:pt x="3656" y="5388"/>
                </a:cubicBezTo>
                <a:cubicBezTo>
                  <a:pt x="3561" y="5829"/>
                  <a:pt x="3593" y="6270"/>
                  <a:pt x="3719" y="6648"/>
                </a:cubicBezTo>
                <a:lnTo>
                  <a:pt x="3214" y="7184"/>
                </a:lnTo>
                <a:cubicBezTo>
                  <a:pt x="2962" y="6648"/>
                  <a:pt x="2868" y="6018"/>
                  <a:pt x="2962" y="5388"/>
                </a:cubicBezTo>
                <a:cubicBezTo>
                  <a:pt x="3183" y="4096"/>
                  <a:pt x="4223" y="3025"/>
                  <a:pt x="5546" y="2836"/>
                </a:cubicBezTo>
                <a:cubicBezTo>
                  <a:pt x="5710" y="2809"/>
                  <a:pt x="5875" y="2796"/>
                  <a:pt x="6039" y="2796"/>
                </a:cubicBezTo>
                <a:close/>
                <a:moveTo>
                  <a:pt x="6428" y="757"/>
                </a:moveTo>
                <a:lnTo>
                  <a:pt x="6554" y="1261"/>
                </a:lnTo>
                <a:cubicBezTo>
                  <a:pt x="6585" y="1387"/>
                  <a:pt x="6680" y="1481"/>
                  <a:pt x="6838" y="1481"/>
                </a:cubicBezTo>
                <a:cubicBezTo>
                  <a:pt x="7468" y="1607"/>
                  <a:pt x="8003" y="1859"/>
                  <a:pt x="8539" y="2206"/>
                </a:cubicBezTo>
                <a:cubicBezTo>
                  <a:pt x="8586" y="2237"/>
                  <a:pt x="8641" y="2253"/>
                  <a:pt x="8700" y="2253"/>
                </a:cubicBezTo>
                <a:cubicBezTo>
                  <a:pt x="8759" y="2253"/>
                  <a:pt x="8822" y="2237"/>
                  <a:pt x="8885" y="2206"/>
                </a:cubicBezTo>
                <a:lnTo>
                  <a:pt x="9326" y="1922"/>
                </a:lnTo>
                <a:lnTo>
                  <a:pt x="9894" y="2521"/>
                </a:lnTo>
                <a:lnTo>
                  <a:pt x="9641" y="2962"/>
                </a:lnTo>
                <a:cubicBezTo>
                  <a:pt x="9547" y="3088"/>
                  <a:pt x="9547" y="3246"/>
                  <a:pt x="9641" y="3309"/>
                </a:cubicBezTo>
                <a:cubicBezTo>
                  <a:pt x="9988" y="3813"/>
                  <a:pt x="10209" y="4411"/>
                  <a:pt x="10335" y="5010"/>
                </a:cubicBezTo>
                <a:cubicBezTo>
                  <a:pt x="10366" y="5136"/>
                  <a:pt x="10461" y="5230"/>
                  <a:pt x="10587" y="5293"/>
                </a:cubicBezTo>
                <a:lnTo>
                  <a:pt x="11091" y="5388"/>
                </a:lnTo>
                <a:lnTo>
                  <a:pt x="11091" y="6301"/>
                </a:lnTo>
                <a:lnTo>
                  <a:pt x="11154" y="6301"/>
                </a:lnTo>
                <a:lnTo>
                  <a:pt x="10650" y="6428"/>
                </a:lnTo>
                <a:cubicBezTo>
                  <a:pt x="10524" y="6459"/>
                  <a:pt x="10429" y="6554"/>
                  <a:pt x="10429" y="6711"/>
                </a:cubicBezTo>
                <a:cubicBezTo>
                  <a:pt x="10303" y="7341"/>
                  <a:pt x="10051" y="7877"/>
                  <a:pt x="9704" y="8381"/>
                </a:cubicBezTo>
                <a:cubicBezTo>
                  <a:pt x="9641" y="8507"/>
                  <a:pt x="9641" y="8633"/>
                  <a:pt x="9704" y="8759"/>
                </a:cubicBezTo>
                <a:lnTo>
                  <a:pt x="9988" y="9168"/>
                </a:lnTo>
                <a:lnTo>
                  <a:pt x="9389" y="9767"/>
                </a:lnTo>
                <a:lnTo>
                  <a:pt x="8948" y="9483"/>
                </a:lnTo>
                <a:cubicBezTo>
                  <a:pt x="8901" y="9452"/>
                  <a:pt x="8838" y="9436"/>
                  <a:pt x="8775" y="9436"/>
                </a:cubicBezTo>
                <a:cubicBezTo>
                  <a:pt x="8712" y="9436"/>
                  <a:pt x="8649" y="9452"/>
                  <a:pt x="8602" y="9483"/>
                </a:cubicBezTo>
                <a:cubicBezTo>
                  <a:pt x="8098" y="9862"/>
                  <a:pt x="7499" y="10082"/>
                  <a:pt x="6901" y="10208"/>
                </a:cubicBezTo>
                <a:cubicBezTo>
                  <a:pt x="6806" y="10240"/>
                  <a:pt x="6680" y="10334"/>
                  <a:pt x="6649" y="10429"/>
                </a:cubicBezTo>
                <a:lnTo>
                  <a:pt x="6522" y="10964"/>
                </a:lnTo>
                <a:lnTo>
                  <a:pt x="5703" y="10964"/>
                </a:lnTo>
                <a:lnTo>
                  <a:pt x="5577" y="10429"/>
                </a:lnTo>
                <a:cubicBezTo>
                  <a:pt x="5546" y="10334"/>
                  <a:pt x="5451" y="10208"/>
                  <a:pt x="5294" y="10208"/>
                </a:cubicBezTo>
                <a:cubicBezTo>
                  <a:pt x="4758" y="10082"/>
                  <a:pt x="4223" y="9893"/>
                  <a:pt x="3750" y="9609"/>
                </a:cubicBezTo>
                <a:lnTo>
                  <a:pt x="4286" y="9105"/>
                </a:lnTo>
                <a:cubicBezTo>
                  <a:pt x="4821" y="9420"/>
                  <a:pt x="5451" y="9578"/>
                  <a:pt x="6113" y="9578"/>
                </a:cubicBezTo>
                <a:cubicBezTo>
                  <a:pt x="6333" y="9578"/>
                  <a:pt x="6522" y="9578"/>
                  <a:pt x="6712" y="9546"/>
                </a:cubicBezTo>
                <a:cubicBezTo>
                  <a:pt x="7499" y="9420"/>
                  <a:pt x="8224" y="9011"/>
                  <a:pt x="8759" y="8475"/>
                </a:cubicBezTo>
                <a:cubicBezTo>
                  <a:pt x="9326" y="7908"/>
                  <a:pt x="9704" y="7184"/>
                  <a:pt x="9831" y="6428"/>
                </a:cubicBezTo>
                <a:cubicBezTo>
                  <a:pt x="10020" y="5199"/>
                  <a:pt x="9641" y="4033"/>
                  <a:pt x="8759" y="3151"/>
                </a:cubicBezTo>
                <a:cubicBezTo>
                  <a:pt x="8046" y="2438"/>
                  <a:pt x="7089" y="2034"/>
                  <a:pt x="6074" y="2034"/>
                </a:cubicBezTo>
                <a:cubicBezTo>
                  <a:pt x="5878" y="2034"/>
                  <a:pt x="5681" y="2049"/>
                  <a:pt x="5483" y="2080"/>
                </a:cubicBezTo>
                <a:cubicBezTo>
                  <a:pt x="4695" y="2206"/>
                  <a:pt x="4002" y="2615"/>
                  <a:pt x="3435" y="3151"/>
                </a:cubicBezTo>
                <a:cubicBezTo>
                  <a:pt x="2899" y="3718"/>
                  <a:pt x="2490" y="4443"/>
                  <a:pt x="2395" y="5199"/>
                </a:cubicBezTo>
                <a:cubicBezTo>
                  <a:pt x="2269" y="6018"/>
                  <a:pt x="2427" y="6900"/>
                  <a:pt x="2805" y="7656"/>
                </a:cubicBezTo>
                <a:lnTo>
                  <a:pt x="2301" y="8160"/>
                </a:lnTo>
                <a:cubicBezTo>
                  <a:pt x="2017" y="7688"/>
                  <a:pt x="1828" y="7184"/>
                  <a:pt x="1702" y="6617"/>
                </a:cubicBezTo>
                <a:cubicBezTo>
                  <a:pt x="1671" y="6491"/>
                  <a:pt x="1608" y="6396"/>
                  <a:pt x="1482" y="6333"/>
                </a:cubicBezTo>
                <a:lnTo>
                  <a:pt x="978" y="6238"/>
                </a:lnTo>
                <a:lnTo>
                  <a:pt x="978" y="5388"/>
                </a:lnTo>
                <a:lnTo>
                  <a:pt x="1482" y="5293"/>
                </a:lnTo>
                <a:cubicBezTo>
                  <a:pt x="1608" y="5230"/>
                  <a:pt x="1702" y="5167"/>
                  <a:pt x="1702" y="5010"/>
                </a:cubicBezTo>
                <a:cubicBezTo>
                  <a:pt x="1828" y="4380"/>
                  <a:pt x="2080" y="3813"/>
                  <a:pt x="2427" y="3309"/>
                </a:cubicBezTo>
                <a:cubicBezTo>
                  <a:pt x="2490" y="3183"/>
                  <a:pt x="2490" y="3088"/>
                  <a:pt x="2427" y="2962"/>
                </a:cubicBezTo>
                <a:lnTo>
                  <a:pt x="2143" y="2521"/>
                </a:lnTo>
                <a:lnTo>
                  <a:pt x="2742" y="1922"/>
                </a:lnTo>
                <a:lnTo>
                  <a:pt x="3183" y="2206"/>
                </a:lnTo>
                <a:cubicBezTo>
                  <a:pt x="3230" y="2237"/>
                  <a:pt x="3293" y="2253"/>
                  <a:pt x="3356" y="2253"/>
                </a:cubicBezTo>
                <a:cubicBezTo>
                  <a:pt x="3419" y="2253"/>
                  <a:pt x="3482" y="2237"/>
                  <a:pt x="3530" y="2206"/>
                </a:cubicBezTo>
                <a:cubicBezTo>
                  <a:pt x="4034" y="1859"/>
                  <a:pt x="4632" y="1607"/>
                  <a:pt x="5231" y="1481"/>
                </a:cubicBezTo>
                <a:cubicBezTo>
                  <a:pt x="5325" y="1450"/>
                  <a:pt x="5451" y="1387"/>
                  <a:pt x="5483" y="1261"/>
                </a:cubicBezTo>
                <a:lnTo>
                  <a:pt x="5609" y="757"/>
                </a:lnTo>
                <a:close/>
                <a:moveTo>
                  <a:pt x="6239" y="4222"/>
                </a:moveTo>
                <a:lnTo>
                  <a:pt x="5766" y="4695"/>
                </a:lnTo>
                <a:cubicBezTo>
                  <a:pt x="5388" y="5073"/>
                  <a:pt x="5388" y="5766"/>
                  <a:pt x="5766" y="6144"/>
                </a:cubicBezTo>
                <a:cubicBezTo>
                  <a:pt x="5971" y="6349"/>
                  <a:pt x="6239" y="6451"/>
                  <a:pt x="6503" y="6451"/>
                </a:cubicBezTo>
                <a:cubicBezTo>
                  <a:pt x="6767" y="6451"/>
                  <a:pt x="7027" y="6349"/>
                  <a:pt x="7216" y="6144"/>
                </a:cubicBezTo>
                <a:lnTo>
                  <a:pt x="7688" y="5671"/>
                </a:lnTo>
                <a:cubicBezTo>
                  <a:pt x="7751" y="5860"/>
                  <a:pt x="7751" y="6081"/>
                  <a:pt x="7688" y="6238"/>
                </a:cubicBezTo>
                <a:cubicBezTo>
                  <a:pt x="7594" y="6900"/>
                  <a:pt x="7027" y="7436"/>
                  <a:pt x="6365" y="7562"/>
                </a:cubicBezTo>
                <a:cubicBezTo>
                  <a:pt x="6267" y="7588"/>
                  <a:pt x="6163" y="7600"/>
                  <a:pt x="6059" y="7600"/>
                </a:cubicBezTo>
                <a:cubicBezTo>
                  <a:pt x="5794" y="7600"/>
                  <a:pt x="5520" y="7526"/>
                  <a:pt x="5294" y="7436"/>
                </a:cubicBezTo>
                <a:cubicBezTo>
                  <a:pt x="5252" y="7415"/>
                  <a:pt x="5206" y="7404"/>
                  <a:pt x="5161" y="7404"/>
                </a:cubicBezTo>
                <a:cubicBezTo>
                  <a:pt x="5070" y="7404"/>
                  <a:pt x="4979" y="7446"/>
                  <a:pt x="4916" y="7530"/>
                </a:cubicBezTo>
                <a:lnTo>
                  <a:pt x="3908" y="8507"/>
                </a:lnTo>
                <a:lnTo>
                  <a:pt x="1450" y="10964"/>
                </a:lnTo>
                <a:cubicBezTo>
                  <a:pt x="1387" y="11011"/>
                  <a:pt x="1293" y="11035"/>
                  <a:pt x="1202" y="11035"/>
                </a:cubicBezTo>
                <a:cubicBezTo>
                  <a:pt x="1112" y="11035"/>
                  <a:pt x="1025" y="11011"/>
                  <a:pt x="978" y="10964"/>
                </a:cubicBezTo>
                <a:cubicBezTo>
                  <a:pt x="852" y="10838"/>
                  <a:pt x="852" y="10586"/>
                  <a:pt x="978" y="10492"/>
                </a:cubicBezTo>
                <a:lnTo>
                  <a:pt x="3403" y="8034"/>
                </a:lnTo>
                <a:lnTo>
                  <a:pt x="4380" y="7058"/>
                </a:lnTo>
                <a:cubicBezTo>
                  <a:pt x="4506" y="6932"/>
                  <a:pt x="4506" y="6774"/>
                  <a:pt x="4475" y="6648"/>
                </a:cubicBezTo>
                <a:cubicBezTo>
                  <a:pt x="4317" y="6333"/>
                  <a:pt x="4286" y="5955"/>
                  <a:pt x="4349" y="5608"/>
                </a:cubicBezTo>
                <a:cubicBezTo>
                  <a:pt x="4475" y="4915"/>
                  <a:pt x="5010" y="4380"/>
                  <a:pt x="5703" y="4254"/>
                </a:cubicBezTo>
                <a:cubicBezTo>
                  <a:pt x="5798" y="4254"/>
                  <a:pt x="5892" y="4222"/>
                  <a:pt x="6018" y="4222"/>
                </a:cubicBezTo>
                <a:close/>
                <a:moveTo>
                  <a:pt x="5262" y="1"/>
                </a:moveTo>
                <a:cubicBezTo>
                  <a:pt x="5105" y="1"/>
                  <a:pt x="4979" y="127"/>
                  <a:pt x="4947" y="284"/>
                </a:cubicBezTo>
                <a:lnTo>
                  <a:pt x="4790" y="883"/>
                </a:lnTo>
                <a:cubicBezTo>
                  <a:pt x="4223" y="977"/>
                  <a:pt x="3719" y="1229"/>
                  <a:pt x="3214" y="1513"/>
                </a:cubicBezTo>
                <a:lnTo>
                  <a:pt x="2710" y="1198"/>
                </a:lnTo>
                <a:cubicBezTo>
                  <a:pt x="2652" y="1154"/>
                  <a:pt x="2580" y="1130"/>
                  <a:pt x="2507" y="1130"/>
                </a:cubicBezTo>
                <a:cubicBezTo>
                  <a:pt x="2422" y="1130"/>
                  <a:pt x="2337" y="1162"/>
                  <a:pt x="2269" y="1229"/>
                </a:cubicBezTo>
                <a:lnTo>
                  <a:pt x="1293" y="2206"/>
                </a:lnTo>
                <a:cubicBezTo>
                  <a:pt x="1167" y="2332"/>
                  <a:pt x="1167" y="2489"/>
                  <a:pt x="1230" y="2647"/>
                </a:cubicBezTo>
                <a:lnTo>
                  <a:pt x="1545" y="3151"/>
                </a:lnTo>
                <a:cubicBezTo>
                  <a:pt x="1230" y="3624"/>
                  <a:pt x="1041" y="4128"/>
                  <a:pt x="915" y="4726"/>
                </a:cubicBezTo>
                <a:lnTo>
                  <a:pt x="348" y="4884"/>
                </a:lnTo>
                <a:cubicBezTo>
                  <a:pt x="190" y="4915"/>
                  <a:pt x="64" y="5041"/>
                  <a:pt x="64" y="5199"/>
                </a:cubicBezTo>
                <a:lnTo>
                  <a:pt x="64" y="6585"/>
                </a:lnTo>
                <a:cubicBezTo>
                  <a:pt x="64" y="6743"/>
                  <a:pt x="190" y="6869"/>
                  <a:pt x="348" y="6900"/>
                </a:cubicBezTo>
                <a:lnTo>
                  <a:pt x="915" y="7058"/>
                </a:lnTo>
                <a:cubicBezTo>
                  <a:pt x="1041" y="7656"/>
                  <a:pt x="1324" y="8223"/>
                  <a:pt x="1639" y="8696"/>
                </a:cubicBezTo>
                <a:lnTo>
                  <a:pt x="379" y="9956"/>
                </a:lnTo>
                <a:cubicBezTo>
                  <a:pt x="1" y="10366"/>
                  <a:pt x="1" y="11027"/>
                  <a:pt x="379" y="11437"/>
                </a:cubicBezTo>
                <a:cubicBezTo>
                  <a:pt x="584" y="11626"/>
                  <a:pt x="852" y="11720"/>
                  <a:pt x="1115" y="11720"/>
                </a:cubicBezTo>
                <a:cubicBezTo>
                  <a:pt x="1379" y="11720"/>
                  <a:pt x="1639" y="11626"/>
                  <a:pt x="1828" y="11437"/>
                </a:cubicBezTo>
                <a:lnTo>
                  <a:pt x="3088" y="10177"/>
                </a:lnTo>
                <a:cubicBezTo>
                  <a:pt x="3624" y="10523"/>
                  <a:pt x="4160" y="10744"/>
                  <a:pt x="4758" y="10870"/>
                </a:cubicBezTo>
                <a:lnTo>
                  <a:pt x="4916" y="11468"/>
                </a:lnTo>
                <a:cubicBezTo>
                  <a:pt x="4947" y="11626"/>
                  <a:pt x="5073" y="11752"/>
                  <a:pt x="5231" y="11752"/>
                </a:cubicBezTo>
                <a:lnTo>
                  <a:pt x="6585" y="11752"/>
                </a:lnTo>
                <a:cubicBezTo>
                  <a:pt x="6775" y="11752"/>
                  <a:pt x="6869" y="11626"/>
                  <a:pt x="6932" y="11468"/>
                </a:cubicBezTo>
                <a:lnTo>
                  <a:pt x="7090" y="10870"/>
                </a:lnTo>
                <a:cubicBezTo>
                  <a:pt x="7625" y="10744"/>
                  <a:pt x="8129" y="10523"/>
                  <a:pt x="8665" y="10240"/>
                </a:cubicBezTo>
                <a:lnTo>
                  <a:pt x="9169" y="10555"/>
                </a:lnTo>
                <a:cubicBezTo>
                  <a:pt x="9227" y="10599"/>
                  <a:pt x="9299" y="10622"/>
                  <a:pt x="9372" y="10622"/>
                </a:cubicBezTo>
                <a:cubicBezTo>
                  <a:pt x="9457" y="10622"/>
                  <a:pt x="9542" y="10591"/>
                  <a:pt x="9610" y="10523"/>
                </a:cubicBezTo>
                <a:lnTo>
                  <a:pt x="10587" y="9546"/>
                </a:lnTo>
                <a:cubicBezTo>
                  <a:pt x="10713" y="9420"/>
                  <a:pt x="10713" y="9263"/>
                  <a:pt x="10618" y="9105"/>
                </a:cubicBezTo>
                <a:lnTo>
                  <a:pt x="10303" y="8601"/>
                </a:lnTo>
                <a:cubicBezTo>
                  <a:pt x="10618" y="8129"/>
                  <a:pt x="10807" y="7593"/>
                  <a:pt x="10933" y="7026"/>
                </a:cubicBezTo>
                <a:lnTo>
                  <a:pt x="11532" y="6869"/>
                </a:lnTo>
                <a:cubicBezTo>
                  <a:pt x="11689" y="6806"/>
                  <a:pt x="11784" y="6711"/>
                  <a:pt x="11784" y="6554"/>
                </a:cubicBezTo>
                <a:lnTo>
                  <a:pt x="11784" y="5167"/>
                </a:lnTo>
                <a:cubicBezTo>
                  <a:pt x="11847" y="5041"/>
                  <a:pt x="11721" y="4915"/>
                  <a:pt x="11563" y="4884"/>
                </a:cubicBezTo>
                <a:lnTo>
                  <a:pt x="10965" y="4726"/>
                </a:lnTo>
                <a:cubicBezTo>
                  <a:pt x="10839" y="4191"/>
                  <a:pt x="10618" y="3655"/>
                  <a:pt x="10335" y="3151"/>
                </a:cubicBezTo>
                <a:lnTo>
                  <a:pt x="10650" y="2647"/>
                </a:lnTo>
                <a:cubicBezTo>
                  <a:pt x="10744" y="2521"/>
                  <a:pt x="10744" y="2332"/>
                  <a:pt x="10618" y="2206"/>
                </a:cubicBezTo>
                <a:lnTo>
                  <a:pt x="9641" y="1229"/>
                </a:lnTo>
                <a:cubicBezTo>
                  <a:pt x="9574" y="1162"/>
                  <a:pt x="9497" y="1130"/>
                  <a:pt x="9417" y="1130"/>
                </a:cubicBezTo>
                <a:cubicBezTo>
                  <a:pt x="9347" y="1130"/>
                  <a:pt x="9274" y="1154"/>
                  <a:pt x="9200" y="1198"/>
                </a:cubicBezTo>
                <a:lnTo>
                  <a:pt x="8696" y="1513"/>
                </a:lnTo>
                <a:cubicBezTo>
                  <a:pt x="8224" y="1198"/>
                  <a:pt x="7720" y="977"/>
                  <a:pt x="7121" y="883"/>
                </a:cubicBezTo>
                <a:lnTo>
                  <a:pt x="6964" y="284"/>
                </a:lnTo>
                <a:cubicBezTo>
                  <a:pt x="6932" y="127"/>
                  <a:pt x="6806" y="1"/>
                  <a:pt x="6649" y="1"/>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2213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P spid="568" grpId="0" animBg="1"/>
      <p:bldP spid="14" grpId="0"/>
      <p:bldP spid="25" grpId="0" animBg="1"/>
      <p:bldP spid="26" grpId="0"/>
      <p:bldP spid="48" grpId="0"/>
      <p:bldP spid="4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2F33DCD-98B2-4A30-A950-233739897011}"/>
              </a:ext>
            </a:extLst>
          </p:cNvPr>
          <p:cNvGraphicFramePr>
            <a:graphicFrameLocks noChangeAspect="1"/>
          </p:cNvGraphicFramePr>
          <p:nvPr>
            <p:custDataLst>
              <p:tags r:id="rId2"/>
            </p:custDataLst>
            <p:extLst>
              <p:ext uri="{D42A27DB-BD31-4B8C-83A1-F6EECF244321}">
                <p14:modId xmlns:p14="http://schemas.microsoft.com/office/powerpoint/2010/main" val="3302557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794" name="think-cell Slide" r:id="rId6" imgW="396" imgH="396" progId="TCLayout.ActiveDocument.1">
                  <p:embed/>
                </p:oleObj>
              </mc:Choice>
              <mc:Fallback>
                <p:oleObj name="think-cell Slide" r:id="rId6" imgW="396" imgH="396" progId="TCLayout.ActiveDocument.1">
                  <p:embed/>
                  <p:pic>
                    <p:nvPicPr>
                      <p:cNvPr id="3" name="Object 2" hidden="1">
                        <a:extLst>
                          <a:ext uri="{FF2B5EF4-FFF2-40B4-BE49-F238E27FC236}">
                            <a16:creationId xmlns:a16="http://schemas.microsoft.com/office/drawing/2014/main" id="{12F33DCD-98B2-4A30-A950-23373989701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53E300C-6094-4270-B17D-009A82AB8A3F}"/>
              </a:ext>
            </a:extLst>
          </p:cNvPr>
          <p:cNvSpPr/>
          <p:nvPr>
            <p:custDataLst>
              <p:tags r:id="rId3"/>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lnSpc>
                <a:spcPct val="90000"/>
              </a:lnSpc>
              <a:spcBef>
                <a:spcPts val="1200"/>
              </a:spcBef>
            </a:pPr>
            <a:endParaRPr lang="sv-SE" sz="4500">
              <a:latin typeface="Scania Office Headline Bold" panose="00000805000000000000" pitchFamily="2" charset="0"/>
              <a:ea typeface="+mj-ea"/>
              <a:cs typeface="+mj-cs"/>
              <a:sym typeface="Scania Office Headline Bold" panose="00000805000000000000" pitchFamily="2" charset="0"/>
            </a:endParaRPr>
          </a:p>
        </p:txBody>
      </p:sp>
      <p:sp>
        <p:nvSpPr>
          <p:cNvPr id="4" name="Title 3">
            <a:extLst>
              <a:ext uri="{FF2B5EF4-FFF2-40B4-BE49-F238E27FC236}">
                <a16:creationId xmlns:a16="http://schemas.microsoft.com/office/drawing/2014/main" id="{C3623F90-CC42-4E04-B2E3-3A770CE7C8D7}"/>
              </a:ext>
            </a:extLst>
          </p:cNvPr>
          <p:cNvSpPr>
            <a:spLocks noGrp="1"/>
          </p:cNvSpPr>
          <p:nvPr>
            <p:ph type="ctrTitle"/>
          </p:nvPr>
        </p:nvSpPr>
        <p:spPr>
          <a:xfrm>
            <a:off x="372948" y="298625"/>
            <a:ext cx="7614047" cy="1732548"/>
          </a:xfrm>
        </p:spPr>
        <p:txBody>
          <a:bodyPr/>
          <a:lstStyle/>
          <a:p>
            <a:r>
              <a:rPr lang="sv-SE">
                <a:effectLst>
                  <a:outerShdw blurRad="38100" dist="38100" dir="2700000" algn="tl">
                    <a:srgbClr val="000000">
                      <a:alpha val="43137"/>
                    </a:srgbClr>
                  </a:outerShdw>
                </a:effectLst>
              </a:rPr>
              <a:t>PERGUNTAS – POSTO DO MOTORISTA</a:t>
            </a:r>
          </a:p>
        </p:txBody>
      </p:sp>
      <p:sp>
        <p:nvSpPr>
          <p:cNvPr id="5" name="Content Placeholder 10">
            <a:extLst>
              <a:ext uri="{FF2B5EF4-FFF2-40B4-BE49-F238E27FC236}">
                <a16:creationId xmlns:a16="http://schemas.microsoft.com/office/drawing/2014/main" id="{38435001-403D-4273-A031-3B159B2D7F54}"/>
              </a:ext>
            </a:extLst>
          </p:cNvPr>
          <p:cNvSpPr txBox="1">
            <a:spLocks/>
          </p:cNvSpPr>
          <p:nvPr/>
        </p:nvSpPr>
        <p:spPr>
          <a:xfrm>
            <a:off x="372947" y="2958099"/>
            <a:ext cx="4328885" cy="1886776"/>
          </a:xfrm>
          <a:prstGeom prst="rect">
            <a:avLst/>
          </a:prstGeom>
        </p:spPr>
        <p:txBody>
          <a:bodyPr vert="horz" lIns="0" tIns="0" rIns="0" bIns="0" rtlCol="0" anchor="t">
            <a:noAutofit/>
          </a:bodyPr>
          <a:lstStyle>
            <a:lvl1pPr marL="0" indent="0" algn="l" defTabSz="914400" rtl="0" eaLnBrk="1" latinLnBrk="0" hangingPunct="1">
              <a:lnSpc>
                <a:spcPct val="90000"/>
              </a:lnSpc>
              <a:spcBef>
                <a:spcPts val="1200"/>
              </a:spcBef>
              <a:buClr>
                <a:schemeClr val="accent1"/>
              </a:buClr>
              <a:buFont typeface="Arial" panose="020B0604020202020204" pitchFamily="34" charset="0"/>
              <a:buNone/>
              <a:defRPr sz="1500" kern="1200">
                <a:solidFill>
                  <a:schemeClr val="bg1"/>
                </a:solidFill>
                <a:latin typeface="Scania Office Headline" panose="00000505000000000000" pitchFamily="2" charset="0"/>
                <a:ea typeface="+mn-ea"/>
                <a:cs typeface="+mn-cs"/>
              </a:defRPr>
            </a:lvl1pPr>
            <a:lvl2pPr marL="457200" indent="0" algn="ctr" defTabSz="914400" rtl="0" eaLnBrk="1" latinLnBrk="0" hangingPunct="1">
              <a:lnSpc>
                <a:spcPct val="90000"/>
              </a:lnSpc>
              <a:spcBef>
                <a:spcPts val="1200"/>
              </a:spcBef>
              <a:buClr>
                <a:schemeClr val="accent1"/>
              </a:buClr>
              <a:buFontTx/>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Clr>
                <a:schemeClr val="accent1"/>
              </a:buClr>
              <a:buFontTx/>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Clr>
                <a:schemeClr val="accent1"/>
              </a:buClr>
              <a:buFontTx/>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Clr>
                <a:schemeClr val="accent1"/>
              </a:buClr>
              <a:buFontTx/>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Scania Office" panose="00000500000000000000" pitchFamily="2" charset="0"/>
              <a:buNone/>
              <a:defRPr sz="1600" kern="1200" baseline="0">
                <a:solidFill>
                  <a:schemeClr val="accent1"/>
                </a:solidFill>
                <a:latin typeface="+mn-lt"/>
                <a:ea typeface="+mn-ea"/>
                <a:cs typeface="+mn-cs"/>
              </a:defRPr>
            </a:lvl6pPr>
            <a:lvl7pPr marL="2743200" indent="0" algn="ctr" defTabSz="914400" rtl="0" eaLnBrk="1" latinLnBrk="0" hangingPunct="1">
              <a:lnSpc>
                <a:spcPct val="90000"/>
              </a:lnSpc>
              <a:spcBef>
                <a:spcPts val="500"/>
              </a:spcBef>
              <a:buFont typeface="Scania Office" panose="00000500000000000000" pitchFamily="2" charset="0"/>
              <a:buNone/>
              <a:defRPr sz="1600" kern="1200" baseline="0">
                <a:solidFill>
                  <a:schemeClr val="accent1"/>
                </a:solidFill>
                <a:latin typeface="+mn-lt"/>
                <a:ea typeface="+mn-ea"/>
                <a:cs typeface="+mn-cs"/>
              </a:defRPr>
            </a:lvl7pPr>
            <a:lvl8pPr marL="3200400" indent="0" algn="ctr" defTabSz="914400" rtl="0" eaLnBrk="1" latinLnBrk="0" hangingPunct="1">
              <a:lnSpc>
                <a:spcPct val="90000"/>
              </a:lnSpc>
              <a:spcBef>
                <a:spcPts val="500"/>
              </a:spcBef>
              <a:buFont typeface="Scania Office" panose="00000500000000000000" pitchFamily="2" charset="0"/>
              <a:buNone/>
              <a:defRPr sz="1600" kern="1200">
                <a:solidFill>
                  <a:schemeClr val="accent1"/>
                </a:solidFill>
                <a:latin typeface="+mn-lt"/>
                <a:ea typeface="+mn-ea"/>
                <a:cs typeface="+mn-cs"/>
              </a:defRPr>
            </a:lvl8pPr>
            <a:lvl9pPr marL="3657600" indent="0" algn="ctr" defTabSz="914400" rtl="0" eaLnBrk="1" latinLnBrk="0" hangingPunct="1">
              <a:lnSpc>
                <a:spcPct val="90000"/>
              </a:lnSpc>
              <a:spcBef>
                <a:spcPts val="500"/>
              </a:spcBef>
              <a:buFont typeface="Scania Office" panose="00000500000000000000" pitchFamily="2" charset="0"/>
              <a:buNone/>
              <a:defRPr sz="1600" kern="1200">
                <a:solidFill>
                  <a:schemeClr val="accent1"/>
                </a:solidFill>
                <a:latin typeface="+mn-lt"/>
                <a:ea typeface="+mn-ea"/>
                <a:cs typeface="+mn-cs"/>
              </a:defRPr>
            </a:lvl9pPr>
          </a:lstStyle>
          <a:p>
            <a:pPr defTabSz="685800">
              <a:spcBef>
                <a:spcPts val="900"/>
              </a:spcBef>
              <a:buClr>
                <a:srgbClr val="041E42"/>
              </a:buClr>
            </a:pPr>
            <a:r>
              <a:rPr lang="en-US" sz="2100" b="1" err="1">
                <a:solidFill>
                  <a:prstClr val="white">
                    <a:lumMod val="50000"/>
                  </a:prstClr>
                </a:solidFill>
                <a:latin typeface="Scania Office Headline Bold"/>
                <a:cs typeface="Arial"/>
              </a:rPr>
              <a:t>principais</a:t>
            </a:r>
            <a:r>
              <a:rPr lang="en-US" sz="2100" b="1">
                <a:solidFill>
                  <a:prstClr val="white">
                    <a:lumMod val="50000"/>
                  </a:prstClr>
                </a:solidFill>
                <a:latin typeface="Scania Office Headline Bold"/>
                <a:cs typeface="Arial"/>
              </a:rPr>
              <a:t> </a:t>
            </a:r>
            <a:r>
              <a:rPr lang="en-US" sz="2100" b="1" err="1">
                <a:solidFill>
                  <a:prstClr val="white">
                    <a:lumMod val="50000"/>
                  </a:prstClr>
                </a:solidFill>
                <a:latin typeface="Scania Office Headline Bold"/>
                <a:cs typeface="Arial"/>
              </a:rPr>
              <a:t>conclusões</a:t>
            </a:r>
            <a:endParaRPr lang="en-US" sz="2100" b="1">
              <a:solidFill>
                <a:prstClr val="white">
                  <a:lumMod val="50000"/>
                </a:prstClr>
              </a:solidFill>
              <a:latin typeface="Scania Office Headline Bold"/>
              <a:cs typeface="Arial"/>
            </a:endParaRPr>
          </a:p>
          <a:p>
            <a:pPr marL="257175" indent="-257175" defTabSz="685800">
              <a:spcBef>
                <a:spcPts val="900"/>
              </a:spcBef>
              <a:buClr>
                <a:prstClr val="white">
                  <a:lumMod val="50000"/>
                </a:prstClr>
              </a:buClr>
              <a:buFont typeface="Arial" panose="020B0604020202020204" pitchFamily="34" charset="0"/>
              <a:buChar char="•"/>
            </a:pPr>
            <a:r>
              <a:rPr lang="pt-BR">
                <a:solidFill>
                  <a:prstClr val="white">
                    <a:lumMod val="50000"/>
                  </a:prstClr>
                </a:solidFill>
                <a:latin typeface="Scania Office"/>
                <a:cs typeface="Arial"/>
              </a:rPr>
              <a:t>Painel de instrumento</a:t>
            </a:r>
          </a:p>
          <a:p>
            <a:pPr marL="257175" indent="-257175" defTabSz="685800">
              <a:spcBef>
                <a:spcPts val="900"/>
              </a:spcBef>
              <a:buClr>
                <a:prstClr val="white">
                  <a:lumMod val="50000"/>
                </a:prstClr>
              </a:buClr>
              <a:buFont typeface="Arial" panose="020B0604020202020204" pitchFamily="34" charset="0"/>
              <a:buChar char="•"/>
            </a:pPr>
            <a:r>
              <a:rPr lang="pt-BR">
                <a:solidFill>
                  <a:prstClr val="white">
                    <a:lumMod val="50000"/>
                  </a:prstClr>
                </a:solidFill>
                <a:latin typeface="Scania Office"/>
                <a:cs typeface="Arial"/>
              </a:rPr>
              <a:t>Posto do motorista (Driver </a:t>
            </a:r>
            <a:r>
              <a:rPr lang="pt-BR" err="1">
                <a:solidFill>
                  <a:prstClr val="white">
                    <a:lumMod val="50000"/>
                  </a:prstClr>
                </a:solidFill>
                <a:latin typeface="Scania Office"/>
                <a:cs typeface="Arial"/>
              </a:rPr>
              <a:t>Control</a:t>
            </a:r>
            <a:r>
              <a:rPr lang="pt-BR">
                <a:solidFill>
                  <a:prstClr val="white">
                    <a:lumMod val="50000"/>
                  </a:prstClr>
                </a:solidFill>
                <a:latin typeface="Scania Office"/>
                <a:cs typeface="Arial"/>
              </a:rPr>
              <a:t> Unit)</a:t>
            </a:r>
          </a:p>
          <a:p>
            <a:pPr marL="257175" indent="-257175" defTabSz="685800">
              <a:spcBef>
                <a:spcPts val="900"/>
              </a:spcBef>
              <a:buClr>
                <a:prstClr val="white">
                  <a:lumMod val="50000"/>
                </a:prstClr>
              </a:buClr>
              <a:buFont typeface="Arial" panose="020B0604020202020204" pitchFamily="34" charset="0"/>
              <a:buChar char="•"/>
            </a:pPr>
            <a:r>
              <a:rPr lang="pt-BR">
                <a:solidFill>
                  <a:prstClr val="white">
                    <a:lumMod val="50000"/>
                  </a:prstClr>
                </a:solidFill>
                <a:latin typeface="Scania Office"/>
                <a:cs typeface="Arial"/>
              </a:rPr>
              <a:t>Posição do posto do motorista</a:t>
            </a:r>
          </a:p>
        </p:txBody>
      </p:sp>
      <p:sp>
        <p:nvSpPr>
          <p:cNvPr id="10" name="Subtitle 2">
            <a:extLst>
              <a:ext uri="{FF2B5EF4-FFF2-40B4-BE49-F238E27FC236}">
                <a16:creationId xmlns:a16="http://schemas.microsoft.com/office/drawing/2014/main" id="{924DD543-5481-45BE-B50C-65F31A33D863}"/>
              </a:ext>
            </a:extLst>
          </p:cNvPr>
          <p:cNvSpPr>
            <a:spLocks noGrp="1"/>
          </p:cNvSpPr>
          <p:nvPr>
            <p:ph type="subTitle" idx="1"/>
          </p:nvPr>
        </p:nvSpPr>
        <p:spPr>
          <a:xfrm>
            <a:off x="372947" y="2168723"/>
            <a:ext cx="7614047" cy="806054"/>
          </a:xfrm>
        </p:spPr>
        <p:txBody>
          <a:bodyPr/>
          <a:lstStyle/>
          <a:p>
            <a:pPr>
              <a:lnSpc>
                <a:spcPct val="150000"/>
              </a:lnSpc>
            </a:pPr>
            <a:r>
              <a:rPr lang="sv-SE" err="1"/>
              <a:t>escreva</a:t>
            </a:r>
            <a:r>
              <a:rPr lang="sv-SE"/>
              <a:t> as </a:t>
            </a:r>
            <a:r>
              <a:rPr lang="sv-SE" err="1"/>
              <a:t>questões</a:t>
            </a:r>
            <a:r>
              <a:rPr lang="sv-SE"/>
              <a:t> no </a:t>
            </a:r>
            <a:r>
              <a:rPr lang="sv-SE" err="1"/>
              <a:t>chat</a:t>
            </a:r>
            <a:r>
              <a:rPr lang="sv-SE"/>
              <a:t> </a:t>
            </a:r>
            <a:r>
              <a:rPr lang="sv-SE" err="1"/>
              <a:t>ou</a:t>
            </a:r>
            <a:r>
              <a:rPr lang="sv-SE"/>
              <a:t> </a:t>
            </a:r>
            <a:r>
              <a:rPr lang="sv-SE" err="1"/>
              <a:t>mande</a:t>
            </a:r>
            <a:r>
              <a:rPr lang="sv-SE"/>
              <a:t> </a:t>
            </a:r>
            <a:r>
              <a:rPr lang="sv-SE" err="1"/>
              <a:t>um</a:t>
            </a:r>
            <a:r>
              <a:rPr lang="sv-SE"/>
              <a:t> e-mail para </a:t>
            </a:r>
            <a:r>
              <a:rPr lang="sv-SE">
                <a:solidFill>
                  <a:srgbClr val="101A4D"/>
                </a:solidFill>
                <a:highlight>
                  <a:srgbClr val="FFFF00"/>
                </a:highlight>
              </a:rPr>
              <a:t>busbuilderhelp.brazil@scania.com</a:t>
            </a:r>
          </a:p>
        </p:txBody>
      </p:sp>
    </p:spTree>
    <p:extLst>
      <p:ext uri="{BB962C8B-B14F-4D97-AF65-F5344CB8AC3E}">
        <p14:creationId xmlns:p14="http://schemas.microsoft.com/office/powerpoint/2010/main" val="66014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28" name="TextBox 27">
            <a:extLst>
              <a:ext uri="{FF2B5EF4-FFF2-40B4-BE49-F238E27FC236}">
                <a16:creationId xmlns:a16="http://schemas.microsoft.com/office/drawing/2014/main" id="{56D37A68-7921-45A7-B4C1-E322FDB9474D}"/>
              </a:ext>
            </a:extLst>
          </p:cNvPr>
          <p:cNvSpPr txBox="1"/>
          <p:nvPr/>
        </p:nvSpPr>
        <p:spPr>
          <a:xfrm>
            <a:off x="4132864" y="4067671"/>
            <a:ext cx="5011136" cy="307777"/>
          </a:xfrm>
          <a:prstGeom prst="rect">
            <a:avLst/>
          </a:prstGeom>
          <a:solidFill>
            <a:srgbClr val="101A4D">
              <a:alpha val="27059"/>
            </a:srgbClr>
          </a:solidFill>
        </p:spPr>
        <p:txBody>
          <a:bodyPr wrap="square" rtlCol="0">
            <a:spAutoFit/>
          </a:bodyPr>
          <a:lstStyle/>
          <a:p>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        Portal do encarroçador</a:t>
            </a:r>
          </a:p>
        </p:txBody>
      </p:sp>
      <p:sp>
        <p:nvSpPr>
          <p:cNvPr id="27" name="TextBox 26">
            <a:extLst>
              <a:ext uri="{FF2B5EF4-FFF2-40B4-BE49-F238E27FC236}">
                <a16:creationId xmlns:a16="http://schemas.microsoft.com/office/drawing/2014/main" id="{722FAE60-DB3F-478A-B0FA-7E55E04E97A4}"/>
              </a:ext>
            </a:extLst>
          </p:cNvPr>
          <p:cNvSpPr txBox="1"/>
          <p:nvPr/>
        </p:nvSpPr>
        <p:spPr>
          <a:xfrm>
            <a:off x="4444322" y="3480973"/>
            <a:ext cx="5011136" cy="307777"/>
          </a:xfrm>
          <a:prstGeom prst="rect">
            <a:avLst/>
          </a:prstGeom>
          <a:solidFill>
            <a:srgbClr val="101A4D">
              <a:alpha val="27059"/>
            </a:srgbClr>
          </a:solidFill>
        </p:spPr>
        <p:txBody>
          <a:bodyPr wrap="square" rtlCol="0">
            <a:spAutoFit/>
          </a:bodyPr>
          <a:lstStyle/>
          <a:p>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       Sistema elétrico</a:t>
            </a:r>
          </a:p>
        </p:txBody>
      </p:sp>
      <p:sp>
        <p:nvSpPr>
          <p:cNvPr id="26" name="TextBox 25">
            <a:extLst>
              <a:ext uri="{FF2B5EF4-FFF2-40B4-BE49-F238E27FC236}">
                <a16:creationId xmlns:a16="http://schemas.microsoft.com/office/drawing/2014/main" id="{4C9F010C-BA01-4838-B56C-CF6F2E853E5B}"/>
              </a:ext>
            </a:extLst>
          </p:cNvPr>
          <p:cNvSpPr txBox="1"/>
          <p:nvPr/>
        </p:nvSpPr>
        <p:spPr>
          <a:xfrm>
            <a:off x="4621310" y="2889061"/>
            <a:ext cx="5011136" cy="307777"/>
          </a:xfrm>
          <a:prstGeom prst="rect">
            <a:avLst/>
          </a:prstGeom>
          <a:solidFill>
            <a:srgbClr val="101A4D">
              <a:alpha val="27059"/>
            </a:srgbClr>
          </a:solidFill>
        </p:spPr>
        <p:txBody>
          <a:bodyPr wrap="square" rtlCol="0">
            <a:spAutoFit/>
          </a:bodyPr>
          <a:lstStyle/>
          <a:p>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       Posto do motorista</a:t>
            </a:r>
          </a:p>
        </p:txBody>
      </p:sp>
      <p:sp>
        <p:nvSpPr>
          <p:cNvPr id="25" name="TextBox 24">
            <a:extLst>
              <a:ext uri="{FF2B5EF4-FFF2-40B4-BE49-F238E27FC236}">
                <a16:creationId xmlns:a16="http://schemas.microsoft.com/office/drawing/2014/main" id="{101E7824-8A64-4456-BDA8-8D590E3C928F}"/>
              </a:ext>
            </a:extLst>
          </p:cNvPr>
          <p:cNvSpPr txBox="1"/>
          <p:nvPr/>
        </p:nvSpPr>
        <p:spPr>
          <a:xfrm>
            <a:off x="4572000" y="2230413"/>
            <a:ext cx="5011136" cy="307777"/>
          </a:xfrm>
          <a:prstGeom prst="rect">
            <a:avLst/>
          </a:prstGeom>
          <a:solidFill>
            <a:srgbClr val="101A4D">
              <a:alpha val="27059"/>
            </a:srgbClr>
          </a:solidFill>
        </p:spPr>
        <p:txBody>
          <a:bodyPr wrap="square" rtlCol="0">
            <a:spAutoFit/>
          </a:bodyPr>
          <a:lstStyle/>
          <a:p>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        Chassis</a:t>
            </a:r>
          </a:p>
        </p:txBody>
      </p:sp>
      <p:sp>
        <p:nvSpPr>
          <p:cNvPr id="24" name="TextBox 23">
            <a:extLst>
              <a:ext uri="{FF2B5EF4-FFF2-40B4-BE49-F238E27FC236}">
                <a16:creationId xmlns:a16="http://schemas.microsoft.com/office/drawing/2014/main" id="{DDBB2F02-1999-4ACE-AAB1-BDF6A517C032}"/>
              </a:ext>
            </a:extLst>
          </p:cNvPr>
          <p:cNvSpPr txBox="1"/>
          <p:nvPr/>
        </p:nvSpPr>
        <p:spPr>
          <a:xfrm>
            <a:off x="4385722" y="1580246"/>
            <a:ext cx="5011136" cy="307777"/>
          </a:xfrm>
          <a:prstGeom prst="rect">
            <a:avLst/>
          </a:prstGeom>
          <a:solidFill>
            <a:srgbClr val="101A4D">
              <a:alpha val="27059"/>
            </a:srgbClr>
          </a:solidFill>
        </p:spPr>
        <p:txBody>
          <a:bodyPr wrap="square" rtlCol="0">
            <a:spAutoFit/>
          </a:bodyPr>
          <a:lstStyle/>
          <a:p>
            <a:r>
              <a:rPr lang="pt-BR">
                <a:solidFill>
                  <a:schemeClr val="bg1"/>
                </a:solidFill>
                <a:effectLst>
                  <a:outerShdw blurRad="38100" dist="38100" dir="2700000" algn="tl">
                    <a:srgbClr val="000000">
                      <a:alpha val="43137"/>
                    </a:srgbClr>
                  </a:outerShdw>
                </a:effectLst>
                <a:latin typeface="Scania Office Condensed Bold" panose="00000806000000000000" pitchFamily="2" charset="0"/>
              </a:rPr>
              <a:t>        </a:t>
            </a:r>
            <a:r>
              <a:rPr lang="pt-BR" noProof="0" err="1">
                <a:solidFill>
                  <a:schemeClr val="bg1"/>
                </a:solidFill>
                <a:effectLst>
                  <a:outerShdw blurRad="38100" dist="38100" dir="2700000" algn="tl">
                    <a:srgbClr val="000000">
                      <a:alpha val="43137"/>
                    </a:srgbClr>
                  </a:outerShdw>
                </a:effectLst>
                <a:latin typeface="Scania Office Condensed Bold" panose="00000806000000000000" pitchFamily="2" charset="0"/>
              </a:rPr>
              <a:t>Powertrain</a:t>
            </a:r>
            <a:endPar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endParaRPr>
          </a:p>
        </p:txBody>
      </p:sp>
      <p:sp>
        <p:nvSpPr>
          <p:cNvPr id="6" name="TextBox 5">
            <a:extLst>
              <a:ext uri="{FF2B5EF4-FFF2-40B4-BE49-F238E27FC236}">
                <a16:creationId xmlns:a16="http://schemas.microsoft.com/office/drawing/2014/main" id="{38FEE13E-BC0B-46B1-BF32-9B1DA14F1284}"/>
              </a:ext>
            </a:extLst>
          </p:cNvPr>
          <p:cNvSpPr txBox="1"/>
          <p:nvPr/>
        </p:nvSpPr>
        <p:spPr>
          <a:xfrm>
            <a:off x="4157515" y="1000139"/>
            <a:ext cx="5011136" cy="307777"/>
          </a:xfrm>
          <a:prstGeom prst="rect">
            <a:avLst/>
          </a:prstGeom>
          <a:solidFill>
            <a:srgbClr val="101A4D">
              <a:alpha val="27059"/>
            </a:srgbClr>
          </a:solidFill>
        </p:spPr>
        <p:txBody>
          <a:bodyPr wrap="square" rtlCol="0">
            <a:spAutoFit/>
          </a:bodyPr>
          <a:lstStyle/>
          <a:p>
            <a:r>
              <a:rPr lang="pt-BR">
                <a:solidFill>
                  <a:schemeClr val="bg1"/>
                </a:solidFill>
                <a:effectLst>
                  <a:outerShdw blurRad="38100" dist="38100" dir="2700000" algn="tl">
                    <a:srgbClr val="000000">
                      <a:alpha val="43137"/>
                    </a:srgbClr>
                  </a:outerShdw>
                </a:effectLst>
                <a:latin typeface="Scania Office Condensed Bold" panose="00000806000000000000" pitchFamily="2" charset="0"/>
              </a:rPr>
              <a:t>      </a:t>
            </a:r>
            <a:r>
              <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rPr>
              <a:t>Introdução</a:t>
            </a:r>
          </a:p>
        </p:txBody>
      </p:sp>
      <p:sp>
        <p:nvSpPr>
          <p:cNvPr id="737" name="Google Shape;737;p62"/>
          <p:cNvSpPr txBox="1">
            <a:spLocks noGrp="1"/>
          </p:cNvSpPr>
          <p:nvPr>
            <p:ph type="title"/>
          </p:nvPr>
        </p:nvSpPr>
        <p:spPr>
          <a:xfrm>
            <a:off x="4678441" y="114303"/>
            <a:ext cx="3724429" cy="841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4400">
                <a:solidFill>
                  <a:srgbClr val="101A4D"/>
                </a:solidFill>
                <a:latin typeface="Scania Office Headline Bold" panose="00000805000000000000" pitchFamily="2" charset="0"/>
              </a:rPr>
              <a:t>AGENDA</a:t>
            </a:r>
            <a:endParaRPr sz="4400">
              <a:solidFill>
                <a:srgbClr val="101A4D"/>
              </a:solidFill>
              <a:latin typeface="Scania Office Headline Bold" panose="00000805000000000000" pitchFamily="2" charset="0"/>
            </a:endParaRPr>
          </a:p>
        </p:txBody>
      </p:sp>
      <p:sp>
        <p:nvSpPr>
          <p:cNvPr id="21" name="Google Shape;1316;p86">
            <a:extLst>
              <a:ext uri="{FF2B5EF4-FFF2-40B4-BE49-F238E27FC236}">
                <a16:creationId xmlns:a16="http://schemas.microsoft.com/office/drawing/2014/main" id="{AB801347-158E-48BD-B1F0-F85BDE7A36AD}"/>
              </a:ext>
            </a:extLst>
          </p:cNvPr>
          <p:cNvSpPr/>
          <p:nvPr/>
        </p:nvSpPr>
        <p:spPr>
          <a:xfrm>
            <a:off x="3980528" y="4038352"/>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pic>
        <p:nvPicPr>
          <p:cNvPr id="29" name="ScaniaSymbol">
            <a:extLst>
              <a:ext uri="{FF2B5EF4-FFF2-40B4-BE49-F238E27FC236}">
                <a16:creationId xmlns:a16="http://schemas.microsoft.com/office/drawing/2014/main" id="{359603FC-EE9D-4E02-800A-77E792DD7B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23" name="Google Shape;1316;p86">
            <a:extLst>
              <a:ext uri="{FF2B5EF4-FFF2-40B4-BE49-F238E27FC236}">
                <a16:creationId xmlns:a16="http://schemas.microsoft.com/office/drawing/2014/main" id="{58B93CA8-498E-46D0-B85F-7EDFDE922E95}"/>
              </a:ext>
            </a:extLst>
          </p:cNvPr>
          <p:cNvSpPr/>
          <p:nvPr/>
        </p:nvSpPr>
        <p:spPr>
          <a:xfrm>
            <a:off x="3980528" y="956103"/>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sp>
        <p:nvSpPr>
          <p:cNvPr id="30" name="Google Shape;1316;p86">
            <a:extLst>
              <a:ext uri="{FF2B5EF4-FFF2-40B4-BE49-F238E27FC236}">
                <a16:creationId xmlns:a16="http://schemas.microsoft.com/office/drawing/2014/main" id="{13EE2D3C-7B84-44B4-A488-6C19D425616B}"/>
              </a:ext>
            </a:extLst>
          </p:cNvPr>
          <p:cNvSpPr/>
          <p:nvPr/>
        </p:nvSpPr>
        <p:spPr>
          <a:xfrm>
            <a:off x="4232651" y="1550927"/>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sp>
        <p:nvSpPr>
          <p:cNvPr id="22" name="Google Shape;1316;p86">
            <a:extLst>
              <a:ext uri="{FF2B5EF4-FFF2-40B4-BE49-F238E27FC236}">
                <a16:creationId xmlns:a16="http://schemas.microsoft.com/office/drawing/2014/main" id="{95A3E835-1CC0-49FE-90AD-AE53F78E9A1F}"/>
              </a:ext>
            </a:extLst>
          </p:cNvPr>
          <p:cNvSpPr/>
          <p:nvPr/>
        </p:nvSpPr>
        <p:spPr>
          <a:xfrm>
            <a:off x="4444323" y="2219125"/>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sp>
        <p:nvSpPr>
          <p:cNvPr id="17" name="Google Shape;1316;p86">
            <a:extLst>
              <a:ext uri="{FF2B5EF4-FFF2-40B4-BE49-F238E27FC236}">
                <a16:creationId xmlns:a16="http://schemas.microsoft.com/office/drawing/2014/main" id="{43E2D72E-34A5-4C21-9DC6-56D85ADB7C88}"/>
              </a:ext>
            </a:extLst>
          </p:cNvPr>
          <p:cNvSpPr/>
          <p:nvPr/>
        </p:nvSpPr>
        <p:spPr>
          <a:xfrm>
            <a:off x="4267334" y="3443528"/>
            <a:ext cx="353975" cy="366416"/>
          </a:xfrm>
          <a:prstGeom prst="ellipse">
            <a:avLst/>
          </a:prstGeom>
          <a:solidFill>
            <a:schemeClr val="bg1">
              <a:lumMod val="6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sp>
        <p:nvSpPr>
          <p:cNvPr id="19" name="Google Shape;1316;p86">
            <a:extLst>
              <a:ext uri="{FF2B5EF4-FFF2-40B4-BE49-F238E27FC236}">
                <a16:creationId xmlns:a16="http://schemas.microsoft.com/office/drawing/2014/main" id="{0933022D-A627-4160-A579-7C425D0E651B}"/>
              </a:ext>
            </a:extLst>
          </p:cNvPr>
          <p:cNvSpPr/>
          <p:nvPr/>
        </p:nvSpPr>
        <p:spPr>
          <a:xfrm>
            <a:off x="4501453" y="2864462"/>
            <a:ext cx="353975" cy="366416"/>
          </a:xfrm>
          <a:prstGeom prst="ellipse">
            <a:avLst/>
          </a:prstGeom>
          <a:solidFill>
            <a:srgbClr val="1F2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F2875"/>
              </a:solidFill>
            </a:endParaRPr>
          </a:p>
        </p:txBody>
      </p:sp>
      <p:pic>
        <p:nvPicPr>
          <p:cNvPr id="31" name="Picture 30">
            <a:extLst>
              <a:ext uri="{FF2B5EF4-FFF2-40B4-BE49-F238E27FC236}">
                <a16:creationId xmlns:a16="http://schemas.microsoft.com/office/drawing/2014/main" id="{E0689C52-847D-4EE0-A9F8-93FB968C403F}"/>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1116038" y="287918"/>
            <a:ext cx="4853354" cy="4699080"/>
          </a:xfrm>
          <a:prstGeom prst="ellipse">
            <a:avLst/>
          </a:prstGeom>
          <a:noFill/>
          <a:ln>
            <a:noFill/>
          </a:ln>
        </p:spPr>
      </p:pic>
      <p:sp>
        <p:nvSpPr>
          <p:cNvPr id="32" name="TextBox 31">
            <a:extLst>
              <a:ext uri="{FF2B5EF4-FFF2-40B4-BE49-F238E27FC236}">
                <a16:creationId xmlns:a16="http://schemas.microsoft.com/office/drawing/2014/main" id="{9D23348F-4170-4AE7-99B0-F98318E5CAD6}"/>
              </a:ext>
            </a:extLst>
          </p:cNvPr>
          <p:cNvSpPr txBox="1"/>
          <p:nvPr/>
        </p:nvSpPr>
        <p:spPr>
          <a:xfrm>
            <a:off x="5022887" y="4615121"/>
            <a:ext cx="4212553" cy="307777"/>
          </a:xfrm>
          <a:prstGeom prst="rect">
            <a:avLst/>
          </a:prstGeom>
          <a:solidFill>
            <a:srgbClr val="4D4D4D"/>
          </a:solidFill>
        </p:spPr>
        <p:txBody>
          <a:bodyPr wrap="square" rtlCol="0">
            <a:spAutoFit/>
          </a:bodyPr>
          <a:lstStyle/>
          <a:p>
            <a:r>
              <a:rPr lang="pt-BR">
                <a:solidFill>
                  <a:schemeClr val="bg1"/>
                </a:solidFill>
                <a:effectLst>
                  <a:outerShdw blurRad="38100" dist="38100" dir="2700000" algn="tl">
                    <a:srgbClr val="000000">
                      <a:alpha val="43137"/>
                    </a:srgbClr>
                  </a:outerShdw>
                </a:effectLst>
                <a:latin typeface="Scania Office Condensed Bold" panose="00000806000000000000" pitchFamily="2" charset="0"/>
              </a:rPr>
              <a:t>Sumário</a:t>
            </a:r>
            <a:endParaRPr lang="pt-BR" noProof="0">
              <a:solidFill>
                <a:schemeClr val="bg1"/>
              </a:solidFill>
              <a:effectLst>
                <a:outerShdw blurRad="38100" dist="38100" dir="2700000" algn="tl">
                  <a:srgbClr val="000000">
                    <a:alpha val="43137"/>
                  </a:srgbClr>
                </a:outerShdw>
              </a:effectLst>
              <a:latin typeface="Scania Office Condensed Bold" panose="00000806000000000000" pitchFamily="2" charset="0"/>
            </a:endParaRPr>
          </a:p>
        </p:txBody>
      </p:sp>
    </p:spTree>
    <p:extLst>
      <p:ext uri="{BB962C8B-B14F-4D97-AF65-F5344CB8AC3E}">
        <p14:creationId xmlns:p14="http://schemas.microsoft.com/office/powerpoint/2010/main" val="8889896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7408B-6324-45B3-8D6D-5205EEA03FF2}"/>
              </a:ext>
            </a:extLst>
          </p:cNvPr>
          <p:cNvSpPr>
            <a:spLocks noGrp="1"/>
          </p:cNvSpPr>
          <p:nvPr>
            <p:ph type="ctrTitle"/>
          </p:nvPr>
        </p:nvSpPr>
        <p:spPr/>
        <p:txBody>
          <a:bodyPr/>
          <a:lstStyle/>
          <a:p>
            <a:r>
              <a:rPr lang="sv-SE" err="1"/>
              <a:t>Sistema</a:t>
            </a:r>
            <a:r>
              <a:rPr lang="sv-SE"/>
              <a:t> </a:t>
            </a:r>
            <a:r>
              <a:rPr lang="sv-SE" err="1"/>
              <a:t>Elétrico</a:t>
            </a:r>
            <a:endParaRPr lang="sv-SE"/>
          </a:p>
        </p:txBody>
      </p:sp>
      <p:sp>
        <p:nvSpPr>
          <p:cNvPr id="3" name="Subtitle 2">
            <a:extLst>
              <a:ext uri="{FF2B5EF4-FFF2-40B4-BE49-F238E27FC236}">
                <a16:creationId xmlns:a16="http://schemas.microsoft.com/office/drawing/2014/main" id="{E136ED4B-F359-4818-9C9E-6885C3808B94}"/>
              </a:ext>
            </a:extLst>
          </p:cNvPr>
          <p:cNvSpPr>
            <a:spLocks noGrp="1"/>
          </p:cNvSpPr>
          <p:nvPr>
            <p:ph type="subTitle" idx="1"/>
          </p:nvPr>
        </p:nvSpPr>
        <p:spPr/>
        <p:txBody>
          <a:bodyPr/>
          <a:lstStyle/>
          <a:p>
            <a:r>
              <a:rPr lang="sv-SE"/>
              <a:t>André Nakamura</a:t>
            </a:r>
          </a:p>
        </p:txBody>
      </p:sp>
      <p:pic>
        <p:nvPicPr>
          <p:cNvPr id="28674" name="Picture 2" descr="Profile">
            <a:extLst>
              <a:ext uri="{FF2B5EF4-FFF2-40B4-BE49-F238E27FC236}">
                <a16:creationId xmlns:a16="http://schemas.microsoft.com/office/drawing/2014/main" id="{1D9FDBDF-348F-45D4-9444-CCFA5D11C6B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0075" y="3008764"/>
            <a:ext cx="1019427" cy="1526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6419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1C2FF829-638D-454E-9682-2D571B5B634E}"/>
              </a:ext>
            </a:extLst>
          </p:cNvPr>
          <p:cNvSpPr>
            <a:spLocks noGrp="1"/>
          </p:cNvSpPr>
          <p:nvPr>
            <p:ph idx="1"/>
          </p:nvPr>
        </p:nvSpPr>
        <p:spPr/>
        <p:txBody>
          <a:bodyPr/>
          <a:lstStyle/>
          <a:p>
            <a:pPr>
              <a:lnSpc>
                <a:spcPct val="150000"/>
              </a:lnSpc>
            </a:pPr>
            <a:r>
              <a:rPr lang="sv-SE">
                <a:cs typeface="Arial" panose="020B0604020202020204" pitchFamily="34" charset="0"/>
              </a:rPr>
              <a:t>12/24V Power Supply (sistema de alimentação)</a:t>
            </a:r>
          </a:p>
          <a:p>
            <a:pPr>
              <a:lnSpc>
                <a:spcPct val="150000"/>
              </a:lnSpc>
            </a:pPr>
            <a:r>
              <a:rPr lang="sv-SE">
                <a:cs typeface="Arial" panose="020B0604020202020204" pitchFamily="34" charset="0"/>
              </a:rPr>
              <a:t>Interface de sinais</a:t>
            </a:r>
          </a:p>
          <a:p>
            <a:pPr>
              <a:lnSpc>
                <a:spcPct val="150000"/>
              </a:lnSpc>
            </a:pPr>
            <a:r>
              <a:rPr lang="sv-SE">
                <a:highlight>
                  <a:srgbClr val="FFFFFF"/>
                </a:highlight>
                <a:cs typeface="Arial" panose="020B0604020202020204" pitchFamily="34" charset="0"/>
              </a:rPr>
              <a:t>BICT (Bodywork Interface Configuration Tool)</a:t>
            </a:r>
          </a:p>
          <a:p>
            <a:pPr>
              <a:lnSpc>
                <a:spcPct val="150000"/>
              </a:lnSpc>
            </a:pPr>
            <a:r>
              <a:rPr lang="sv-SE">
                <a:highlight>
                  <a:srgbClr val="FFFFFF"/>
                </a:highlight>
                <a:cs typeface="Arial" panose="020B0604020202020204" pitchFamily="34" charset="0"/>
              </a:rPr>
              <a:t>Switches programáveis</a:t>
            </a:r>
          </a:p>
          <a:p>
            <a:pPr>
              <a:lnSpc>
                <a:spcPct val="150000"/>
              </a:lnSpc>
            </a:pPr>
            <a:endParaRPr lang="sv-SE"/>
          </a:p>
          <a:p>
            <a:pPr>
              <a:lnSpc>
                <a:spcPct val="150000"/>
              </a:lnSpc>
            </a:pPr>
            <a:endParaRPr lang="sv-SE"/>
          </a:p>
          <a:p>
            <a:pPr>
              <a:lnSpc>
                <a:spcPct val="150000"/>
              </a:lnSpc>
            </a:pPr>
            <a:endParaRPr lang="sv-SE"/>
          </a:p>
        </p:txBody>
      </p:sp>
      <p:sp>
        <p:nvSpPr>
          <p:cNvPr id="7" name="Slide Number Placeholder 6">
            <a:extLst>
              <a:ext uri="{FF2B5EF4-FFF2-40B4-BE49-F238E27FC236}">
                <a16:creationId xmlns:a16="http://schemas.microsoft.com/office/drawing/2014/main" id="{02559350-292A-4608-AA4B-83984A1D4017}"/>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77</a:t>
            </a:fld>
            <a:endParaRPr lang="en-US" kern="1200">
              <a:solidFill>
                <a:srgbClr val="041E42"/>
              </a:solidFill>
              <a:latin typeface="Scania Office"/>
              <a:ea typeface="+mn-ea"/>
              <a:cs typeface="+mn-cs"/>
            </a:endParaRPr>
          </a:p>
        </p:txBody>
      </p:sp>
      <p:sp>
        <p:nvSpPr>
          <p:cNvPr id="8" name="Title 7">
            <a:extLst>
              <a:ext uri="{FF2B5EF4-FFF2-40B4-BE49-F238E27FC236}">
                <a16:creationId xmlns:a16="http://schemas.microsoft.com/office/drawing/2014/main" id="{448EE583-983B-448D-99C7-461EA1100BAC}"/>
              </a:ext>
            </a:extLst>
          </p:cNvPr>
          <p:cNvSpPr>
            <a:spLocks noGrp="1"/>
          </p:cNvSpPr>
          <p:nvPr>
            <p:ph type="title"/>
          </p:nvPr>
        </p:nvSpPr>
        <p:spPr/>
        <p:txBody>
          <a:bodyPr/>
          <a:lstStyle/>
          <a:p>
            <a:r>
              <a:rPr lang="sv-SE" b="1">
                <a:cs typeface="Arial" panose="020B0604020202020204" pitchFamily="34" charset="0"/>
              </a:rPr>
              <a:t>Agenda</a:t>
            </a:r>
          </a:p>
        </p:txBody>
      </p:sp>
    </p:spTree>
    <p:extLst>
      <p:ext uri="{BB962C8B-B14F-4D97-AF65-F5344CB8AC3E}">
        <p14:creationId xmlns:p14="http://schemas.microsoft.com/office/powerpoint/2010/main" val="18193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3210C4-F203-4466-8345-4D8D73899B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35235" y="1120340"/>
            <a:ext cx="4808765" cy="4010562"/>
          </a:xfrm>
          <a:prstGeom prst="rect">
            <a:avLst/>
          </a:prstGeom>
        </p:spPr>
      </p:pic>
      <p:sp>
        <p:nvSpPr>
          <p:cNvPr id="6" name="Title 5">
            <a:extLst>
              <a:ext uri="{FF2B5EF4-FFF2-40B4-BE49-F238E27FC236}">
                <a16:creationId xmlns:a16="http://schemas.microsoft.com/office/drawing/2014/main" id="{192787A7-C0EA-4E93-8192-DBC0A2DD1DA9}"/>
              </a:ext>
            </a:extLst>
          </p:cNvPr>
          <p:cNvSpPr>
            <a:spLocks noGrp="1"/>
          </p:cNvSpPr>
          <p:nvPr>
            <p:ph type="title"/>
          </p:nvPr>
        </p:nvSpPr>
        <p:spPr/>
        <p:txBody>
          <a:bodyPr/>
          <a:lstStyle/>
          <a:p>
            <a:r>
              <a:rPr lang="sv-SE" b="1">
                <a:cs typeface="Arial" panose="020B0604020202020204" pitchFamily="34" charset="0"/>
              </a:rPr>
              <a:t>12/24V Power </a:t>
            </a:r>
            <a:r>
              <a:rPr lang="sv-SE" b="1" err="1">
                <a:cs typeface="Arial" panose="020B0604020202020204" pitchFamily="34" charset="0"/>
              </a:rPr>
              <a:t>Supply</a:t>
            </a:r>
            <a:endParaRPr lang="sv-SE" b="1">
              <a:cs typeface="Arial" panose="020B0604020202020204" pitchFamily="34" charset="0"/>
            </a:endParaRPr>
          </a:p>
        </p:txBody>
      </p:sp>
      <p:sp>
        <p:nvSpPr>
          <p:cNvPr id="7" name="Content Placeholder 6">
            <a:extLst>
              <a:ext uri="{FF2B5EF4-FFF2-40B4-BE49-F238E27FC236}">
                <a16:creationId xmlns:a16="http://schemas.microsoft.com/office/drawing/2014/main" id="{07A5E6E1-F377-4218-98C9-250A09696018}"/>
              </a:ext>
            </a:extLst>
          </p:cNvPr>
          <p:cNvSpPr>
            <a:spLocks noGrp="1"/>
          </p:cNvSpPr>
          <p:nvPr>
            <p:ph idx="1"/>
          </p:nvPr>
        </p:nvSpPr>
        <p:spPr>
          <a:xfrm>
            <a:off x="386952" y="1340322"/>
            <a:ext cx="4413648" cy="3122141"/>
          </a:xfrm>
        </p:spPr>
        <p:txBody>
          <a:bodyPr/>
          <a:lstStyle/>
          <a:p>
            <a:r>
              <a:rPr lang="sv-SE" sz="1500" err="1">
                <a:cs typeface="Arial" panose="020B0604020202020204" pitchFamily="34" charset="0"/>
              </a:rPr>
              <a:t>Sistema</a:t>
            </a:r>
            <a:r>
              <a:rPr lang="sv-SE" sz="1500">
                <a:cs typeface="Arial" panose="020B0604020202020204" pitchFamily="34" charset="0"/>
              </a:rPr>
              <a:t> de </a:t>
            </a:r>
            <a:r>
              <a:rPr lang="sv-SE" sz="1500" err="1">
                <a:cs typeface="Arial" panose="020B0604020202020204" pitchFamily="34" charset="0"/>
              </a:rPr>
              <a:t>alimentação</a:t>
            </a:r>
            <a:r>
              <a:rPr lang="sv-SE" sz="1500">
                <a:cs typeface="Arial" panose="020B0604020202020204" pitchFamily="34" charset="0"/>
              </a:rPr>
              <a:t> </a:t>
            </a:r>
            <a:r>
              <a:rPr lang="sv-SE" sz="1500" err="1">
                <a:cs typeface="Arial" panose="020B0604020202020204" pitchFamily="34" charset="0"/>
              </a:rPr>
              <a:t>integrado</a:t>
            </a:r>
            <a:r>
              <a:rPr lang="sv-SE" sz="1500">
                <a:cs typeface="Arial" panose="020B0604020202020204" pitchFamily="34" charset="0"/>
              </a:rPr>
              <a:t> </a:t>
            </a:r>
            <a:r>
              <a:rPr lang="sv-SE" sz="1500" err="1">
                <a:cs typeface="Arial" panose="020B0604020202020204" pitchFamily="34" charset="0"/>
              </a:rPr>
              <a:t>na</a:t>
            </a:r>
            <a:r>
              <a:rPr lang="sv-SE" sz="1500">
                <a:cs typeface="Arial" panose="020B0604020202020204" pitchFamily="34" charset="0"/>
              </a:rPr>
              <a:t> central </a:t>
            </a:r>
            <a:r>
              <a:rPr lang="sv-SE" sz="1500" err="1">
                <a:cs typeface="Arial" panose="020B0604020202020204" pitchFamily="34" charset="0"/>
              </a:rPr>
              <a:t>elétrica</a:t>
            </a:r>
            <a:endParaRPr lang="sv-SE" sz="1500">
              <a:cs typeface="Arial" panose="020B0604020202020204" pitchFamily="34" charset="0"/>
            </a:endParaRPr>
          </a:p>
          <a:p>
            <a:pPr>
              <a:buClr>
                <a:schemeClr val="bg1">
                  <a:lumMod val="85000"/>
                </a:schemeClr>
              </a:buClr>
            </a:pPr>
            <a:r>
              <a:rPr lang="sv-SE" sz="1500">
                <a:solidFill>
                  <a:schemeClr val="bg1">
                    <a:lumMod val="85000"/>
                  </a:schemeClr>
                </a:solidFill>
                <a:cs typeface="Arial" panose="020B0604020202020204" pitchFamily="34" charset="0"/>
              </a:rPr>
              <a:t>Mais </a:t>
            </a:r>
            <a:r>
              <a:rPr lang="sv-SE" sz="1500" err="1">
                <a:solidFill>
                  <a:schemeClr val="bg1">
                    <a:lumMod val="85000"/>
                  </a:schemeClr>
                </a:solidFill>
                <a:cs typeface="Arial" panose="020B0604020202020204" pitchFamily="34" charset="0"/>
              </a:rPr>
              <a:t>pontos</a:t>
            </a:r>
            <a:r>
              <a:rPr lang="sv-SE" sz="1500">
                <a:solidFill>
                  <a:schemeClr val="bg1">
                    <a:lumMod val="85000"/>
                  </a:schemeClr>
                </a:solidFill>
                <a:cs typeface="Arial" panose="020B0604020202020204" pitchFamily="34" charset="0"/>
              </a:rPr>
              <a:t> de </a:t>
            </a:r>
            <a:r>
              <a:rPr lang="sv-SE" sz="1500" err="1">
                <a:solidFill>
                  <a:schemeClr val="bg1">
                    <a:lumMod val="85000"/>
                  </a:schemeClr>
                </a:solidFill>
                <a:cs typeface="Arial" panose="020B0604020202020204" pitchFamily="34" charset="0"/>
              </a:rPr>
              <a:t>conexão</a:t>
            </a:r>
            <a:r>
              <a:rPr lang="sv-SE" sz="1500">
                <a:solidFill>
                  <a:schemeClr val="bg1">
                    <a:lumMod val="85000"/>
                  </a:schemeClr>
                </a:solidFill>
                <a:cs typeface="Arial" panose="020B0604020202020204" pitchFamily="34" charset="0"/>
              </a:rPr>
              <a:t> </a:t>
            </a:r>
            <a:r>
              <a:rPr lang="sv-SE" sz="1500" err="1">
                <a:solidFill>
                  <a:schemeClr val="bg1">
                    <a:lumMod val="85000"/>
                  </a:schemeClr>
                </a:solidFill>
                <a:cs typeface="Arial" panose="020B0604020202020204" pitchFamily="34" charset="0"/>
              </a:rPr>
              <a:t>elétrica</a:t>
            </a:r>
            <a:r>
              <a:rPr lang="sv-SE" sz="1500">
                <a:solidFill>
                  <a:schemeClr val="bg1">
                    <a:lumMod val="85000"/>
                  </a:schemeClr>
                </a:solidFill>
                <a:cs typeface="Arial" panose="020B0604020202020204" pitchFamily="34" charset="0"/>
              </a:rPr>
              <a:t> para a </a:t>
            </a:r>
            <a:r>
              <a:rPr lang="sv-SE" sz="1500" err="1">
                <a:solidFill>
                  <a:schemeClr val="bg1">
                    <a:lumMod val="85000"/>
                  </a:schemeClr>
                </a:solidFill>
                <a:cs typeface="Arial" panose="020B0604020202020204" pitchFamily="34" charset="0"/>
              </a:rPr>
              <a:t>carroceria</a:t>
            </a:r>
            <a:endParaRPr lang="sv-SE" sz="1500">
              <a:solidFill>
                <a:schemeClr val="bg1">
                  <a:lumMod val="85000"/>
                </a:schemeClr>
              </a:solidFill>
              <a:cs typeface="Arial" panose="020B0604020202020204" pitchFamily="34" charset="0"/>
            </a:endParaRPr>
          </a:p>
          <a:p>
            <a:pPr>
              <a:buClr>
                <a:schemeClr val="bg1">
                  <a:lumMod val="85000"/>
                </a:schemeClr>
              </a:buClr>
            </a:pPr>
            <a:r>
              <a:rPr lang="sv-SE" sz="1500" err="1">
                <a:solidFill>
                  <a:schemeClr val="bg1">
                    <a:lumMod val="85000"/>
                  </a:schemeClr>
                </a:solidFill>
                <a:cs typeface="Arial" panose="020B0604020202020204" pitchFamily="34" charset="0"/>
              </a:rPr>
              <a:t>Battery</a:t>
            </a:r>
            <a:r>
              <a:rPr lang="sv-SE" sz="1500">
                <a:solidFill>
                  <a:schemeClr val="bg1">
                    <a:lumMod val="85000"/>
                  </a:schemeClr>
                </a:solidFill>
                <a:cs typeface="Arial" panose="020B0604020202020204" pitchFamily="34" charset="0"/>
              </a:rPr>
              <a:t> master switch (</a:t>
            </a:r>
            <a:r>
              <a:rPr lang="sv-SE" sz="1500" err="1">
                <a:solidFill>
                  <a:schemeClr val="bg1">
                    <a:lumMod val="85000"/>
                  </a:schemeClr>
                </a:solidFill>
                <a:cs typeface="Arial" panose="020B0604020202020204" pitchFamily="34" charset="0"/>
              </a:rPr>
              <a:t>chave</a:t>
            </a:r>
            <a:r>
              <a:rPr lang="sv-SE" sz="1500">
                <a:solidFill>
                  <a:schemeClr val="bg1">
                    <a:lumMod val="85000"/>
                  </a:schemeClr>
                </a:solidFill>
                <a:cs typeface="Arial" panose="020B0604020202020204" pitchFamily="34" charset="0"/>
              </a:rPr>
              <a:t> </a:t>
            </a:r>
            <a:r>
              <a:rPr lang="sv-SE" sz="1500" err="1">
                <a:solidFill>
                  <a:schemeClr val="bg1">
                    <a:lumMod val="85000"/>
                  </a:schemeClr>
                </a:solidFill>
                <a:cs typeface="Arial" panose="020B0604020202020204" pitchFamily="34" charset="0"/>
              </a:rPr>
              <a:t>geral</a:t>
            </a:r>
            <a:r>
              <a:rPr lang="sv-SE" sz="1500">
                <a:solidFill>
                  <a:schemeClr val="bg1">
                    <a:lumMod val="85000"/>
                  </a:schemeClr>
                </a:solidFill>
                <a:cs typeface="Arial" panose="020B0604020202020204" pitchFamily="34" charset="0"/>
              </a:rPr>
              <a:t> da </a:t>
            </a:r>
            <a:r>
              <a:rPr lang="sv-SE" sz="1500" err="1">
                <a:solidFill>
                  <a:schemeClr val="bg1">
                    <a:lumMod val="85000"/>
                  </a:schemeClr>
                </a:solidFill>
                <a:cs typeface="Arial" panose="020B0604020202020204" pitchFamily="34" charset="0"/>
              </a:rPr>
              <a:t>bateria</a:t>
            </a:r>
            <a:r>
              <a:rPr lang="sv-SE" sz="1500">
                <a:solidFill>
                  <a:schemeClr val="bg1">
                    <a:lumMod val="85000"/>
                  </a:schemeClr>
                </a:solidFill>
                <a:cs typeface="Arial" panose="020B0604020202020204" pitchFamily="34" charset="0"/>
              </a:rPr>
              <a:t>) </a:t>
            </a:r>
            <a:r>
              <a:rPr lang="sv-SE" sz="1500" err="1">
                <a:solidFill>
                  <a:schemeClr val="bg1">
                    <a:lumMod val="85000"/>
                  </a:schemeClr>
                </a:solidFill>
                <a:cs typeface="Arial" panose="020B0604020202020204" pitchFamily="34" charset="0"/>
              </a:rPr>
              <a:t>como</a:t>
            </a:r>
            <a:r>
              <a:rPr lang="sv-SE" sz="1500">
                <a:solidFill>
                  <a:schemeClr val="bg1">
                    <a:lumMod val="85000"/>
                  </a:schemeClr>
                </a:solidFill>
                <a:cs typeface="Arial" panose="020B0604020202020204" pitchFamily="34" charset="0"/>
              </a:rPr>
              <a:t> A-order</a:t>
            </a:r>
          </a:p>
          <a:p>
            <a:pPr>
              <a:buClr>
                <a:schemeClr val="bg1">
                  <a:lumMod val="85000"/>
                </a:schemeClr>
              </a:buClr>
            </a:pPr>
            <a:r>
              <a:rPr lang="sv-SE" sz="1500" err="1">
                <a:solidFill>
                  <a:schemeClr val="bg1">
                    <a:lumMod val="85000"/>
                  </a:schemeClr>
                </a:solidFill>
                <a:cs typeface="Arial" panose="020B0604020202020204" pitchFamily="34" charset="0"/>
              </a:rPr>
              <a:t>Accessory</a:t>
            </a:r>
            <a:r>
              <a:rPr lang="sv-SE" sz="1500">
                <a:solidFill>
                  <a:schemeClr val="bg1">
                    <a:lumMod val="85000"/>
                  </a:schemeClr>
                </a:solidFill>
                <a:cs typeface="Arial" panose="020B0604020202020204" pitchFamily="34" charset="0"/>
              </a:rPr>
              <a:t> mode </a:t>
            </a:r>
            <a:r>
              <a:rPr lang="sv-SE" sz="1500" err="1">
                <a:solidFill>
                  <a:schemeClr val="bg1">
                    <a:lumMod val="85000"/>
                  </a:schemeClr>
                </a:solidFill>
                <a:cs typeface="Arial" panose="020B0604020202020204" pitchFamily="34" charset="0"/>
              </a:rPr>
              <a:t>com</a:t>
            </a:r>
            <a:r>
              <a:rPr lang="sv-SE" sz="1500">
                <a:solidFill>
                  <a:schemeClr val="bg1">
                    <a:lumMod val="85000"/>
                  </a:schemeClr>
                </a:solidFill>
                <a:cs typeface="Arial" panose="020B0604020202020204" pitchFamily="34" charset="0"/>
              </a:rPr>
              <a:t> </a:t>
            </a:r>
            <a:r>
              <a:rPr lang="sv-SE" sz="1500" err="1">
                <a:solidFill>
                  <a:schemeClr val="bg1">
                    <a:lumMod val="85000"/>
                  </a:schemeClr>
                </a:solidFill>
                <a:cs typeface="Arial" panose="020B0604020202020204" pitchFamily="34" charset="0"/>
              </a:rPr>
              <a:t>desligamento</a:t>
            </a:r>
            <a:r>
              <a:rPr lang="sv-SE" sz="1500">
                <a:solidFill>
                  <a:schemeClr val="bg1">
                    <a:lumMod val="85000"/>
                  </a:schemeClr>
                </a:solidFill>
                <a:cs typeface="Arial" panose="020B0604020202020204" pitchFamily="34" charset="0"/>
              </a:rPr>
              <a:t> </a:t>
            </a:r>
            <a:r>
              <a:rPr lang="sv-SE" sz="1500" err="1">
                <a:solidFill>
                  <a:schemeClr val="bg1">
                    <a:lumMod val="85000"/>
                  </a:schemeClr>
                </a:solidFill>
                <a:cs typeface="Arial" panose="020B0604020202020204" pitchFamily="34" charset="0"/>
              </a:rPr>
              <a:t>controlado</a:t>
            </a:r>
            <a:r>
              <a:rPr lang="sv-SE" sz="1500">
                <a:solidFill>
                  <a:schemeClr val="bg1">
                    <a:lumMod val="85000"/>
                  </a:schemeClr>
                </a:solidFill>
                <a:cs typeface="Arial" panose="020B0604020202020204" pitchFamily="34" charset="0"/>
              </a:rPr>
              <a:t> por </a:t>
            </a:r>
            <a:r>
              <a:rPr lang="sv-SE" sz="1500" err="1">
                <a:solidFill>
                  <a:schemeClr val="bg1">
                    <a:lumMod val="85000"/>
                  </a:schemeClr>
                </a:solidFill>
                <a:cs typeface="Arial" panose="020B0604020202020204" pitchFamily="34" charset="0"/>
              </a:rPr>
              <a:t>temporizador</a:t>
            </a:r>
            <a:endParaRPr lang="sv-SE" sz="1500">
              <a:solidFill>
                <a:schemeClr val="bg1">
                  <a:lumMod val="85000"/>
                </a:schemeClr>
              </a:solidFill>
              <a:cs typeface="Arial" panose="020B0604020202020204" pitchFamily="34" charset="0"/>
            </a:endParaRPr>
          </a:p>
          <a:p>
            <a:pPr marL="201215" lvl="1" indent="0">
              <a:buNone/>
            </a:pPr>
            <a:r>
              <a:rPr lang="sv-SE" sz="1500">
                <a:solidFill>
                  <a:schemeClr val="bg1">
                    <a:lumMod val="85000"/>
                  </a:schemeClr>
                </a:solidFill>
                <a:cs typeface="Arial" panose="020B0604020202020204" pitchFamily="34" charset="0"/>
              </a:rPr>
              <a:t>- </a:t>
            </a:r>
            <a:r>
              <a:rPr lang="sv-SE" sz="1500" err="1">
                <a:solidFill>
                  <a:schemeClr val="bg1">
                    <a:lumMod val="85000"/>
                  </a:schemeClr>
                </a:solidFill>
                <a:cs typeface="Arial" panose="020B0604020202020204" pitchFamily="34" charset="0"/>
              </a:rPr>
              <a:t>Substitui</a:t>
            </a:r>
            <a:r>
              <a:rPr lang="sv-SE" sz="1500">
                <a:solidFill>
                  <a:schemeClr val="bg1">
                    <a:lumMod val="85000"/>
                  </a:schemeClr>
                </a:solidFill>
                <a:cs typeface="Arial" panose="020B0604020202020204" pitchFamily="34" charset="0"/>
              </a:rPr>
              <a:t> o </a:t>
            </a:r>
            <a:r>
              <a:rPr lang="sv-SE" sz="1500" err="1">
                <a:solidFill>
                  <a:schemeClr val="bg1">
                    <a:lumMod val="85000"/>
                  </a:schemeClr>
                </a:solidFill>
                <a:cs typeface="Arial" panose="020B0604020202020204" pitchFamily="34" charset="0"/>
              </a:rPr>
              <a:t>antigo</a:t>
            </a:r>
            <a:r>
              <a:rPr lang="sv-SE" sz="1500">
                <a:solidFill>
                  <a:schemeClr val="bg1">
                    <a:lumMod val="85000"/>
                  </a:schemeClr>
                </a:solidFill>
                <a:cs typeface="Arial" panose="020B0604020202020204" pitchFamily="34" charset="0"/>
              </a:rPr>
              <a:t> </a:t>
            </a:r>
            <a:r>
              <a:rPr lang="sv-SE" sz="1500" err="1">
                <a:solidFill>
                  <a:schemeClr val="bg1">
                    <a:lumMod val="85000"/>
                  </a:schemeClr>
                </a:solidFill>
                <a:cs typeface="Arial" panose="020B0604020202020204" pitchFamily="34" charset="0"/>
              </a:rPr>
              <a:t>interruptor</a:t>
            </a:r>
            <a:r>
              <a:rPr lang="sv-SE" sz="1500">
                <a:solidFill>
                  <a:schemeClr val="bg1">
                    <a:lumMod val="85000"/>
                  </a:schemeClr>
                </a:solidFill>
                <a:cs typeface="Arial" panose="020B0604020202020204" pitchFamily="34" charset="0"/>
              </a:rPr>
              <a:t> de </a:t>
            </a:r>
            <a:r>
              <a:rPr lang="sv-SE" sz="1500" err="1">
                <a:solidFill>
                  <a:schemeClr val="bg1">
                    <a:lumMod val="85000"/>
                  </a:schemeClr>
                </a:solidFill>
                <a:cs typeface="Arial" panose="020B0604020202020204" pitchFamily="34" charset="0"/>
              </a:rPr>
              <a:t>bateria</a:t>
            </a:r>
            <a:r>
              <a:rPr lang="sv-SE" sz="1500">
                <a:solidFill>
                  <a:schemeClr val="bg1">
                    <a:lumMod val="85000"/>
                  </a:schemeClr>
                </a:solidFill>
                <a:cs typeface="Arial" panose="020B0604020202020204" pitchFamily="34" charset="0"/>
              </a:rPr>
              <a:t> </a:t>
            </a:r>
          </a:p>
          <a:p>
            <a:pPr marL="201215" lvl="1" indent="0">
              <a:buNone/>
            </a:pPr>
            <a:r>
              <a:rPr lang="sv-SE" sz="1500">
                <a:solidFill>
                  <a:schemeClr val="bg1">
                    <a:lumMod val="85000"/>
                  </a:schemeClr>
                </a:solidFill>
                <a:cs typeface="Arial" panose="020B0604020202020204" pitchFamily="34" charset="0"/>
              </a:rPr>
              <a:t>no </a:t>
            </a:r>
            <a:r>
              <a:rPr lang="sv-SE" sz="1500" err="1">
                <a:solidFill>
                  <a:schemeClr val="bg1">
                    <a:lumMod val="85000"/>
                  </a:schemeClr>
                </a:solidFill>
                <a:cs typeface="Arial" panose="020B0604020202020204" pitchFamily="34" charset="0"/>
              </a:rPr>
              <a:t>painel</a:t>
            </a:r>
            <a:r>
              <a:rPr lang="sv-SE" sz="1500">
                <a:solidFill>
                  <a:schemeClr val="bg1">
                    <a:lumMod val="85000"/>
                  </a:schemeClr>
                </a:solidFill>
                <a:cs typeface="Arial" panose="020B0604020202020204" pitchFamily="34" charset="0"/>
              </a:rPr>
              <a:t> de </a:t>
            </a:r>
            <a:r>
              <a:rPr lang="sv-SE" sz="1500" err="1">
                <a:solidFill>
                  <a:schemeClr val="bg1">
                    <a:lumMod val="85000"/>
                  </a:schemeClr>
                </a:solidFill>
                <a:cs typeface="Arial" panose="020B0604020202020204" pitchFamily="34" charset="0"/>
              </a:rPr>
              <a:t>instrumentos</a:t>
            </a:r>
            <a:r>
              <a:rPr lang="sv-SE" sz="1500">
                <a:solidFill>
                  <a:schemeClr val="bg1">
                    <a:lumMod val="85000"/>
                  </a:schemeClr>
                </a:solidFill>
                <a:cs typeface="Arial" panose="020B0604020202020204" pitchFamily="34" charset="0"/>
              </a:rPr>
              <a:t>.</a:t>
            </a:r>
          </a:p>
        </p:txBody>
      </p:sp>
      <p:sp>
        <p:nvSpPr>
          <p:cNvPr id="5" name="Slide Number Placeholder 4">
            <a:extLst>
              <a:ext uri="{FF2B5EF4-FFF2-40B4-BE49-F238E27FC236}">
                <a16:creationId xmlns:a16="http://schemas.microsoft.com/office/drawing/2014/main" id="{412D104C-64D0-43DE-B724-B1CD3B510DEA}"/>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78</a:t>
            </a:fld>
            <a:endParaRPr lang="en-US" kern="1200">
              <a:solidFill>
                <a:srgbClr val="041E42"/>
              </a:solidFill>
              <a:latin typeface="Scania Office"/>
              <a:ea typeface="+mn-ea"/>
              <a:cs typeface="+mn-cs"/>
            </a:endParaRPr>
          </a:p>
        </p:txBody>
      </p:sp>
    </p:spTree>
    <p:extLst>
      <p:ext uri="{BB962C8B-B14F-4D97-AF65-F5344CB8AC3E}">
        <p14:creationId xmlns:p14="http://schemas.microsoft.com/office/powerpoint/2010/main" val="2520274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3210C4-F203-4466-8345-4D8D73899B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35235" y="1120340"/>
            <a:ext cx="4808765" cy="4010562"/>
          </a:xfrm>
          <a:prstGeom prst="rect">
            <a:avLst/>
          </a:prstGeom>
        </p:spPr>
      </p:pic>
      <p:sp>
        <p:nvSpPr>
          <p:cNvPr id="6" name="Title 5">
            <a:extLst>
              <a:ext uri="{FF2B5EF4-FFF2-40B4-BE49-F238E27FC236}">
                <a16:creationId xmlns:a16="http://schemas.microsoft.com/office/drawing/2014/main" id="{192787A7-C0EA-4E93-8192-DBC0A2DD1DA9}"/>
              </a:ext>
            </a:extLst>
          </p:cNvPr>
          <p:cNvSpPr>
            <a:spLocks noGrp="1"/>
          </p:cNvSpPr>
          <p:nvPr>
            <p:ph type="title"/>
          </p:nvPr>
        </p:nvSpPr>
        <p:spPr/>
        <p:txBody>
          <a:bodyPr/>
          <a:lstStyle/>
          <a:p>
            <a:r>
              <a:rPr lang="sv-SE" b="1">
                <a:cs typeface="Arial" panose="020B0604020202020204" pitchFamily="34" charset="0"/>
              </a:rPr>
              <a:t>12/24V Power </a:t>
            </a:r>
            <a:r>
              <a:rPr lang="sv-SE" b="1" err="1">
                <a:cs typeface="Arial" panose="020B0604020202020204" pitchFamily="34" charset="0"/>
              </a:rPr>
              <a:t>Supply</a:t>
            </a:r>
            <a:endParaRPr lang="sv-SE" b="1">
              <a:cs typeface="Arial" panose="020B0604020202020204" pitchFamily="34" charset="0"/>
            </a:endParaRPr>
          </a:p>
        </p:txBody>
      </p:sp>
      <p:sp>
        <p:nvSpPr>
          <p:cNvPr id="7" name="Content Placeholder 6">
            <a:extLst>
              <a:ext uri="{FF2B5EF4-FFF2-40B4-BE49-F238E27FC236}">
                <a16:creationId xmlns:a16="http://schemas.microsoft.com/office/drawing/2014/main" id="{07A5E6E1-F377-4218-98C9-250A09696018}"/>
              </a:ext>
            </a:extLst>
          </p:cNvPr>
          <p:cNvSpPr>
            <a:spLocks noGrp="1"/>
          </p:cNvSpPr>
          <p:nvPr>
            <p:ph idx="1"/>
          </p:nvPr>
        </p:nvSpPr>
        <p:spPr>
          <a:xfrm>
            <a:off x="386952" y="1340322"/>
            <a:ext cx="4413648" cy="3122141"/>
          </a:xfrm>
        </p:spPr>
        <p:txBody>
          <a:bodyPr/>
          <a:lstStyle/>
          <a:p>
            <a:r>
              <a:rPr lang="sv-SE" sz="1500" err="1">
                <a:cs typeface="Arial" panose="020B0604020202020204" pitchFamily="34" charset="0"/>
              </a:rPr>
              <a:t>Sistema</a:t>
            </a:r>
            <a:r>
              <a:rPr lang="sv-SE" sz="1500">
                <a:cs typeface="Arial" panose="020B0604020202020204" pitchFamily="34" charset="0"/>
              </a:rPr>
              <a:t> de </a:t>
            </a:r>
            <a:r>
              <a:rPr lang="sv-SE" sz="1500" err="1">
                <a:cs typeface="Arial" panose="020B0604020202020204" pitchFamily="34" charset="0"/>
              </a:rPr>
              <a:t>alimentação</a:t>
            </a:r>
            <a:r>
              <a:rPr lang="sv-SE" sz="1500">
                <a:cs typeface="Arial" panose="020B0604020202020204" pitchFamily="34" charset="0"/>
              </a:rPr>
              <a:t> </a:t>
            </a:r>
            <a:r>
              <a:rPr lang="sv-SE" sz="1500" err="1">
                <a:cs typeface="Arial" panose="020B0604020202020204" pitchFamily="34" charset="0"/>
              </a:rPr>
              <a:t>integrado</a:t>
            </a:r>
            <a:r>
              <a:rPr lang="sv-SE" sz="1500">
                <a:cs typeface="Arial" panose="020B0604020202020204" pitchFamily="34" charset="0"/>
              </a:rPr>
              <a:t> </a:t>
            </a:r>
            <a:r>
              <a:rPr lang="sv-SE" sz="1500" err="1">
                <a:cs typeface="Arial" panose="020B0604020202020204" pitchFamily="34" charset="0"/>
              </a:rPr>
              <a:t>na</a:t>
            </a:r>
            <a:r>
              <a:rPr lang="sv-SE" sz="1500">
                <a:cs typeface="Arial" panose="020B0604020202020204" pitchFamily="34" charset="0"/>
              </a:rPr>
              <a:t> central </a:t>
            </a:r>
            <a:r>
              <a:rPr lang="sv-SE" sz="1500" err="1">
                <a:cs typeface="Arial" panose="020B0604020202020204" pitchFamily="34" charset="0"/>
              </a:rPr>
              <a:t>elétrica</a:t>
            </a:r>
            <a:endParaRPr lang="sv-SE" sz="1500">
              <a:cs typeface="Arial" panose="020B0604020202020204" pitchFamily="34" charset="0"/>
            </a:endParaRPr>
          </a:p>
          <a:p>
            <a:r>
              <a:rPr lang="sv-SE" sz="1500">
                <a:cs typeface="Arial" panose="020B0604020202020204" pitchFamily="34" charset="0"/>
              </a:rPr>
              <a:t>Mais </a:t>
            </a:r>
            <a:r>
              <a:rPr lang="sv-SE" sz="1500" err="1">
                <a:cs typeface="Arial" panose="020B0604020202020204" pitchFamily="34" charset="0"/>
              </a:rPr>
              <a:t>pontos</a:t>
            </a:r>
            <a:r>
              <a:rPr lang="sv-SE" sz="1500">
                <a:cs typeface="Arial" panose="020B0604020202020204" pitchFamily="34" charset="0"/>
              </a:rPr>
              <a:t> de </a:t>
            </a:r>
            <a:r>
              <a:rPr lang="sv-SE" sz="1500" err="1">
                <a:cs typeface="Arial" panose="020B0604020202020204" pitchFamily="34" charset="0"/>
              </a:rPr>
              <a:t>conexão</a:t>
            </a:r>
            <a:r>
              <a:rPr lang="sv-SE" sz="1500">
                <a:cs typeface="Arial" panose="020B0604020202020204" pitchFamily="34" charset="0"/>
              </a:rPr>
              <a:t> </a:t>
            </a:r>
            <a:r>
              <a:rPr lang="sv-SE" sz="1500" err="1">
                <a:cs typeface="Arial" panose="020B0604020202020204" pitchFamily="34" charset="0"/>
              </a:rPr>
              <a:t>elétrica</a:t>
            </a:r>
            <a:r>
              <a:rPr lang="sv-SE" sz="1500">
                <a:cs typeface="Arial" panose="020B0604020202020204" pitchFamily="34" charset="0"/>
              </a:rPr>
              <a:t> para a </a:t>
            </a:r>
            <a:r>
              <a:rPr lang="sv-SE" sz="1500" err="1">
                <a:cs typeface="Arial" panose="020B0604020202020204" pitchFamily="34" charset="0"/>
              </a:rPr>
              <a:t>carroceria</a:t>
            </a:r>
            <a:endParaRPr lang="sv-SE" sz="1500">
              <a:cs typeface="Arial" panose="020B0604020202020204" pitchFamily="34" charset="0"/>
            </a:endParaRPr>
          </a:p>
          <a:p>
            <a:pPr>
              <a:buClr>
                <a:schemeClr val="bg1">
                  <a:lumMod val="85000"/>
                </a:schemeClr>
              </a:buClr>
            </a:pPr>
            <a:r>
              <a:rPr lang="sv-SE" sz="1500" err="1">
                <a:solidFill>
                  <a:schemeClr val="bg1">
                    <a:lumMod val="85000"/>
                  </a:schemeClr>
                </a:solidFill>
                <a:cs typeface="Arial" panose="020B0604020202020204" pitchFamily="34" charset="0"/>
              </a:rPr>
              <a:t>Battery</a:t>
            </a:r>
            <a:r>
              <a:rPr lang="sv-SE" sz="1500">
                <a:solidFill>
                  <a:schemeClr val="bg1">
                    <a:lumMod val="85000"/>
                  </a:schemeClr>
                </a:solidFill>
                <a:cs typeface="Arial" panose="020B0604020202020204" pitchFamily="34" charset="0"/>
              </a:rPr>
              <a:t> master switch (</a:t>
            </a:r>
            <a:r>
              <a:rPr lang="sv-SE" sz="1500" err="1">
                <a:solidFill>
                  <a:schemeClr val="bg1">
                    <a:lumMod val="85000"/>
                  </a:schemeClr>
                </a:solidFill>
                <a:cs typeface="Arial" panose="020B0604020202020204" pitchFamily="34" charset="0"/>
              </a:rPr>
              <a:t>chave</a:t>
            </a:r>
            <a:r>
              <a:rPr lang="sv-SE" sz="1500">
                <a:solidFill>
                  <a:schemeClr val="bg1">
                    <a:lumMod val="85000"/>
                  </a:schemeClr>
                </a:solidFill>
                <a:cs typeface="Arial" panose="020B0604020202020204" pitchFamily="34" charset="0"/>
              </a:rPr>
              <a:t> </a:t>
            </a:r>
            <a:r>
              <a:rPr lang="sv-SE" sz="1500" err="1">
                <a:solidFill>
                  <a:schemeClr val="bg1">
                    <a:lumMod val="85000"/>
                  </a:schemeClr>
                </a:solidFill>
                <a:cs typeface="Arial" panose="020B0604020202020204" pitchFamily="34" charset="0"/>
              </a:rPr>
              <a:t>geral</a:t>
            </a:r>
            <a:r>
              <a:rPr lang="sv-SE" sz="1500">
                <a:solidFill>
                  <a:schemeClr val="bg1">
                    <a:lumMod val="85000"/>
                  </a:schemeClr>
                </a:solidFill>
                <a:cs typeface="Arial" panose="020B0604020202020204" pitchFamily="34" charset="0"/>
              </a:rPr>
              <a:t> da </a:t>
            </a:r>
            <a:r>
              <a:rPr lang="sv-SE" sz="1500" err="1">
                <a:solidFill>
                  <a:schemeClr val="bg1">
                    <a:lumMod val="85000"/>
                  </a:schemeClr>
                </a:solidFill>
                <a:cs typeface="Arial" panose="020B0604020202020204" pitchFamily="34" charset="0"/>
              </a:rPr>
              <a:t>bateria</a:t>
            </a:r>
            <a:r>
              <a:rPr lang="sv-SE" sz="1500">
                <a:solidFill>
                  <a:schemeClr val="bg1">
                    <a:lumMod val="85000"/>
                  </a:schemeClr>
                </a:solidFill>
                <a:cs typeface="Arial" panose="020B0604020202020204" pitchFamily="34" charset="0"/>
              </a:rPr>
              <a:t>) </a:t>
            </a:r>
            <a:r>
              <a:rPr lang="sv-SE" sz="1500" err="1">
                <a:solidFill>
                  <a:schemeClr val="bg1">
                    <a:lumMod val="85000"/>
                  </a:schemeClr>
                </a:solidFill>
                <a:cs typeface="Arial" panose="020B0604020202020204" pitchFamily="34" charset="0"/>
              </a:rPr>
              <a:t>como</a:t>
            </a:r>
            <a:r>
              <a:rPr lang="sv-SE" sz="1500">
                <a:solidFill>
                  <a:schemeClr val="bg1">
                    <a:lumMod val="85000"/>
                  </a:schemeClr>
                </a:solidFill>
                <a:cs typeface="Arial" panose="020B0604020202020204" pitchFamily="34" charset="0"/>
              </a:rPr>
              <a:t> A-order</a:t>
            </a:r>
          </a:p>
          <a:p>
            <a:pPr>
              <a:buClr>
                <a:schemeClr val="bg1">
                  <a:lumMod val="85000"/>
                </a:schemeClr>
              </a:buClr>
            </a:pPr>
            <a:r>
              <a:rPr lang="sv-SE" sz="1500" err="1">
                <a:solidFill>
                  <a:schemeClr val="bg1">
                    <a:lumMod val="85000"/>
                  </a:schemeClr>
                </a:solidFill>
                <a:cs typeface="Arial" panose="020B0604020202020204" pitchFamily="34" charset="0"/>
              </a:rPr>
              <a:t>Accessory</a:t>
            </a:r>
            <a:r>
              <a:rPr lang="sv-SE" sz="1500">
                <a:solidFill>
                  <a:schemeClr val="bg1">
                    <a:lumMod val="85000"/>
                  </a:schemeClr>
                </a:solidFill>
                <a:cs typeface="Arial" panose="020B0604020202020204" pitchFamily="34" charset="0"/>
              </a:rPr>
              <a:t> mode </a:t>
            </a:r>
            <a:r>
              <a:rPr lang="sv-SE" sz="1500" err="1">
                <a:solidFill>
                  <a:schemeClr val="bg1">
                    <a:lumMod val="85000"/>
                  </a:schemeClr>
                </a:solidFill>
                <a:cs typeface="Arial" panose="020B0604020202020204" pitchFamily="34" charset="0"/>
              </a:rPr>
              <a:t>com</a:t>
            </a:r>
            <a:r>
              <a:rPr lang="sv-SE" sz="1500">
                <a:solidFill>
                  <a:schemeClr val="bg1">
                    <a:lumMod val="85000"/>
                  </a:schemeClr>
                </a:solidFill>
                <a:cs typeface="Arial" panose="020B0604020202020204" pitchFamily="34" charset="0"/>
              </a:rPr>
              <a:t> </a:t>
            </a:r>
            <a:r>
              <a:rPr lang="sv-SE" sz="1500" err="1">
                <a:solidFill>
                  <a:schemeClr val="bg1">
                    <a:lumMod val="85000"/>
                  </a:schemeClr>
                </a:solidFill>
                <a:cs typeface="Arial" panose="020B0604020202020204" pitchFamily="34" charset="0"/>
              </a:rPr>
              <a:t>desligamento</a:t>
            </a:r>
            <a:r>
              <a:rPr lang="sv-SE" sz="1500">
                <a:solidFill>
                  <a:schemeClr val="bg1">
                    <a:lumMod val="85000"/>
                  </a:schemeClr>
                </a:solidFill>
                <a:cs typeface="Arial" panose="020B0604020202020204" pitchFamily="34" charset="0"/>
              </a:rPr>
              <a:t> </a:t>
            </a:r>
            <a:r>
              <a:rPr lang="sv-SE" sz="1500" err="1">
                <a:solidFill>
                  <a:schemeClr val="bg1">
                    <a:lumMod val="85000"/>
                  </a:schemeClr>
                </a:solidFill>
                <a:cs typeface="Arial" panose="020B0604020202020204" pitchFamily="34" charset="0"/>
              </a:rPr>
              <a:t>controlado</a:t>
            </a:r>
            <a:r>
              <a:rPr lang="sv-SE" sz="1500">
                <a:solidFill>
                  <a:schemeClr val="bg1">
                    <a:lumMod val="85000"/>
                  </a:schemeClr>
                </a:solidFill>
                <a:cs typeface="Arial" panose="020B0604020202020204" pitchFamily="34" charset="0"/>
              </a:rPr>
              <a:t> por </a:t>
            </a:r>
            <a:r>
              <a:rPr lang="sv-SE" sz="1500" err="1">
                <a:solidFill>
                  <a:schemeClr val="bg1">
                    <a:lumMod val="85000"/>
                  </a:schemeClr>
                </a:solidFill>
                <a:cs typeface="Arial" panose="020B0604020202020204" pitchFamily="34" charset="0"/>
              </a:rPr>
              <a:t>temporizador</a:t>
            </a:r>
            <a:endParaRPr lang="sv-SE" sz="1500">
              <a:solidFill>
                <a:schemeClr val="bg1">
                  <a:lumMod val="85000"/>
                </a:schemeClr>
              </a:solidFill>
              <a:cs typeface="Arial" panose="020B0604020202020204" pitchFamily="34" charset="0"/>
            </a:endParaRPr>
          </a:p>
          <a:p>
            <a:pPr marL="201215" lvl="1" indent="0">
              <a:buNone/>
            </a:pPr>
            <a:r>
              <a:rPr lang="sv-SE" sz="1500">
                <a:solidFill>
                  <a:schemeClr val="bg1">
                    <a:lumMod val="85000"/>
                  </a:schemeClr>
                </a:solidFill>
                <a:cs typeface="Arial" panose="020B0604020202020204" pitchFamily="34" charset="0"/>
              </a:rPr>
              <a:t>- </a:t>
            </a:r>
            <a:r>
              <a:rPr lang="sv-SE" sz="1500" err="1">
                <a:solidFill>
                  <a:schemeClr val="bg1">
                    <a:lumMod val="85000"/>
                  </a:schemeClr>
                </a:solidFill>
                <a:cs typeface="Arial" panose="020B0604020202020204" pitchFamily="34" charset="0"/>
              </a:rPr>
              <a:t>Substitui</a:t>
            </a:r>
            <a:r>
              <a:rPr lang="sv-SE" sz="1500">
                <a:solidFill>
                  <a:schemeClr val="bg1">
                    <a:lumMod val="85000"/>
                  </a:schemeClr>
                </a:solidFill>
                <a:cs typeface="Arial" panose="020B0604020202020204" pitchFamily="34" charset="0"/>
              </a:rPr>
              <a:t> o </a:t>
            </a:r>
            <a:r>
              <a:rPr lang="sv-SE" sz="1500" err="1">
                <a:solidFill>
                  <a:schemeClr val="bg1">
                    <a:lumMod val="85000"/>
                  </a:schemeClr>
                </a:solidFill>
                <a:cs typeface="Arial" panose="020B0604020202020204" pitchFamily="34" charset="0"/>
              </a:rPr>
              <a:t>antigo</a:t>
            </a:r>
            <a:r>
              <a:rPr lang="sv-SE" sz="1500">
                <a:solidFill>
                  <a:schemeClr val="bg1">
                    <a:lumMod val="85000"/>
                  </a:schemeClr>
                </a:solidFill>
                <a:cs typeface="Arial" panose="020B0604020202020204" pitchFamily="34" charset="0"/>
              </a:rPr>
              <a:t> </a:t>
            </a:r>
            <a:r>
              <a:rPr lang="sv-SE" sz="1500" err="1">
                <a:solidFill>
                  <a:schemeClr val="bg1">
                    <a:lumMod val="85000"/>
                  </a:schemeClr>
                </a:solidFill>
                <a:cs typeface="Arial" panose="020B0604020202020204" pitchFamily="34" charset="0"/>
              </a:rPr>
              <a:t>interruptor</a:t>
            </a:r>
            <a:r>
              <a:rPr lang="sv-SE" sz="1500">
                <a:solidFill>
                  <a:schemeClr val="bg1">
                    <a:lumMod val="85000"/>
                  </a:schemeClr>
                </a:solidFill>
                <a:cs typeface="Arial" panose="020B0604020202020204" pitchFamily="34" charset="0"/>
              </a:rPr>
              <a:t> de </a:t>
            </a:r>
            <a:r>
              <a:rPr lang="sv-SE" sz="1500" err="1">
                <a:solidFill>
                  <a:schemeClr val="bg1">
                    <a:lumMod val="85000"/>
                  </a:schemeClr>
                </a:solidFill>
                <a:cs typeface="Arial" panose="020B0604020202020204" pitchFamily="34" charset="0"/>
              </a:rPr>
              <a:t>bateria</a:t>
            </a:r>
            <a:r>
              <a:rPr lang="sv-SE" sz="1500">
                <a:solidFill>
                  <a:schemeClr val="bg1">
                    <a:lumMod val="85000"/>
                  </a:schemeClr>
                </a:solidFill>
                <a:cs typeface="Arial" panose="020B0604020202020204" pitchFamily="34" charset="0"/>
              </a:rPr>
              <a:t> </a:t>
            </a:r>
          </a:p>
          <a:p>
            <a:pPr marL="201215" lvl="1" indent="0">
              <a:buNone/>
            </a:pPr>
            <a:r>
              <a:rPr lang="sv-SE" sz="1500">
                <a:solidFill>
                  <a:schemeClr val="bg1">
                    <a:lumMod val="85000"/>
                  </a:schemeClr>
                </a:solidFill>
                <a:cs typeface="Arial" panose="020B0604020202020204" pitchFamily="34" charset="0"/>
              </a:rPr>
              <a:t>no </a:t>
            </a:r>
            <a:r>
              <a:rPr lang="sv-SE" sz="1500" err="1">
                <a:solidFill>
                  <a:schemeClr val="bg1">
                    <a:lumMod val="85000"/>
                  </a:schemeClr>
                </a:solidFill>
                <a:cs typeface="Arial" panose="020B0604020202020204" pitchFamily="34" charset="0"/>
              </a:rPr>
              <a:t>painel</a:t>
            </a:r>
            <a:r>
              <a:rPr lang="sv-SE" sz="1500">
                <a:solidFill>
                  <a:schemeClr val="bg1">
                    <a:lumMod val="85000"/>
                  </a:schemeClr>
                </a:solidFill>
                <a:cs typeface="Arial" panose="020B0604020202020204" pitchFamily="34" charset="0"/>
              </a:rPr>
              <a:t> de </a:t>
            </a:r>
            <a:r>
              <a:rPr lang="sv-SE" sz="1500" err="1">
                <a:solidFill>
                  <a:schemeClr val="bg1">
                    <a:lumMod val="85000"/>
                  </a:schemeClr>
                </a:solidFill>
                <a:cs typeface="Arial" panose="020B0604020202020204" pitchFamily="34" charset="0"/>
              </a:rPr>
              <a:t>instrumentos</a:t>
            </a:r>
            <a:r>
              <a:rPr lang="sv-SE" sz="1500">
                <a:solidFill>
                  <a:schemeClr val="bg1">
                    <a:lumMod val="85000"/>
                  </a:schemeClr>
                </a:solidFill>
                <a:cs typeface="Arial" panose="020B0604020202020204" pitchFamily="34" charset="0"/>
              </a:rPr>
              <a:t>.</a:t>
            </a:r>
          </a:p>
        </p:txBody>
      </p:sp>
      <p:sp>
        <p:nvSpPr>
          <p:cNvPr id="5" name="Slide Number Placeholder 4">
            <a:extLst>
              <a:ext uri="{FF2B5EF4-FFF2-40B4-BE49-F238E27FC236}">
                <a16:creationId xmlns:a16="http://schemas.microsoft.com/office/drawing/2014/main" id="{412D104C-64D0-43DE-B724-B1CD3B510DEA}"/>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79</a:t>
            </a:fld>
            <a:endParaRPr lang="en-US" kern="1200">
              <a:solidFill>
                <a:srgbClr val="041E42"/>
              </a:solidFill>
              <a:latin typeface="Scania Office"/>
              <a:ea typeface="+mn-ea"/>
              <a:cs typeface="+mn-cs"/>
            </a:endParaRPr>
          </a:p>
        </p:txBody>
      </p:sp>
    </p:spTree>
    <p:extLst>
      <p:ext uri="{BB962C8B-B14F-4D97-AF65-F5344CB8AC3E}">
        <p14:creationId xmlns:p14="http://schemas.microsoft.com/office/powerpoint/2010/main" val="38952220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3565A"/>
        </a:solidFill>
        <a:effectLst/>
      </p:bgPr>
    </p:bg>
    <p:spTree>
      <p:nvGrpSpPr>
        <p:cNvPr id="1" name=""/>
        <p:cNvGrpSpPr/>
        <p:nvPr/>
      </p:nvGrpSpPr>
      <p:grpSpPr>
        <a:xfrm>
          <a:off x="0" y="0"/>
          <a:ext cx="0" cy="0"/>
          <a:chOff x="0" y="0"/>
          <a:chExt cx="0" cy="0"/>
        </a:xfrm>
      </p:grpSpPr>
      <p:pic>
        <p:nvPicPr>
          <p:cNvPr id="8" name="ScaniaSymbol">
            <a:extLst>
              <a:ext uri="{FF2B5EF4-FFF2-40B4-BE49-F238E27FC236}">
                <a16:creationId xmlns:a16="http://schemas.microsoft.com/office/drawing/2014/main" id="{44649F10-A960-4253-B9A3-3AF08C886A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43945" y="196477"/>
            <a:ext cx="446650" cy="403599"/>
          </a:xfrm>
          <a:prstGeom prst="rect">
            <a:avLst/>
          </a:prstGeom>
        </p:spPr>
      </p:pic>
      <p:sp>
        <p:nvSpPr>
          <p:cNvPr id="3" name="Title 1">
            <a:extLst>
              <a:ext uri="{FF2B5EF4-FFF2-40B4-BE49-F238E27FC236}">
                <a16:creationId xmlns:a16="http://schemas.microsoft.com/office/drawing/2014/main" id="{4881CFE5-9F3F-433E-B107-483EB785574B}"/>
              </a:ext>
            </a:extLst>
          </p:cNvPr>
          <p:cNvSpPr txBox="1">
            <a:spLocks/>
          </p:cNvSpPr>
          <p:nvPr/>
        </p:nvSpPr>
        <p:spPr>
          <a:xfrm>
            <a:off x="362286" y="1684850"/>
            <a:ext cx="8101070" cy="886900"/>
          </a:xfrm>
          <a:prstGeom prst="rect">
            <a:avLst/>
          </a:prstGeom>
        </p:spPr>
        <p:txBody>
          <a:bodyPr anchor="b"/>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sv-SE" sz="4400" err="1">
                <a:solidFill>
                  <a:schemeClr val="bg1"/>
                </a:solidFill>
                <a:latin typeface="Scania Office Headline Bold" panose="00000805000000000000" pitchFamily="2" charset="0"/>
              </a:rPr>
              <a:t>Introdução</a:t>
            </a:r>
            <a:endParaRPr lang="sv-SE" sz="4400">
              <a:solidFill>
                <a:schemeClr val="bg1"/>
              </a:solidFill>
              <a:latin typeface="Scania Office Headline Bold" panose="00000805000000000000" pitchFamily="2" charset="0"/>
            </a:endParaRPr>
          </a:p>
        </p:txBody>
      </p:sp>
      <p:sp>
        <p:nvSpPr>
          <p:cNvPr id="4" name="Subtitle 2">
            <a:extLst>
              <a:ext uri="{FF2B5EF4-FFF2-40B4-BE49-F238E27FC236}">
                <a16:creationId xmlns:a16="http://schemas.microsoft.com/office/drawing/2014/main" id="{6FF0F9EC-F8AC-40DF-BF65-808FBE839EB3}"/>
              </a:ext>
            </a:extLst>
          </p:cNvPr>
          <p:cNvSpPr txBox="1">
            <a:spLocks/>
          </p:cNvSpPr>
          <p:nvPr/>
        </p:nvSpPr>
        <p:spPr>
          <a:xfrm>
            <a:off x="362286" y="2571750"/>
            <a:ext cx="7434177" cy="107564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sv-SE" sz="1100" err="1">
                <a:solidFill>
                  <a:schemeClr val="bg1"/>
                </a:solidFill>
                <a:latin typeface="Scania Office Headline" panose="00000505000000000000" pitchFamily="2" charset="0"/>
              </a:rPr>
              <a:t>Hemmely</a:t>
            </a:r>
            <a:r>
              <a:rPr lang="sv-SE" sz="1100">
                <a:solidFill>
                  <a:schemeClr val="bg1"/>
                </a:solidFill>
                <a:latin typeface="Scania Office Headline" panose="00000505000000000000" pitchFamily="2" charset="0"/>
              </a:rPr>
              <a:t> </a:t>
            </a:r>
            <a:r>
              <a:rPr lang="sv-SE" sz="1100" err="1">
                <a:solidFill>
                  <a:schemeClr val="bg1"/>
                </a:solidFill>
                <a:latin typeface="Scania Office Headline" panose="00000505000000000000" pitchFamily="2" charset="0"/>
              </a:rPr>
              <a:t>helizabeth</a:t>
            </a:r>
            <a:r>
              <a:rPr lang="sv-SE" sz="1100">
                <a:solidFill>
                  <a:schemeClr val="bg1"/>
                </a:solidFill>
                <a:latin typeface="Scania Office Headline" panose="00000505000000000000" pitchFamily="2" charset="0"/>
              </a:rPr>
              <a:t> de </a:t>
            </a:r>
            <a:r>
              <a:rPr lang="sv-SE" sz="1100" err="1">
                <a:solidFill>
                  <a:schemeClr val="bg1"/>
                </a:solidFill>
                <a:latin typeface="Scania Office Headline" panose="00000505000000000000" pitchFamily="2" charset="0"/>
              </a:rPr>
              <a:t>borba</a:t>
            </a:r>
            <a:endParaRPr lang="sv-SE" sz="1100">
              <a:solidFill>
                <a:schemeClr val="bg1"/>
              </a:solidFill>
              <a:latin typeface="Scania Office Headline" panose="00000505000000000000" pitchFamily="2" charset="0"/>
            </a:endParaRPr>
          </a:p>
        </p:txBody>
      </p:sp>
      <p:pic>
        <p:nvPicPr>
          <p:cNvPr id="5" name="Picture 4" descr="A picture containing person, outdoor, posing&#10;&#10;Description automatically generated">
            <a:extLst>
              <a:ext uri="{FF2B5EF4-FFF2-40B4-BE49-F238E27FC236}">
                <a16:creationId xmlns:a16="http://schemas.microsoft.com/office/drawing/2014/main" id="{BCBDAD26-F25F-42C2-ACBC-4309FAB566CD}"/>
              </a:ext>
            </a:extLst>
          </p:cNvPr>
          <p:cNvPicPr>
            <a:picLocks noChangeAspect="1"/>
          </p:cNvPicPr>
          <p:nvPr/>
        </p:nvPicPr>
        <p:blipFill rotWithShape="1">
          <a:blip r:embed="rId4" cstate="email">
            <a:grayscl/>
            <a:extLst>
              <a:ext uri="{28A0092B-C50C-407E-A947-70E740481C1C}">
                <a14:useLocalDpi xmlns:a14="http://schemas.microsoft.com/office/drawing/2010/main"/>
              </a:ext>
            </a:extLst>
          </a:blip>
          <a:srcRect/>
          <a:stretch/>
        </p:blipFill>
        <p:spPr>
          <a:xfrm>
            <a:off x="458539" y="2960897"/>
            <a:ext cx="1470234" cy="1920917"/>
          </a:xfrm>
          <a:prstGeom prst="rect">
            <a:avLst/>
          </a:prstGeom>
        </p:spPr>
      </p:pic>
    </p:spTree>
    <p:extLst>
      <p:ext uri="{BB962C8B-B14F-4D97-AF65-F5344CB8AC3E}">
        <p14:creationId xmlns:p14="http://schemas.microsoft.com/office/powerpoint/2010/main" val="5898744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3210C4-F203-4466-8345-4D8D73899B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35235" y="1120340"/>
            <a:ext cx="4808765" cy="4010562"/>
          </a:xfrm>
          <a:prstGeom prst="rect">
            <a:avLst/>
          </a:prstGeom>
        </p:spPr>
      </p:pic>
      <p:sp>
        <p:nvSpPr>
          <p:cNvPr id="6" name="Title 5">
            <a:extLst>
              <a:ext uri="{FF2B5EF4-FFF2-40B4-BE49-F238E27FC236}">
                <a16:creationId xmlns:a16="http://schemas.microsoft.com/office/drawing/2014/main" id="{192787A7-C0EA-4E93-8192-DBC0A2DD1DA9}"/>
              </a:ext>
            </a:extLst>
          </p:cNvPr>
          <p:cNvSpPr>
            <a:spLocks noGrp="1"/>
          </p:cNvSpPr>
          <p:nvPr>
            <p:ph type="title"/>
          </p:nvPr>
        </p:nvSpPr>
        <p:spPr/>
        <p:txBody>
          <a:bodyPr/>
          <a:lstStyle/>
          <a:p>
            <a:r>
              <a:rPr lang="sv-SE" b="1">
                <a:cs typeface="Arial" panose="020B0604020202020204" pitchFamily="34" charset="0"/>
              </a:rPr>
              <a:t>12/24V Power </a:t>
            </a:r>
            <a:r>
              <a:rPr lang="sv-SE" b="1" err="1">
                <a:cs typeface="Arial" panose="020B0604020202020204" pitchFamily="34" charset="0"/>
              </a:rPr>
              <a:t>Supply</a:t>
            </a:r>
            <a:endParaRPr lang="sv-SE" b="1">
              <a:cs typeface="Arial" panose="020B0604020202020204" pitchFamily="34" charset="0"/>
            </a:endParaRPr>
          </a:p>
        </p:txBody>
      </p:sp>
      <p:sp>
        <p:nvSpPr>
          <p:cNvPr id="7" name="Content Placeholder 6">
            <a:extLst>
              <a:ext uri="{FF2B5EF4-FFF2-40B4-BE49-F238E27FC236}">
                <a16:creationId xmlns:a16="http://schemas.microsoft.com/office/drawing/2014/main" id="{07A5E6E1-F377-4218-98C9-250A09696018}"/>
              </a:ext>
            </a:extLst>
          </p:cNvPr>
          <p:cNvSpPr>
            <a:spLocks noGrp="1"/>
          </p:cNvSpPr>
          <p:nvPr>
            <p:ph idx="1"/>
          </p:nvPr>
        </p:nvSpPr>
        <p:spPr>
          <a:xfrm>
            <a:off x="386952" y="1340322"/>
            <a:ext cx="4413648" cy="3122141"/>
          </a:xfrm>
        </p:spPr>
        <p:txBody>
          <a:bodyPr/>
          <a:lstStyle/>
          <a:p>
            <a:r>
              <a:rPr lang="sv-SE" sz="1500" err="1">
                <a:cs typeface="Arial" panose="020B0604020202020204" pitchFamily="34" charset="0"/>
              </a:rPr>
              <a:t>Sistema</a:t>
            </a:r>
            <a:r>
              <a:rPr lang="sv-SE" sz="1500">
                <a:cs typeface="Arial" panose="020B0604020202020204" pitchFamily="34" charset="0"/>
              </a:rPr>
              <a:t> de </a:t>
            </a:r>
            <a:r>
              <a:rPr lang="sv-SE" sz="1500" err="1">
                <a:cs typeface="Arial" panose="020B0604020202020204" pitchFamily="34" charset="0"/>
              </a:rPr>
              <a:t>alimentação</a:t>
            </a:r>
            <a:r>
              <a:rPr lang="sv-SE" sz="1500">
                <a:cs typeface="Arial" panose="020B0604020202020204" pitchFamily="34" charset="0"/>
              </a:rPr>
              <a:t> </a:t>
            </a:r>
            <a:r>
              <a:rPr lang="sv-SE" sz="1500" err="1">
                <a:cs typeface="Arial" panose="020B0604020202020204" pitchFamily="34" charset="0"/>
              </a:rPr>
              <a:t>integrado</a:t>
            </a:r>
            <a:r>
              <a:rPr lang="sv-SE" sz="1500">
                <a:cs typeface="Arial" panose="020B0604020202020204" pitchFamily="34" charset="0"/>
              </a:rPr>
              <a:t> </a:t>
            </a:r>
            <a:r>
              <a:rPr lang="sv-SE" sz="1500" err="1">
                <a:cs typeface="Arial" panose="020B0604020202020204" pitchFamily="34" charset="0"/>
              </a:rPr>
              <a:t>na</a:t>
            </a:r>
            <a:r>
              <a:rPr lang="sv-SE" sz="1500">
                <a:cs typeface="Arial" panose="020B0604020202020204" pitchFamily="34" charset="0"/>
              </a:rPr>
              <a:t> central </a:t>
            </a:r>
            <a:r>
              <a:rPr lang="sv-SE" sz="1500" err="1">
                <a:cs typeface="Arial" panose="020B0604020202020204" pitchFamily="34" charset="0"/>
              </a:rPr>
              <a:t>elétrica</a:t>
            </a:r>
            <a:endParaRPr lang="sv-SE" sz="1500">
              <a:cs typeface="Arial" panose="020B0604020202020204" pitchFamily="34" charset="0"/>
            </a:endParaRPr>
          </a:p>
          <a:p>
            <a:r>
              <a:rPr lang="sv-SE" sz="1500">
                <a:cs typeface="Arial" panose="020B0604020202020204" pitchFamily="34" charset="0"/>
              </a:rPr>
              <a:t>Mais </a:t>
            </a:r>
            <a:r>
              <a:rPr lang="sv-SE" sz="1500" err="1">
                <a:cs typeface="Arial" panose="020B0604020202020204" pitchFamily="34" charset="0"/>
              </a:rPr>
              <a:t>pontos</a:t>
            </a:r>
            <a:r>
              <a:rPr lang="sv-SE" sz="1500">
                <a:cs typeface="Arial" panose="020B0604020202020204" pitchFamily="34" charset="0"/>
              </a:rPr>
              <a:t> de </a:t>
            </a:r>
            <a:r>
              <a:rPr lang="sv-SE" sz="1500" err="1">
                <a:cs typeface="Arial" panose="020B0604020202020204" pitchFamily="34" charset="0"/>
              </a:rPr>
              <a:t>conexão</a:t>
            </a:r>
            <a:r>
              <a:rPr lang="sv-SE" sz="1500">
                <a:cs typeface="Arial" panose="020B0604020202020204" pitchFamily="34" charset="0"/>
              </a:rPr>
              <a:t> </a:t>
            </a:r>
            <a:r>
              <a:rPr lang="sv-SE" sz="1500" err="1">
                <a:cs typeface="Arial" panose="020B0604020202020204" pitchFamily="34" charset="0"/>
              </a:rPr>
              <a:t>elétrica</a:t>
            </a:r>
            <a:r>
              <a:rPr lang="sv-SE" sz="1500">
                <a:cs typeface="Arial" panose="020B0604020202020204" pitchFamily="34" charset="0"/>
              </a:rPr>
              <a:t> para a </a:t>
            </a:r>
            <a:r>
              <a:rPr lang="sv-SE" sz="1500" err="1">
                <a:cs typeface="Arial" panose="020B0604020202020204" pitchFamily="34" charset="0"/>
              </a:rPr>
              <a:t>carroceria</a:t>
            </a:r>
            <a:endParaRPr lang="sv-SE" sz="1500">
              <a:cs typeface="Arial" panose="020B0604020202020204" pitchFamily="34" charset="0"/>
            </a:endParaRPr>
          </a:p>
          <a:p>
            <a:r>
              <a:rPr lang="sv-SE" sz="1500" err="1">
                <a:solidFill>
                  <a:srgbClr val="002060"/>
                </a:solidFill>
                <a:cs typeface="Arial" panose="020B0604020202020204" pitchFamily="34" charset="0"/>
              </a:rPr>
              <a:t>Battery</a:t>
            </a:r>
            <a:r>
              <a:rPr lang="sv-SE" sz="1500">
                <a:solidFill>
                  <a:srgbClr val="002060"/>
                </a:solidFill>
                <a:cs typeface="Arial" panose="020B0604020202020204" pitchFamily="34" charset="0"/>
              </a:rPr>
              <a:t> master switch (</a:t>
            </a:r>
            <a:r>
              <a:rPr lang="sv-SE" sz="1500" err="1">
                <a:solidFill>
                  <a:srgbClr val="002060"/>
                </a:solidFill>
                <a:cs typeface="Arial" panose="020B0604020202020204" pitchFamily="34" charset="0"/>
              </a:rPr>
              <a:t>chave</a:t>
            </a:r>
            <a:r>
              <a:rPr lang="sv-SE" sz="1500">
                <a:solidFill>
                  <a:srgbClr val="002060"/>
                </a:solidFill>
                <a:cs typeface="Arial" panose="020B0604020202020204" pitchFamily="34" charset="0"/>
              </a:rPr>
              <a:t> </a:t>
            </a:r>
            <a:r>
              <a:rPr lang="sv-SE" sz="1500" err="1">
                <a:solidFill>
                  <a:srgbClr val="002060"/>
                </a:solidFill>
                <a:cs typeface="Arial" panose="020B0604020202020204" pitchFamily="34" charset="0"/>
              </a:rPr>
              <a:t>geral</a:t>
            </a:r>
            <a:r>
              <a:rPr lang="sv-SE" sz="1500">
                <a:solidFill>
                  <a:srgbClr val="002060"/>
                </a:solidFill>
                <a:cs typeface="Arial" panose="020B0604020202020204" pitchFamily="34" charset="0"/>
              </a:rPr>
              <a:t> da </a:t>
            </a:r>
            <a:r>
              <a:rPr lang="sv-SE" sz="1500" err="1">
                <a:solidFill>
                  <a:srgbClr val="002060"/>
                </a:solidFill>
                <a:cs typeface="Arial" panose="020B0604020202020204" pitchFamily="34" charset="0"/>
              </a:rPr>
              <a:t>bateria</a:t>
            </a:r>
            <a:r>
              <a:rPr lang="sv-SE" sz="1500">
                <a:solidFill>
                  <a:srgbClr val="002060"/>
                </a:solidFill>
                <a:cs typeface="Arial" panose="020B0604020202020204" pitchFamily="34" charset="0"/>
              </a:rPr>
              <a:t>) </a:t>
            </a:r>
            <a:r>
              <a:rPr lang="sv-SE" sz="1500" err="1">
                <a:solidFill>
                  <a:srgbClr val="002060"/>
                </a:solidFill>
                <a:cs typeface="Arial" panose="020B0604020202020204" pitchFamily="34" charset="0"/>
              </a:rPr>
              <a:t>como</a:t>
            </a:r>
            <a:r>
              <a:rPr lang="sv-SE" sz="1500">
                <a:solidFill>
                  <a:srgbClr val="002060"/>
                </a:solidFill>
                <a:cs typeface="Arial" panose="020B0604020202020204" pitchFamily="34" charset="0"/>
              </a:rPr>
              <a:t> A-order</a:t>
            </a:r>
          </a:p>
          <a:p>
            <a:pPr>
              <a:buClr>
                <a:schemeClr val="bg1">
                  <a:lumMod val="85000"/>
                </a:schemeClr>
              </a:buClr>
            </a:pPr>
            <a:r>
              <a:rPr lang="sv-SE" sz="1500" err="1">
                <a:solidFill>
                  <a:schemeClr val="bg1">
                    <a:lumMod val="85000"/>
                  </a:schemeClr>
                </a:solidFill>
                <a:cs typeface="Arial" panose="020B0604020202020204" pitchFamily="34" charset="0"/>
              </a:rPr>
              <a:t>Accessory</a:t>
            </a:r>
            <a:r>
              <a:rPr lang="sv-SE" sz="1500">
                <a:solidFill>
                  <a:schemeClr val="bg1">
                    <a:lumMod val="85000"/>
                  </a:schemeClr>
                </a:solidFill>
                <a:cs typeface="Arial" panose="020B0604020202020204" pitchFamily="34" charset="0"/>
              </a:rPr>
              <a:t> mode </a:t>
            </a:r>
            <a:r>
              <a:rPr lang="sv-SE" sz="1500" err="1">
                <a:solidFill>
                  <a:schemeClr val="bg1">
                    <a:lumMod val="85000"/>
                  </a:schemeClr>
                </a:solidFill>
                <a:cs typeface="Arial" panose="020B0604020202020204" pitchFamily="34" charset="0"/>
              </a:rPr>
              <a:t>com</a:t>
            </a:r>
            <a:r>
              <a:rPr lang="sv-SE" sz="1500">
                <a:solidFill>
                  <a:schemeClr val="bg1">
                    <a:lumMod val="85000"/>
                  </a:schemeClr>
                </a:solidFill>
                <a:cs typeface="Arial" panose="020B0604020202020204" pitchFamily="34" charset="0"/>
              </a:rPr>
              <a:t> </a:t>
            </a:r>
            <a:r>
              <a:rPr lang="sv-SE" sz="1500" err="1">
                <a:solidFill>
                  <a:schemeClr val="bg1">
                    <a:lumMod val="85000"/>
                  </a:schemeClr>
                </a:solidFill>
                <a:cs typeface="Arial" panose="020B0604020202020204" pitchFamily="34" charset="0"/>
              </a:rPr>
              <a:t>desligamento</a:t>
            </a:r>
            <a:r>
              <a:rPr lang="sv-SE" sz="1500">
                <a:solidFill>
                  <a:schemeClr val="bg1">
                    <a:lumMod val="85000"/>
                  </a:schemeClr>
                </a:solidFill>
                <a:cs typeface="Arial" panose="020B0604020202020204" pitchFamily="34" charset="0"/>
              </a:rPr>
              <a:t> </a:t>
            </a:r>
            <a:r>
              <a:rPr lang="sv-SE" sz="1500" err="1">
                <a:solidFill>
                  <a:schemeClr val="bg1">
                    <a:lumMod val="85000"/>
                  </a:schemeClr>
                </a:solidFill>
                <a:cs typeface="Arial" panose="020B0604020202020204" pitchFamily="34" charset="0"/>
              </a:rPr>
              <a:t>controlado</a:t>
            </a:r>
            <a:r>
              <a:rPr lang="sv-SE" sz="1500">
                <a:solidFill>
                  <a:schemeClr val="bg1">
                    <a:lumMod val="85000"/>
                  </a:schemeClr>
                </a:solidFill>
                <a:cs typeface="Arial" panose="020B0604020202020204" pitchFamily="34" charset="0"/>
              </a:rPr>
              <a:t> por </a:t>
            </a:r>
            <a:r>
              <a:rPr lang="sv-SE" sz="1500" err="1">
                <a:solidFill>
                  <a:schemeClr val="bg1">
                    <a:lumMod val="85000"/>
                  </a:schemeClr>
                </a:solidFill>
                <a:cs typeface="Arial" panose="020B0604020202020204" pitchFamily="34" charset="0"/>
              </a:rPr>
              <a:t>temporizador</a:t>
            </a:r>
            <a:endParaRPr lang="sv-SE" sz="1500">
              <a:solidFill>
                <a:schemeClr val="bg1">
                  <a:lumMod val="85000"/>
                </a:schemeClr>
              </a:solidFill>
              <a:cs typeface="Arial" panose="020B0604020202020204" pitchFamily="34" charset="0"/>
            </a:endParaRPr>
          </a:p>
          <a:p>
            <a:pPr marL="201215" lvl="1" indent="0">
              <a:buNone/>
            </a:pPr>
            <a:r>
              <a:rPr lang="sv-SE" sz="1500">
                <a:solidFill>
                  <a:schemeClr val="bg1">
                    <a:lumMod val="85000"/>
                  </a:schemeClr>
                </a:solidFill>
                <a:cs typeface="Arial" panose="020B0604020202020204" pitchFamily="34" charset="0"/>
              </a:rPr>
              <a:t>- </a:t>
            </a:r>
            <a:r>
              <a:rPr lang="sv-SE" sz="1500" err="1">
                <a:solidFill>
                  <a:schemeClr val="bg1">
                    <a:lumMod val="85000"/>
                  </a:schemeClr>
                </a:solidFill>
                <a:cs typeface="Arial" panose="020B0604020202020204" pitchFamily="34" charset="0"/>
              </a:rPr>
              <a:t>Substitui</a:t>
            </a:r>
            <a:r>
              <a:rPr lang="sv-SE" sz="1500">
                <a:solidFill>
                  <a:schemeClr val="bg1">
                    <a:lumMod val="85000"/>
                  </a:schemeClr>
                </a:solidFill>
                <a:cs typeface="Arial" panose="020B0604020202020204" pitchFamily="34" charset="0"/>
              </a:rPr>
              <a:t> o </a:t>
            </a:r>
            <a:r>
              <a:rPr lang="sv-SE" sz="1500" err="1">
                <a:solidFill>
                  <a:schemeClr val="bg1">
                    <a:lumMod val="85000"/>
                  </a:schemeClr>
                </a:solidFill>
                <a:cs typeface="Arial" panose="020B0604020202020204" pitchFamily="34" charset="0"/>
              </a:rPr>
              <a:t>antigo</a:t>
            </a:r>
            <a:r>
              <a:rPr lang="sv-SE" sz="1500">
                <a:solidFill>
                  <a:schemeClr val="bg1">
                    <a:lumMod val="85000"/>
                  </a:schemeClr>
                </a:solidFill>
                <a:cs typeface="Arial" panose="020B0604020202020204" pitchFamily="34" charset="0"/>
              </a:rPr>
              <a:t> </a:t>
            </a:r>
            <a:r>
              <a:rPr lang="sv-SE" sz="1500" err="1">
                <a:solidFill>
                  <a:schemeClr val="bg1">
                    <a:lumMod val="85000"/>
                  </a:schemeClr>
                </a:solidFill>
                <a:cs typeface="Arial" panose="020B0604020202020204" pitchFamily="34" charset="0"/>
              </a:rPr>
              <a:t>interruptor</a:t>
            </a:r>
            <a:r>
              <a:rPr lang="sv-SE" sz="1500">
                <a:solidFill>
                  <a:schemeClr val="bg1">
                    <a:lumMod val="85000"/>
                  </a:schemeClr>
                </a:solidFill>
                <a:cs typeface="Arial" panose="020B0604020202020204" pitchFamily="34" charset="0"/>
              </a:rPr>
              <a:t> de </a:t>
            </a:r>
            <a:r>
              <a:rPr lang="sv-SE" sz="1500" err="1">
                <a:solidFill>
                  <a:schemeClr val="bg1">
                    <a:lumMod val="85000"/>
                  </a:schemeClr>
                </a:solidFill>
                <a:cs typeface="Arial" panose="020B0604020202020204" pitchFamily="34" charset="0"/>
              </a:rPr>
              <a:t>bateria</a:t>
            </a:r>
            <a:r>
              <a:rPr lang="sv-SE" sz="1500">
                <a:solidFill>
                  <a:schemeClr val="bg1">
                    <a:lumMod val="85000"/>
                  </a:schemeClr>
                </a:solidFill>
                <a:cs typeface="Arial" panose="020B0604020202020204" pitchFamily="34" charset="0"/>
              </a:rPr>
              <a:t> </a:t>
            </a:r>
          </a:p>
          <a:p>
            <a:pPr marL="201215" lvl="1" indent="0">
              <a:buNone/>
            </a:pPr>
            <a:r>
              <a:rPr lang="sv-SE" sz="1500">
                <a:solidFill>
                  <a:schemeClr val="bg1">
                    <a:lumMod val="85000"/>
                  </a:schemeClr>
                </a:solidFill>
                <a:cs typeface="Arial" panose="020B0604020202020204" pitchFamily="34" charset="0"/>
              </a:rPr>
              <a:t>no </a:t>
            </a:r>
            <a:r>
              <a:rPr lang="sv-SE" sz="1500" err="1">
                <a:solidFill>
                  <a:schemeClr val="bg1">
                    <a:lumMod val="85000"/>
                  </a:schemeClr>
                </a:solidFill>
                <a:cs typeface="Arial" panose="020B0604020202020204" pitchFamily="34" charset="0"/>
              </a:rPr>
              <a:t>painel</a:t>
            </a:r>
            <a:r>
              <a:rPr lang="sv-SE" sz="1500">
                <a:solidFill>
                  <a:schemeClr val="bg1">
                    <a:lumMod val="85000"/>
                  </a:schemeClr>
                </a:solidFill>
                <a:cs typeface="Arial" panose="020B0604020202020204" pitchFamily="34" charset="0"/>
              </a:rPr>
              <a:t> de </a:t>
            </a:r>
            <a:r>
              <a:rPr lang="sv-SE" sz="1500" err="1">
                <a:solidFill>
                  <a:schemeClr val="bg1">
                    <a:lumMod val="85000"/>
                  </a:schemeClr>
                </a:solidFill>
                <a:cs typeface="Arial" panose="020B0604020202020204" pitchFamily="34" charset="0"/>
              </a:rPr>
              <a:t>instrumentos</a:t>
            </a:r>
            <a:r>
              <a:rPr lang="sv-SE" sz="1500">
                <a:solidFill>
                  <a:schemeClr val="bg1">
                    <a:lumMod val="85000"/>
                  </a:schemeClr>
                </a:solidFill>
                <a:cs typeface="Arial" panose="020B0604020202020204" pitchFamily="34" charset="0"/>
              </a:rPr>
              <a:t>.</a:t>
            </a:r>
          </a:p>
        </p:txBody>
      </p:sp>
      <p:sp>
        <p:nvSpPr>
          <p:cNvPr id="5" name="Slide Number Placeholder 4">
            <a:extLst>
              <a:ext uri="{FF2B5EF4-FFF2-40B4-BE49-F238E27FC236}">
                <a16:creationId xmlns:a16="http://schemas.microsoft.com/office/drawing/2014/main" id="{412D104C-64D0-43DE-B724-B1CD3B510DEA}"/>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80</a:t>
            </a:fld>
            <a:endParaRPr lang="en-US" kern="1200">
              <a:solidFill>
                <a:srgbClr val="041E42"/>
              </a:solidFill>
              <a:latin typeface="Scania Office"/>
              <a:ea typeface="+mn-ea"/>
              <a:cs typeface="+mn-cs"/>
            </a:endParaRPr>
          </a:p>
        </p:txBody>
      </p:sp>
    </p:spTree>
    <p:extLst>
      <p:ext uri="{BB962C8B-B14F-4D97-AF65-F5344CB8AC3E}">
        <p14:creationId xmlns:p14="http://schemas.microsoft.com/office/powerpoint/2010/main" val="2384358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3210C4-F203-4466-8345-4D8D73899B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35235" y="1120340"/>
            <a:ext cx="4808765" cy="4010562"/>
          </a:xfrm>
          <a:prstGeom prst="rect">
            <a:avLst/>
          </a:prstGeom>
        </p:spPr>
      </p:pic>
      <p:sp>
        <p:nvSpPr>
          <p:cNvPr id="6" name="Title 5">
            <a:extLst>
              <a:ext uri="{FF2B5EF4-FFF2-40B4-BE49-F238E27FC236}">
                <a16:creationId xmlns:a16="http://schemas.microsoft.com/office/drawing/2014/main" id="{192787A7-C0EA-4E93-8192-DBC0A2DD1DA9}"/>
              </a:ext>
            </a:extLst>
          </p:cNvPr>
          <p:cNvSpPr>
            <a:spLocks noGrp="1"/>
          </p:cNvSpPr>
          <p:nvPr>
            <p:ph type="title"/>
          </p:nvPr>
        </p:nvSpPr>
        <p:spPr/>
        <p:txBody>
          <a:bodyPr/>
          <a:lstStyle/>
          <a:p>
            <a:r>
              <a:rPr lang="sv-SE" b="1">
                <a:cs typeface="Arial" panose="020B0604020202020204" pitchFamily="34" charset="0"/>
              </a:rPr>
              <a:t>12/24V Power </a:t>
            </a:r>
            <a:r>
              <a:rPr lang="sv-SE" b="1" err="1">
                <a:cs typeface="Arial" panose="020B0604020202020204" pitchFamily="34" charset="0"/>
              </a:rPr>
              <a:t>Supply</a:t>
            </a:r>
            <a:endParaRPr lang="sv-SE" b="1">
              <a:cs typeface="Arial" panose="020B0604020202020204" pitchFamily="34" charset="0"/>
            </a:endParaRPr>
          </a:p>
        </p:txBody>
      </p:sp>
      <p:sp>
        <p:nvSpPr>
          <p:cNvPr id="7" name="Content Placeholder 6">
            <a:extLst>
              <a:ext uri="{FF2B5EF4-FFF2-40B4-BE49-F238E27FC236}">
                <a16:creationId xmlns:a16="http://schemas.microsoft.com/office/drawing/2014/main" id="{07A5E6E1-F377-4218-98C9-250A09696018}"/>
              </a:ext>
            </a:extLst>
          </p:cNvPr>
          <p:cNvSpPr>
            <a:spLocks noGrp="1"/>
          </p:cNvSpPr>
          <p:nvPr>
            <p:ph idx="1"/>
          </p:nvPr>
        </p:nvSpPr>
        <p:spPr>
          <a:xfrm>
            <a:off x="386952" y="1340322"/>
            <a:ext cx="4413648" cy="3122141"/>
          </a:xfrm>
        </p:spPr>
        <p:txBody>
          <a:bodyPr/>
          <a:lstStyle/>
          <a:p>
            <a:r>
              <a:rPr lang="sv-SE" sz="1500" err="1">
                <a:cs typeface="Arial" panose="020B0604020202020204" pitchFamily="34" charset="0"/>
              </a:rPr>
              <a:t>Sistema</a:t>
            </a:r>
            <a:r>
              <a:rPr lang="sv-SE" sz="1500">
                <a:cs typeface="Arial" panose="020B0604020202020204" pitchFamily="34" charset="0"/>
              </a:rPr>
              <a:t> de </a:t>
            </a:r>
            <a:r>
              <a:rPr lang="sv-SE" sz="1500" err="1">
                <a:cs typeface="Arial" panose="020B0604020202020204" pitchFamily="34" charset="0"/>
              </a:rPr>
              <a:t>alimentação</a:t>
            </a:r>
            <a:r>
              <a:rPr lang="sv-SE" sz="1500">
                <a:cs typeface="Arial" panose="020B0604020202020204" pitchFamily="34" charset="0"/>
              </a:rPr>
              <a:t> </a:t>
            </a:r>
            <a:r>
              <a:rPr lang="sv-SE" sz="1500" err="1">
                <a:cs typeface="Arial" panose="020B0604020202020204" pitchFamily="34" charset="0"/>
              </a:rPr>
              <a:t>integrado</a:t>
            </a:r>
            <a:r>
              <a:rPr lang="sv-SE" sz="1500">
                <a:cs typeface="Arial" panose="020B0604020202020204" pitchFamily="34" charset="0"/>
              </a:rPr>
              <a:t> </a:t>
            </a:r>
            <a:r>
              <a:rPr lang="sv-SE" sz="1500" err="1">
                <a:cs typeface="Arial" panose="020B0604020202020204" pitchFamily="34" charset="0"/>
              </a:rPr>
              <a:t>na</a:t>
            </a:r>
            <a:r>
              <a:rPr lang="sv-SE" sz="1500">
                <a:cs typeface="Arial" panose="020B0604020202020204" pitchFamily="34" charset="0"/>
              </a:rPr>
              <a:t> central </a:t>
            </a:r>
            <a:r>
              <a:rPr lang="sv-SE" sz="1500" err="1">
                <a:cs typeface="Arial" panose="020B0604020202020204" pitchFamily="34" charset="0"/>
              </a:rPr>
              <a:t>elétrica</a:t>
            </a:r>
            <a:endParaRPr lang="sv-SE" sz="1500">
              <a:cs typeface="Arial" panose="020B0604020202020204" pitchFamily="34" charset="0"/>
            </a:endParaRPr>
          </a:p>
          <a:p>
            <a:r>
              <a:rPr lang="sv-SE" sz="1500">
                <a:cs typeface="Arial" panose="020B0604020202020204" pitchFamily="34" charset="0"/>
              </a:rPr>
              <a:t>Mais </a:t>
            </a:r>
            <a:r>
              <a:rPr lang="sv-SE" sz="1500" err="1">
                <a:cs typeface="Arial" panose="020B0604020202020204" pitchFamily="34" charset="0"/>
              </a:rPr>
              <a:t>pontos</a:t>
            </a:r>
            <a:r>
              <a:rPr lang="sv-SE" sz="1500">
                <a:cs typeface="Arial" panose="020B0604020202020204" pitchFamily="34" charset="0"/>
              </a:rPr>
              <a:t> de </a:t>
            </a:r>
            <a:r>
              <a:rPr lang="sv-SE" sz="1500" err="1">
                <a:cs typeface="Arial" panose="020B0604020202020204" pitchFamily="34" charset="0"/>
              </a:rPr>
              <a:t>conexão</a:t>
            </a:r>
            <a:r>
              <a:rPr lang="sv-SE" sz="1500">
                <a:cs typeface="Arial" panose="020B0604020202020204" pitchFamily="34" charset="0"/>
              </a:rPr>
              <a:t> </a:t>
            </a:r>
            <a:r>
              <a:rPr lang="sv-SE" sz="1500" err="1">
                <a:cs typeface="Arial" panose="020B0604020202020204" pitchFamily="34" charset="0"/>
              </a:rPr>
              <a:t>elétrica</a:t>
            </a:r>
            <a:r>
              <a:rPr lang="sv-SE" sz="1500">
                <a:cs typeface="Arial" panose="020B0604020202020204" pitchFamily="34" charset="0"/>
              </a:rPr>
              <a:t> para a </a:t>
            </a:r>
            <a:r>
              <a:rPr lang="sv-SE" sz="1500" err="1">
                <a:cs typeface="Arial" panose="020B0604020202020204" pitchFamily="34" charset="0"/>
              </a:rPr>
              <a:t>carroceria</a:t>
            </a:r>
            <a:endParaRPr lang="sv-SE" sz="1500">
              <a:cs typeface="Arial" panose="020B0604020202020204" pitchFamily="34" charset="0"/>
            </a:endParaRPr>
          </a:p>
          <a:p>
            <a:r>
              <a:rPr lang="sv-SE" sz="1500" err="1">
                <a:cs typeface="Arial" panose="020B0604020202020204" pitchFamily="34" charset="0"/>
              </a:rPr>
              <a:t>Battery</a:t>
            </a:r>
            <a:r>
              <a:rPr lang="sv-SE" sz="1500">
                <a:cs typeface="Arial" panose="020B0604020202020204" pitchFamily="34" charset="0"/>
              </a:rPr>
              <a:t> </a:t>
            </a:r>
            <a:r>
              <a:rPr lang="sv-SE" sz="1500">
                <a:solidFill>
                  <a:srgbClr val="002060"/>
                </a:solidFill>
                <a:cs typeface="Arial" panose="020B0604020202020204" pitchFamily="34" charset="0"/>
              </a:rPr>
              <a:t>master switch (</a:t>
            </a:r>
            <a:r>
              <a:rPr lang="sv-SE" sz="1500" err="1">
                <a:solidFill>
                  <a:srgbClr val="002060"/>
                </a:solidFill>
                <a:cs typeface="Arial" panose="020B0604020202020204" pitchFamily="34" charset="0"/>
              </a:rPr>
              <a:t>chave</a:t>
            </a:r>
            <a:r>
              <a:rPr lang="sv-SE" sz="1500">
                <a:solidFill>
                  <a:srgbClr val="002060"/>
                </a:solidFill>
                <a:cs typeface="Arial" panose="020B0604020202020204" pitchFamily="34" charset="0"/>
              </a:rPr>
              <a:t> </a:t>
            </a:r>
            <a:r>
              <a:rPr lang="sv-SE" sz="1500" err="1">
                <a:solidFill>
                  <a:srgbClr val="002060"/>
                </a:solidFill>
                <a:cs typeface="Arial" panose="020B0604020202020204" pitchFamily="34" charset="0"/>
              </a:rPr>
              <a:t>geral</a:t>
            </a:r>
            <a:r>
              <a:rPr lang="sv-SE" sz="1500">
                <a:solidFill>
                  <a:srgbClr val="002060"/>
                </a:solidFill>
                <a:cs typeface="Arial" panose="020B0604020202020204" pitchFamily="34" charset="0"/>
              </a:rPr>
              <a:t> da </a:t>
            </a:r>
            <a:r>
              <a:rPr lang="sv-SE" sz="1500" err="1">
                <a:solidFill>
                  <a:srgbClr val="002060"/>
                </a:solidFill>
                <a:cs typeface="Arial" panose="020B0604020202020204" pitchFamily="34" charset="0"/>
              </a:rPr>
              <a:t>bateria</a:t>
            </a:r>
            <a:r>
              <a:rPr lang="sv-SE" sz="1500">
                <a:solidFill>
                  <a:srgbClr val="002060"/>
                </a:solidFill>
                <a:cs typeface="Arial" panose="020B0604020202020204" pitchFamily="34" charset="0"/>
              </a:rPr>
              <a:t>) </a:t>
            </a:r>
            <a:r>
              <a:rPr lang="sv-SE" sz="1500" err="1">
                <a:solidFill>
                  <a:srgbClr val="002060"/>
                </a:solidFill>
                <a:cs typeface="Arial" panose="020B0604020202020204" pitchFamily="34" charset="0"/>
              </a:rPr>
              <a:t>como</a:t>
            </a:r>
            <a:r>
              <a:rPr lang="sv-SE" sz="1500">
                <a:solidFill>
                  <a:srgbClr val="002060"/>
                </a:solidFill>
                <a:cs typeface="Arial" panose="020B0604020202020204" pitchFamily="34" charset="0"/>
              </a:rPr>
              <a:t> A-order</a:t>
            </a:r>
          </a:p>
          <a:p>
            <a:r>
              <a:rPr lang="sv-SE" sz="1500" err="1">
                <a:solidFill>
                  <a:srgbClr val="002060"/>
                </a:solidFill>
                <a:cs typeface="Arial" panose="020B0604020202020204" pitchFamily="34" charset="0"/>
              </a:rPr>
              <a:t>Accessory</a:t>
            </a:r>
            <a:r>
              <a:rPr lang="sv-SE" sz="1500">
                <a:solidFill>
                  <a:srgbClr val="002060"/>
                </a:solidFill>
                <a:cs typeface="Arial" panose="020B0604020202020204" pitchFamily="34" charset="0"/>
              </a:rPr>
              <a:t> mode </a:t>
            </a:r>
            <a:r>
              <a:rPr lang="sv-SE" sz="1500" err="1">
                <a:solidFill>
                  <a:srgbClr val="002060"/>
                </a:solidFill>
                <a:cs typeface="Arial" panose="020B0604020202020204" pitchFamily="34" charset="0"/>
              </a:rPr>
              <a:t>com</a:t>
            </a:r>
            <a:r>
              <a:rPr lang="sv-SE" sz="1500">
                <a:solidFill>
                  <a:srgbClr val="002060"/>
                </a:solidFill>
                <a:cs typeface="Arial" panose="020B0604020202020204" pitchFamily="34" charset="0"/>
              </a:rPr>
              <a:t> </a:t>
            </a:r>
            <a:r>
              <a:rPr lang="sv-SE" sz="1500" err="1">
                <a:solidFill>
                  <a:srgbClr val="002060"/>
                </a:solidFill>
                <a:cs typeface="Arial" panose="020B0604020202020204" pitchFamily="34" charset="0"/>
              </a:rPr>
              <a:t>desligamento</a:t>
            </a:r>
            <a:r>
              <a:rPr lang="sv-SE" sz="1500">
                <a:solidFill>
                  <a:srgbClr val="002060"/>
                </a:solidFill>
                <a:cs typeface="Arial" panose="020B0604020202020204" pitchFamily="34" charset="0"/>
              </a:rPr>
              <a:t> </a:t>
            </a:r>
            <a:r>
              <a:rPr lang="sv-SE" sz="1500" err="1">
                <a:solidFill>
                  <a:srgbClr val="002060"/>
                </a:solidFill>
                <a:cs typeface="Arial" panose="020B0604020202020204" pitchFamily="34" charset="0"/>
              </a:rPr>
              <a:t>controlado</a:t>
            </a:r>
            <a:r>
              <a:rPr lang="sv-SE" sz="1500">
                <a:solidFill>
                  <a:srgbClr val="002060"/>
                </a:solidFill>
                <a:cs typeface="Arial" panose="020B0604020202020204" pitchFamily="34" charset="0"/>
              </a:rPr>
              <a:t> por </a:t>
            </a:r>
            <a:r>
              <a:rPr lang="sv-SE" sz="1500" err="1">
                <a:solidFill>
                  <a:srgbClr val="002060"/>
                </a:solidFill>
                <a:cs typeface="Arial" panose="020B0604020202020204" pitchFamily="34" charset="0"/>
              </a:rPr>
              <a:t>temporizador</a:t>
            </a:r>
            <a:endParaRPr lang="sv-SE" sz="1500">
              <a:solidFill>
                <a:srgbClr val="002060"/>
              </a:solidFill>
              <a:cs typeface="Arial" panose="020B0604020202020204" pitchFamily="34" charset="0"/>
            </a:endParaRPr>
          </a:p>
          <a:p>
            <a:pPr lvl="1"/>
            <a:r>
              <a:rPr lang="sv-SE" sz="1500" err="1">
                <a:solidFill>
                  <a:srgbClr val="002060"/>
                </a:solidFill>
                <a:cs typeface="Arial" panose="020B0604020202020204" pitchFamily="34" charset="0"/>
              </a:rPr>
              <a:t>Substitui</a:t>
            </a:r>
            <a:r>
              <a:rPr lang="sv-SE" sz="1500">
                <a:solidFill>
                  <a:srgbClr val="002060"/>
                </a:solidFill>
                <a:cs typeface="Arial" panose="020B0604020202020204" pitchFamily="34" charset="0"/>
              </a:rPr>
              <a:t> o </a:t>
            </a:r>
            <a:r>
              <a:rPr lang="sv-SE" sz="1500" err="1">
                <a:solidFill>
                  <a:srgbClr val="002060"/>
                </a:solidFill>
                <a:cs typeface="Arial" panose="020B0604020202020204" pitchFamily="34" charset="0"/>
              </a:rPr>
              <a:t>antigo</a:t>
            </a:r>
            <a:r>
              <a:rPr lang="sv-SE" sz="1500">
                <a:solidFill>
                  <a:srgbClr val="002060"/>
                </a:solidFill>
                <a:cs typeface="Arial" panose="020B0604020202020204" pitchFamily="34" charset="0"/>
              </a:rPr>
              <a:t> </a:t>
            </a:r>
            <a:r>
              <a:rPr lang="sv-SE" sz="1500" err="1">
                <a:solidFill>
                  <a:srgbClr val="002060"/>
                </a:solidFill>
                <a:cs typeface="Arial" panose="020B0604020202020204" pitchFamily="34" charset="0"/>
              </a:rPr>
              <a:t>interruptor</a:t>
            </a:r>
            <a:r>
              <a:rPr lang="sv-SE" sz="1500">
                <a:solidFill>
                  <a:srgbClr val="002060"/>
                </a:solidFill>
                <a:cs typeface="Arial" panose="020B0604020202020204" pitchFamily="34" charset="0"/>
              </a:rPr>
              <a:t> de </a:t>
            </a:r>
            <a:r>
              <a:rPr lang="sv-SE" sz="1500" err="1">
                <a:solidFill>
                  <a:srgbClr val="002060"/>
                </a:solidFill>
                <a:cs typeface="Arial" panose="020B0604020202020204" pitchFamily="34" charset="0"/>
              </a:rPr>
              <a:t>bateria</a:t>
            </a:r>
            <a:r>
              <a:rPr lang="sv-SE" sz="1500">
                <a:solidFill>
                  <a:srgbClr val="002060"/>
                </a:solidFill>
                <a:cs typeface="Arial" panose="020B0604020202020204" pitchFamily="34" charset="0"/>
              </a:rPr>
              <a:t> </a:t>
            </a:r>
          </a:p>
          <a:p>
            <a:pPr marL="201215" lvl="1" indent="0">
              <a:buNone/>
            </a:pPr>
            <a:r>
              <a:rPr lang="sv-SE" sz="1500">
                <a:solidFill>
                  <a:srgbClr val="002060"/>
                </a:solidFill>
                <a:cs typeface="Arial" panose="020B0604020202020204" pitchFamily="34" charset="0"/>
              </a:rPr>
              <a:t>no </a:t>
            </a:r>
            <a:r>
              <a:rPr lang="sv-SE" sz="1500" err="1">
                <a:solidFill>
                  <a:srgbClr val="002060"/>
                </a:solidFill>
                <a:cs typeface="Arial" panose="020B0604020202020204" pitchFamily="34" charset="0"/>
              </a:rPr>
              <a:t>painel</a:t>
            </a:r>
            <a:r>
              <a:rPr lang="sv-SE" sz="1500">
                <a:solidFill>
                  <a:srgbClr val="002060"/>
                </a:solidFill>
                <a:cs typeface="Arial" panose="020B0604020202020204" pitchFamily="34" charset="0"/>
              </a:rPr>
              <a:t> de </a:t>
            </a:r>
            <a:r>
              <a:rPr lang="sv-SE" sz="1500" err="1">
                <a:solidFill>
                  <a:srgbClr val="002060"/>
                </a:solidFill>
                <a:cs typeface="Arial" panose="020B0604020202020204" pitchFamily="34" charset="0"/>
              </a:rPr>
              <a:t>instrumentos</a:t>
            </a:r>
            <a:r>
              <a:rPr lang="sv-SE" sz="1500">
                <a:solidFill>
                  <a:srgbClr val="002060"/>
                </a:solidFill>
                <a:cs typeface="Arial" panose="020B0604020202020204" pitchFamily="34" charset="0"/>
              </a:rPr>
              <a:t>.</a:t>
            </a:r>
          </a:p>
        </p:txBody>
      </p:sp>
      <p:sp>
        <p:nvSpPr>
          <p:cNvPr id="5" name="Slide Number Placeholder 4">
            <a:extLst>
              <a:ext uri="{FF2B5EF4-FFF2-40B4-BE49-F238E27FC236}">
                <a16:creationId xmlns:a16="http://schemas.microsoft.com/office/drawing/2014/main" id="{412D104C-64D0-43DE-B724-B1CD3B510DEA}"/>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81</a:t>
            </a:fld>
            <a:endParaRPr lang="en-US" kern="1200">
              <a:solidFill>
                <a:srgbClr val="041E42"/>
              </a:solidFill>
              <a:latin typeface="Scania Office"/>
              <a:ea typeface="+mn-ea"/>
              <a:cs typeface="+mn-cs"/>
            </a:endParaRPr>
          </a:p>
        </p:txBody>
      </p:sp>
      <p:cxnSp>
        <p:nvCxnSpPr>
          <p:cNvPr id="13" name="Connector: Curved 12">
            <a:extLst>
              <a:ext uri="{FF2B5EF4-FFF2-40B4-BE49-F238E27FC236}">
                <a16:creationId xmlns:a16="http://schemas.microsoft.com/office/drawing/2014/main" id="{6805C925-779D-4B31-8B4F-9AE84215B8B5}"/>
              </a:ext>
            </a:extLst>
          </p:cNvPr>
          <p:cNvCxnSpPr>
            <a:cxnSpLocks/>
          </p:cNvCxnSpPr>
          <p:nvPr/>
        </p:nvCxnSpPr>
        <p:spPr>
          <a:xfrm rot="10800000">
            <a:off x="7904988" y="3648456"/>
            <a:ext cx="594360" cy="539496"/>
          </a:xfrm>
          <a:prstGeom prst="curvedConnector3">
            <a:avLst>
              <a:gd name="adj1" fmla="val 50000"/>
            </a:avLst>
          </a:prstGeom>
          <a:ln w="762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8369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2787A7-C0EA-4E93-8192-DBC0A2DD1DA9}"/>
              </a:ext>
            </a:extLst>
          </p:cNvPr>
          <p:cNvSpPr>
            <a:spLocks noGrp="1"/>
          </p:cNvSpPr>
          <p:nvPr>
            <p:ph type="title"/>
          </p:nvPr>
        </p:nvSpPr>
        <p:spPr/>
        <p:txBody>
          <a:bodyPr/>
          <a:lstStyle/>
          <a:p>
            <a:r>
              <a:rPr lang="sv-SE" b="1">
                <a:cs typeface="Arial" panose="020B0604020202020204" pitchFamily="34" charset="0"/>
              </a:rPr>
              <a:t>12/24V Power </a:t>
            </a:r>
            <a:r>
              <a:rPr lang="sv-SE" b="1" err="1">
                <a:cs typeface="Arial" panose="020B0604020202020204" pitchFamily="34" charset="0"/>
              </a:rPr>
              <a:t>Supply</a:t>
            </a:r>
            <a:endParaRPr lang="sv-SE" b="1">
              <a:cs typeface="Arial" panose="020B0604020202020204" pitchFamily="34" charset="0"/>
            </a:endParaRPr>
          </a:p>
        </p:txBody>
      </p:sp>
      <p:sp>
        <p:nvSpPr>
          <p:cNvPr id="5" name="Slide Number Placeholder 4">
            <a:extLst>
              <a:ext uri="{FF2B5EF4-FFF2-40B4-BE49-F238E27FC236}">
                <a16:creationId xmlns:a16="http://schemas.microsoft.com/office/drawing/2014/main" id="{412D104C-64D0-43DE-B724-B1CD3B510DEA}"/>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82</a:t>
            </a:fld>
            <a:endParaRPr lang="en-US" kern="1200">
              <a:solidFill>
                <a:srgbClr val="041E42"/>
              </a:solidFill>
              <a:latin typeface="Scania Office"/>
              <a:ea typeface="+mn-ea"/>
              <a:cs typeface="+mn-cs"/>
            </a:endParaRPr>
          </a:p>
        </p:txBody>
      </p:sp>
      <p:graphicFrame>
        <p:nvGraphicFramePr>
          <p:cNvPr id="12" name="Content Placeholder 11">
            <a:extLst>
              <a:ext uri="{FF2B5EF4-FFF2-40B4-BE49-F238E27FC236}">
                <a16:creationId xmlns:a16="http://schemas.microsoft.com/office/drawing/2014/main" id="{DED4093C-2C94-454A-AAB9-A8C51ADAB0E9}"/>
              </a:ext>
            </a:extLst>
          </p:cNvPr>
          <p:cNvGraphicFramePr>
            <a:graphicFrameLocks noGrp="1"/>
          </p:cNvGraphicFramePr>
          <p:nvPr>
            <p:ph idx="1"/>
          </p:nvPr>
        </p:nvGraphicFramePr>
        <p:xfrm>
          <a:off x="506808" y="1513977"/>
          <a:ext cx="7921096" cy="2439568"/>
        </p:xfrm>
        <a:graphic>
          <a:graphicData uri="http://schemas.openxmlformats.org/drawingml/2006/table">
            <a:tbl>
              <a:tblPr firstRow="1" bandRow="1">
                <a:tableStyleId>{5C22544A-7EE6-4342-B048-85BDC9FD1C3A}</a:tableStyleId>
              </a:tblPr>
              <a:tblGrid>
                <a:gridCol w="815216">
                  <a:extLst>
                    <a:ext uri="{9D8B030D-6E8A-4147-A177-3AD203B41FA5}">
                      <a16:colId xmlns:a16="http://schemas.microsoft.com/office/drawing/2014/main" val="3850360229"/>
                    </a:ext>
                  </a:extLst>
                </a:gridCol>
                <a:gridCol w="1792995">
                  <a:extLst>
                    <a:ext uri="{9D8B030D-6E8A-4147-A177-3AD203B41FA5}">
                      <a16:colId xmlns:a16="http://schemas.microsoft.com/office/drawing/2014/main" val="837517973"/>
                    </a:ext>
                  </a:extLst>
                </a:gridCol>
                <a:gridCol w="1280711">
                  <a:extLst>
                    <a:ext uri="{9D8B030D-6E8A-4147-A177-3AD203B41FA5}">
                      <a16:colId xmlns:a16="http://schemas.microsoft.com/office/drawing/2014/main" val="1953088141"/>
                    </a:ext>
                  </a:extLst>
                </a:gridCol>
                <a:gridCol w="1832489">
                  <a:extLst>
                    <a:ext uri="{9D8B030D-6E8A-4147-A177-3AD203B41FA5}">
                      <a16:colId xmlns:a16="http://schemas.microsoft.com/office/drawing/2014/main" val="1335505479"/>
                    </a:ext>
                  </a:extLst>
                </a:gridCol>
                <a:gridCol w="415685">
                  <a:extLst>
                    <a:ext uri="{9D8B030D-6E8A-4147-A177-3AD203B41FA5}">
                      <a16:colId xmlns:a16="http://schemas.microsoft.com/office/drawing/2014/main" val="3654990225"/>
                    </a:ext>
                  </a:extLst>
                </a:gridCol>
                <a:gridCol w="437188">
                  <a:extLst>
                    <a:ext uri="{9D8B030D-6E8A-4147-A177-3AD203B41FA5}">
                      <a16:colId xmlns:a16="http://schemas.microsoft.com/office/drawing/2014/main" val="429859031"/>
                    </a:ext>
                  </a:extLst>
                </a:gridCol>
                <a:gridCol w="446183">
                  <a:extLst>
                    <a:ext uri="{9D8B030D-6E8A-4147-A177-3AD203B41FA5}">
                      <a16:colId xmlns:a16="http://schemas.microsoft.com/office/drawing/2014/main" val="285077771"/>
                    </a:ext>
                  </a:extLst>
                </a:gridCol>
                <a:gridCol w="446183">
                  <a:extLst>
                    <a:ext uri="{9D8B030D-6E8A-4147-A177-3AD203B41FA5}">
                      <a16:colId xmlns:a16="http://schemas.microsoft.com/office/drawing/2014/main" val="3353418477"/>
                    </a:ext>
                  </a:extLst>
                </a:gridCol>
                <a:gridCol w="454446">
                  <a:extLst>
                    <a:ext uri="{9D8B030D-6E8A-4147-A177-3AD203B41FA5}">
                      <a16:colId xmlns:a16="http://schemas.microsoft.com/office/drawing/2014/main" val="3273997656"/>
                    </a:ext>
                  </a:extLst>
                </a:gridCol>
              </a:tblGrid>
              <a:tr h="407771">
                <a:tc>
                  <a:txBody>
                    <a:bodyPr/>
                    <a:lstStyle/>
                    <a:p>
                      <a:r>
                        <a:rPr lang="sv-SE" sz="1000">
                          <a:latin typeface="+mn-lt"/>
                          <a:cs typeface="Arial" panose="020B0604020202020204" pitchFamily="34" charset="0"/>
                        </a:rPr>
                        <a:t>Produto atual</a:t>
                      </a:r>
                    </a:p>
                  </a:txBody>
                  <a:tcPr marL="68580" marR="68580" marT="34290" marB="34290"/>
                </a:tc>
                <a:tc>
                  <a:txBody>
                    <a:bodyPr/>
                    <a:lstStyle/>
                    <a:p>
                      <a:r>
                        <a:rPr lang="sv-SE" sz="1000">
                          <a:latin typeface="+mn-lt"/>
                          <a:cs typeface="Arial" panose="020B0604020202020204" pitchFamily="34" charset="0"/>
                        </a:rPr>
                        <a:t>Nova geração de ônibus</a:t>
                      </a:r>
                    </a:p>
                  </a:txBody>
                  <a:tcPr marL="68580" marR="68580" marT="34290" marB="34290"/>
                </a:tc>
                <a:tc>
                  <a:txBody>
                    <a:bodyPr/>
                    <a:lstStyle/>
                    <a:p>
                      <a:r>
                        <a:rPr lang="sv-SE" sz="1000">
                          <a:latin typeface="+mn-lt"/>
                          <a:cs typeface="Arial" panose="020B0604020202020204" pitchFamily="34" charset="0"/>
                        </a:rPr>
                        <a:t>Exemplo de periférico</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Estado do veículo</a:t>
                      </a:r>
                    </a:p>
                  </a:txBody>
                  <a:tcPr marL="68580" marR="68580" marT="34290" marB="34290">
                    <a:lnL w="12700" cap="flat" cmpd="sng" algn="ctr">
                      <a:solidFill>
                        <a:schemeClr val="tx1"/>
                      </a:solidFill>
                      <a:prstDash val="solid"/>
                      <a:round/>
                      <a:headEnd type="none" w="med" len="med"/>
                      <a:tailEnd type="none" w="med" len="med"/>
                    </a:lnL>
                  </a:tcPr>
                </a:tc>
                <a:tc>
                  <a:txBody>
                    <a:bodyPr/>
                    <a:lstStyle/>
                    <a:p>
                      <a:r>
                        <a:rPr lang="sv-SE" sz="1000">
                          <a:latin typeface="+mn-lt"/>
                          <a:cs typeface="Arial" panose="020B0604020202020204" pitchFamily="34" charset="0"/>
                        </a:rPr>
                        <a:t>B+</a:t>
                      </a:r>
                    </a:p>
                  </a:txBody>
                  <a:tcPr marL="68580" marR="68580" marT="34290" marB="34290"/>
                </a:tc>
                <a:tc>
                  <a:txBody>
                    <a:bodyPr/>
                    <a:lstStyle/>
                    <a:p>
                      <a:r>
                        <a:rPr lang="sv-SE" sz="1000">
                          <a:latin typeface="+mn-lt"/>
                          <a:cs typeface="Arial" panose="020B0604020202020204" pitchFamily="34" charset="0"/>
                        </a:rPr>
                        <a:t>Em</a:t>
                      </a:r>
                    </a:p>
                  </a:txBody>
                  <a:tcPr marL="68580" marR="68580" marT="34290" marB="34290"/>
                </a:tc>
                <a:tc>
                  <a:txBody>
                    <a:bodyPr/>
                    <a:lstStyle/>
                    <a:p>
                      <a:r>
                        <a:rPr lang="sv-SE" sz="1000">
                          <a:latin typeface="+mn-lt"/>
                          <a:cs typeface="Arial" panose="020B0604020202020204" pitchFamily="34" charset="0"/>
                        </a:rPr>
                        <a:t>30</a:t>
                      </a:r>
                    </a:p>
                  </a:txBody>
                  <a:tcPr marL="68580" marR="68580" marT="34290" marB="34290"/>
                </a:tc>
                <a:tc>
                  <a:txBody>
                    <a:bodyPr/>
                    <a:lstStyle/>
                    <a:p>
                      <a:r>
                        <a:rPr lang="sv-SE" sz="1000">
                          <a:latin typeface="+mn-lt"/>
                          <a:cs typeface="Arial" panose="020B0604020202020204" pitchFamily="34" charset="0"/>
                        </a:rPr>
                        <a:t>Ac</a:t>
                      </a:r>
                    </a:p>
                  </a:txBody>
                  <a:tcPr marL="68580" marR="68580" marT="34290" marB="34290"/>
                </a:tc>
                <a:tc>
                  <a:txBody>
                    <a:bodyPr/>
                    <a:lstStyle/>
                    <a:p>
                      <a:r>
                        <a:rPr lang="sv-SE" sz="1000">
                          <a:latin typeface="+mn-lt"/>
                          <a:cs typeface="Arial" panose="020B0604020202020204" pitchFamily="34" charset="0"/>
                        </a:rPr>
                        <a:t>15</a:t>
                      </a:r>
                    </a:p>
                  </a:txBody>
                  <a:tcPr marL="68580" marR="68580" marT="34290" marB="34290"/>
                </a:tc>
                <a:extLst>
                  <a:ext uri="{0D108BD9-81ED-4DB2-BD59-A6C34878D82A}">
                    <a16:rowId xmlns:a16="http://schemas.microsoft.com/office/drawing/2014/main" val="3786493201"/>
                  </a:ext>
                </a:extLst>
              </a:tr>
              <a:tr h="414494">
                <a:tc>
                  <a:txBody>
                    <a:bodyPr/>
                    <a:lstStyle/>
                    <a:p>
                      <a:r>
                        <a:rPr lang="sv-SE" sz="1000">
                          <a:latin typeface="+mn-lt"/>
                          <a:cs typeface="Arial" panose="020B0604020202020204" pitchFamily="34" charset="0"/>
                        </a:rPr>
                        <a:t>15</a:t>
                      </a:r>
                    </a:p>
                  </a:txBody>
                  <a:tcPr marL="68580" marR="68580" marT="34290" marB="34290"/>
                </a:tc>
                <a:tc>
                  <a:txBody>
                    <a:bodyPr/>
                    <a:lstStyle/>
                    <a:p>
                      <a:r>
                        <a:rPr lang="sv-SE" sz="1000">
                          <a:latin typeface="+mn-lt"/>
                          <a:cs typeface="Arial" panose="020B0604020202020204" pitchFamily="34" charset="0"/>
                        </a:rPr>
                        <a:t>15</a:t>
                      </a: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Ignição</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extLst>
                  <a:ext uri="{0D108BD9-81ED-4DB2-BD59-A6C34878D82A}">
                    <a16:rowId xmlns:a16="http://schemas.microsoft.com/office/drawing/2014/main" val="2943774940"/>
                  </a:ext>
                </a:extLst>
              </a:tr>
              <a:tr h="406958">
                <a:tc>
                  <a:txBody>
                    <a:bodyPr/>
                    <a:lstStyle/>
                    <a:p>
                      <a:r>
                        <a:rPr lang="sv-SE" sz="1000">
                          <a:latin typeface="+mn-lt"/>
                          <a:cs typeface="Arial" panose="020B0604020202020204" pitchFamily="34" charset="0"/>
                        </a:rPr>
                        <a:t>30</a:t>
                      </a:r>
                    </a:p>
                  </a:txBody>
                  <a:tcPr marL="68580" marR="68580" marT="34290" marB="34290"/>
                </a:tc>
                <a:tc>
                  <a:txBody>
                    <a:bodyPr/>
                    <a:lstStyle/>
                    <a:p>
                      <a:r>
                        <a:rPr lang="sv-SE" sz="1000">
                          <a:latin typeface="+mn-lt"/>
                          <a:cs typeface="Arial" panose="020B0604020202020204" pitchFamily="34" charset="0"/>
                        </a:rPr>
                        <a:t>Accessory Mode</a:t>
                      </a:r>
                    </a:p>
                  </a:txBody>
                  <a:tcPr marL="68580" marR="68580" marT="34290" marB="34290"/>
                </a:tc>
                <a:tc>
                  <a:txBody>
                    <a:bodyPr/>
                    <a:lstStyle/>
                    <a:p>
                      <a:r>
                        <a:rPr lang="sv-SE" sz="1000">
                          <a:latin typeface="+mn-lt"/>
                          <a:cs typeface="Arial" panose="020B0604020202020204" pitchFamily="34" charset="0"/>
                        </a:rPr>
                        <a:t>Luzes do interior</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Embarque</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tc>
                <a:extLst>
                  <a:ext uri="{0D108BD9-81ED-4DB2-BD59-A6C34878D82A}">
                    <a16:rowId xmlns:a16="http://schemas.microsoft.com/office/drawing/2014/main" val="1139487640"/>
                  </a:ext>
                </a:extLst>
              </a:tr>
              <a:tr h="393939">
                <a:tc>
                  <a:txBody>
                    <a:bodyPr/>
                    <a:lstStyle/>
                    <a:p>
                      <a:r>
                        <a:rPr lang="sv-SE" sz="1000">
                          <a:latin typeface="+mn-lt"/>
                          <a:cs typeface="Arial" panose="020B0604020202020204" pitchFamily="34" charset="0"/>
                        </a:rPr>
                        <a:t>B+</a:t>
                      </a:r>
                    </a:p>
                  </a:txBody>
                  <a:tcPr marL="68580" marR="68580" marT="34290" marB="34290"/>
                </a:tc>
                <a:tc>
                  <a:txBody>
                    <a:bodyPr/>
                    <a:lstStyle/>
                    <a:p>
                      <a:r>
                        <a:rPr lang="sv-SE" sz="1000">
                          <a:latin typeface="+mn-lt"/>
                          <a:cs typeface="Arial" panose="020B0604020202020204" pitchFamily="34" charset="0"/>
                        </a:rPr>
                        <a:t>30</a:t>
                      </a:r>
                    </a:p>
                  </a:txBody>
                  <a:tcPr marL="68580" marR="68580" marT="34290" marB="34290"/>
                </a:tc>
                <a:tc>
                  <a:txBody>
                    <a:bodyPr/>
                    <a:lstStyle/>
                    <a:p>
                      <a:r>
                        <a:rPr lang="sv-SE" sz="1000">
                          <a:latin typeface="+mn-lt"/>
                          <a:cs typeface="Arial" panose="020B0604020202020204" pitchFamily="34" charset="0"/>
                        </a:rPr>
                        <a:t>ECUs</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Desligado</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extLst>
                  <a:ext uri="{0D108BD9-81ED-4DB2-BD59-A6C34878D82A}">
                    <a16:rowId xmlns:a16="http://schemas.microsoft.com/office/drawing/2014/main" val="3174079199"/>
                  </a:ext>
                </a:extLst>
              </a:tr>
              <a:tr h="384350">
                <a:tc>
                  <a:txBody>
                    <a:bodyPr/>
                    <a:lstStyle/>
                    <a:p>
                      <a:r>
                        <a:rPr lang="sv-SE" sz="1000">
                          <a:latin typeface="+mn-lt"/>
                          <a:cs typeface="Arial" panose="020B0604020202020204" pitchFamily="34" charset="0"/>
                        </a:rPr>
                        <a:t>B+</a:t>
                      </a:r>
                    </a:p>
                  </a:txBody>
                  <a:tcPr marL="68580" marR="68580" marT="34290" marB="34290"/>
                </a:tc>
                <a:tc>
                  <a:txBody>
                    <a:bodyPr/>
                    <a:lstStyle/>
                    <a:p>
                      <a:r>
                        <a:rPr lang="sv-SE" sz="1000">
                          <a:latin typeface="+mn-lt"/>
                          <a:cs typeface="Arial" panose="020B0604020202020204" pitchFamily="34" charset="0"/>
                        </a:rPr>
                        <a:t>Emergency power*</a:t>
                      </a:r>
                    </a:p>
                  </a:txBody>
                  <a:tcPr marL="68580" marR="68580" marT="34290" marB="34290"/>
                </a:tc>
                <a:tc>
                  <a:txBody>
                    <a:bodyPr/>
                    <a:lstStyle/>
                    <a:p>
                      <a:r>
                        <a:rPr lang="sv-SE" sz="1000">
                          <a:latin typeface="+mn-lt"/>
                          <a:cs typeface="Arial" panose="020B0604020202020204" pitchFamily="34" charset="0"/>
                        </a:rPr>
                        <a:t>Portas</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Emergência</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extLst>
                  <a:ext uri="{0D108BD9-81ED-4DB2-BD59-A6C34878D82A}">
                    <a16:rowId xmlns:a16="http://schemas.microsoft.com/office/drawing/2014/main" val="1362013336"/>
                  </a:ext>
                </a:extLst>
              </a:tr>
              <a:tr h="432056">
                <a:tc>
                  <a:txBody>
                    <a:bodyPr/>
                    <a:lstStyle/>
                    <a:p>
                      <a:r>
                        <a:rPr lang="sv-SE" sz="1000">
                          <a:latin typeface="+mn-lt"/>
                          <a:cs typeface="Arial" panose="020B0604020202020204" pitchFamily="34" charset="0"/>
                        </a:rPr>
                        <a:t>N/A</a:t>
                      </a:r>
                    </a:p>
                  </a:txBody>
                  <a:tcPr marL="68580" marR="68580" marT="34290" marB="34290"/>
                </a:tc>
                <a:tc>
                  <a:txBody>
                    <a:bodyPr/>
                    <a:lstStyle/>
                    <a:p>
                      <a:r>
                        <a:rPr lang="sv-SE" sz="1000">
                          <a:latin typeface="+mn-lt"/>
                          <a:cs typeface="Arial" panose="020B0604020202020204" pitchFamily="34" charset="0"/>
                        </a:rPr>
                        <a:t>B+</a:t>
                      </a:r>
                    </a:p>
                  </a:txBody>
                  <a:tcPr marL="68580" marR="68580" marT="34290" marB="34290"/>
                </a:tc>
                <a:tc>
                  <a:txBody>
                    <a:bodyPr/>
                    <a:lstStyle/>
                    <a:p>
                      <a:r>
                        <a:rPr lang="sv-SE" sz="1000">
                          <a:latin typeface="+mn-lt"/>
                          <a:cs typeface="Arial" panose="020B0604020202020204" pitchFamily="34" charset="0"/>
                        </a:rPr>
                        <a:t>Alarme, Tacógrafo</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Estacionado em longa permanência</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extLst>
                  <a:ext uri="{0D108BD9-81ED-4DB2-BD59-A6C34878D82A}">
                    <a16:rowId xmlns:a16="http://schemas.microsoft.com/office/drawing/2014/main" val="3811757291"/>
                  </a:ext>
                </a:extLst>
              </a:tr>
            </a:tbl>
          </a:graphicData>
        </a:graphic>
      </p:graphicFrame>
      <p:sp>
        <p:nvSpPr>
          <p:cNvPr id="13" name="Rectangle: Rounded Corners 12">
            <a:extLst>
              <a:ext uri="{FF2B5EF4-FFF2-40B4-BE49-F238E27FC236}">
                <a16:creationId xmlns:a16="http://schemas.microsoft.com/office/drawing/2014/main" id="{DDA38638-8143-439B-89E4-4B45E3DC07DC}"/>
              </a:ext>
            </a:extLst>
          </p:cNvPr>
          <p:cNvSpPr/>
          <p:nvPr/>
        </p:nvSpPr>
        <p:spPr>
          <a:xfrm>
            <a:off x="446184" y="1437702"/>
            <a:ext cx="3964514" cy="2660573"/>
          </a:xfrm>
          <a:prstGeom prst="roundRect">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pPr>
            <a:endParaRPr lang="sv-SE" sz="1800" kern="1200" err="1">
              <a:solidFill>
                <a:prstClr val="white"/>
              </a:solidFill>
              <a:latin typeface="Scania Office"/>
            </a:endParaRPr>
          </a:p>
        </p:txBody>
      </p:sp>
    </p:spTree>
    <p:extLst>
      <p:ext uri="{BB962C8B-B14F-4D97-AF65-F5344CB8AC3E}">
        <p14:creationId xmlns:p14="http://schemas.microsoft.com/office/powerpoint/2010/main" val="287354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2787A7-C0EA-4E93-8192-DBC0A2DD1DA9}"/>
              </a:ext>
            </a:extLst>
          </p:cNvPr>
          <p:cNvSpPr>
            <a:spLocks noGrp="1"/>
          </p:cNvSpPr>
          <p:nvPr>
            <p:ph type="title"/>
          </p:nvPr>
        </p:nvSpPr>
        <p:spPr/>
        <p:txBody>
          <a:bodyPr/>
          <a:lstStyle/>
          <a:p>
            <a:r>
              <a:rPr lang="sv-SE" b="1">
                <a:cs typeface="Arial" panose="020B0604020202020204" pitchFamily="34" charset="0"/>
              </a:rPr>
              <a:t>12/24V Power </a:t>
            </a:r>
            <a:r>
              <a:rPr lang="sv-SE" b="1" err="1">
                <a:cs typeface="Arial" panose="020B0604020202020204" pitchFamily="34" charset="0"/>
              </a:rPr>
              <a:t>Supply</a:t>
            </a:r>
            <a:endParaRPr lang="sv-SE" b="1">
              <a:cs typeface="Arial" panose="020B0604020202020204" pitchFamily="34" charset="0"/>
            </a:endParaRPr>
          </a:p>
        </p:txBody>
      </p:sp>
      <p:sp>
        <p:nvSpPr>
          <p:cNvPr id="5" name="Slide Number Placeholder 4">
            <a:extLst>
              <a:ext uri="{FF2B5EF4-FFF2-40B4-BE49-F238E27FC236}">
                <a16:creationId xmlns:a16="http://schemas.microsoft.com/office/drawing/2014/main" id="{412D104C-64D0-43DE-B724-B1CD3B510DEA}"/>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83</a:t>
            </a:fld>
            <a:endParaRPr lang="en-US" kern="1200">
              <a:solidFill>
                <a:srgbClr val="041E42"/>
              </a:solidFill>
              <a:latin typeface="Scania Office"/>
              <a:ea typeface="+mn-ea"/>
              <a:cs typeface="+mn-cs"/>
            </a:endParaRPr>
          </a:p>
        </p:txBody>
      </p:sp>
      <p:graphicFrame>
        <p:nvGraphicFramePr>
          <p:cNvPr id="12" name="Content Placeholder 11">
            <a:extLst>
              <a:ext uri="{FF2B5EF4-FFF2-40B4-BE49-F238E27FC236}">
                <a16:creationId xmlns:a16="http://schemas.microsoft.com/office/drawing/2014/main" id="{DED4093C-2C94-454A-AAB9-A8C51ADAB0E9}"/>
              </a:ext>
            </a:extLst>
          </p:cNvPr>
          <p:cNvGraphicFramePr>
            <a:graphicFrameLocks noGrp="1"/>
          </p:cNvGraphicFramePr>
          <p:nvPr>
            <p:ph idx="1"/>
          </p:nvPr>
        </p:nvGraphicFramePr>
        <p:xfrm>
          <a:off x="506808" y="1513977"/>
          <a:ext cx="7921096" cy="2439568"/>
        </p:xfrm>
        <a:graphic>
          <a:graphicData uri="http://schemas.openxmlformats.org/drawingml/2006/table">
            <a:tbl>
              <a:tblPr firstRow="1" bandRow="1">
                <a:tableStyleId>{5C22544A-7EE6-4342-B048-85BDC9FD1C3A}</a:tableStyleId>
              </a:tblPr>
              <a:tblGrid>
                <a:gridCol w="815216">
                  <a:extLst>
                    <a:ext uri="{9D8B030D-6E8A-4147-A177-3AD203B41FA5}">
                      <a16:colId xmlns:a16="http://schemas.microsoft.com/office/drawing/2014/main" val="3850360229"/>
                    </a:ext>
                  </a:extLst>
                </a:gridCol>
                <a:gridCol w="1792995">
                  <a:extLst>
                    <a:ext uri="{9D8B030D-6E8A-4147-A177-3AD203B41FA5}">
                      <a16:colId xmlns:a16="http://schemas.microsoft.com/office/drawing/2014/main" val="837517973"/>
                    </a:ext>
                  </a:extLst>
                </a:gridCol>
                <a:gridCol w="1280711">
                  <a:extLst>
                    <a:ext uri="{9D8B030D-6E8A-4147-A177-3AD203B41FA5}">
                      <a16:colId xmlns:a16="http://schemas.microsoft.com/office/drawing/2014/main" val="1953088141"/>
                    </a:ext>
                  </a:extLst>
                </a:gridCol>
                <a:gridCol w="1832489">
                  <a:extLst>
                    <a:ext uri="{9D8B030D-6E8A-4147-A177-3AD203B41FA5}">
                      <a16:colId xmlns:a16="http://schemas.microsoft.com/office/drawing/2014/main" val="1335505479"/>
                    </a:ext>
                  </a:extLst>
                </a:gridCol>
                <a:gridCol w="415685">
                  <a:extLst>
                    <a:ext uri="{9D8B030D-6E8A-4147-A177-3AD203B41FA5}">
                      <a16:colId xmlns:a16="http://schemas.microsoft.com/office/drawing/2014/main" val="3654990225"/>
                    </a:ext>
                  </a:extLst>
                </a:gridCol>
                <a:gridCol w="437188">
                  <a:extLst>
                    <a:ext uri="{9D8B030D-6E8A-4147-A177-3AD203B41FA5}">
                      <a16:colId xmlns:a16="http://schemas.microsoft.com/office/drawing/2014/main" val="429859031"/>
                    </a:ext>
                  </a:extLst>
                </a:gridCol>
                <a:gridCol w="446183">
                  <a:extLst>
                    <a:ext uri="{9D8B030D-6E8A-4147-A177-3AD203B41FA5}">
                      <a16:colId xmlns:a16="http://schemas.microsoft.com/office/drawing/2014/main" val="285077771"/>
                    </a:ext>
                  </a:extLst>
                </a:gridCol>
                <a:gridCol w="446183">
                  <a:extLst>
                    <a:ext uri="{9D8B030D-6E8A-4147-A177-3AD203B41FA5}">
                      <a16:colId xmlns:a16="http://schemas.microsoft.com/office/drawing/2014/main" val="3353418477"/>
                    </a:ext>
                  </a:extLst>
                </a:gridCol>
                <a:gridCol w="454446">
                  <a:extLst>
                    <a:ext uri="{9D8B030D-6E8A-4147-A177-3AD203B41FA5}">
                      <a16:colId xmlns:a16="http://schemas.microsoft.com/office/drawing/2014/main" val="3273997656"/>
                    </a:ext>
                  </a:extLst>
                </a:gridCol>
              </a:tblGrid>
              <a:tr h="407771">
                <a:tc>
                  <a:txBody>
                    <a:bodyPr/>
                    <a:lstStyle/>
                    <a:p>
                      <a:r>
                        <a:rPr lang="sv-SE" sz="1000">
                          <a:latin typeface="+mn-lt"/>
                          <a:cs typeface="Arial" panose="020B0604020202020204" pitchFamily="34" charset="0"/>
                        </a:rPr>
                        <a:t>Produto atual</a:t>
                      </a:r>
                    </a:p>
                  </a:txBody>
                  <a:tcPr marL="68580" marR="68580" marT="34290" marB="34290"/>
                </a:tc>
                <a:tc>
                  <a:txBody>
                    <a:bodyPr/>
                    <a:lstStyle/>
                    <a:p>
                      <a:r>
                        <a:rPr lang="sv-SE" sz="1000">
                          <a:latin typeface="+mn-lt"/>
                          <a:cs typeface="Arial" panose="020B0604020202020204" pitchFamily="34" charset="0"/>
                        </a:rPr>
                        <a:t>Nova geração de ônibus</a:t>
                      </a:r>
                    </a:p>
                  </a:txBody>
                  <a:tcPr marL="68580" marR="68580" marT="34290" marB="34290"/>
                </a:tc>
                <a:tc>
                  <a:txBody>
                    <a:bodyPr/>
                    <a:lstStyle/>
                    <a:p>
                      <a:r>
                        <a:rPr lang="sv-SE" sz="1000">
                          <a:latin typeface="+mn-lt"/>
                          <a:cs typeface="Arial" panose="020B0604020202020204" pitchFamily="34" charset="0"/>
                        </a:rPr>
                        <a:t>Exemplo de periférico</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Estado do veículo</a:t>
                      </a:r>
                    </a:p>
                  </a:txBody>
                  <a:tcPr marL="68580" marR="68580" marT="34290" marB="34290">
                    <a:lnL w="12700" cap="flat" cmpd="sng" algn="ctr">
                      <a:solidFill>
                        <a:schemeClr val="tx1"/>
                      </a:solidFill>
                      <a:prstDash val="solid"/>
                      <a:round/>
                      <a:headEnd type="none" w="med" len="med"/>
                      <a:tailEnd type="none" w="med" len="med"/>
                    </a:lnL>
                  </a:tcPr>
                </a:tc>
                <a:tc>
                  <a:txBody>
                    <a:bodyPr/>
                    <a:lstStyle/>
                    <a:p>
                      <a:r>
                        <a:rPr lang="sv-SE" sz="1000">
                          <a:latin typeface="+mn-lt"/>
                          <a:cs typeface="Arial" panose="020B0604020202020204" pitchFamily="34" charset="0"/>
                        </a:rPr>
                        <a:t>B+</a:t>
                      </a:r>
                    </a:p>
                  </a:txBody>
                  <a:tcPr marL="68580" marR="68580" marT="34290" marB="34290"/>
                </a:tc>
                <a:tc>
                  <a:txBody>
                    <a:bodyPr/>
                    <a:lstStyle/>
                    <a:p>
                      <a:r>
                        <a:rPr lang="sv-SE" sz="1000">
                          <a:latin typeface="+mn-lt"/>
                          <a:cs typeface="Arial" panose="020B0604020202020204" pitchFamily="34" charset="0"/>
                        </a:rPr>
                        <a:t>Em</a:t>
                      </a:r>
                    </a:p>
                  </a:txBody>
                  <a:tcPr marL="68580" marR="68580" marT="34290" marB="34290"/>
                </a:tc>
                <a:tc>
                  <a:txBody>
                    <a:bodyPr/>
                    <a:lstStyle/>
                    <a:p>
                      <a:r>
                        <a:rPr lang="sv-SE" sz="1000">
                          <a:latin typeface="+mn-lt"/>
                          <a:cs typeface="Arial" panose="020B0604020202020204" pitchFamily="34" charset="0"/>
                        </a:rPr>
                        <a:t>30</a:t>
                      </a:r>
                    </a:p>
                  </a:txBody>
                  <a:tcPr marL="68580" marR="68580" marT="34290" marB="34290"/>
                </a:tc>
                <a:tc>
                  <a:txBody>
                    <a:bodyPr/>
                    <a:lstStyle/>
                    <a:p>
                      <a:r>
                        <a:rPr lang="sv-SE" sz="1000">
                          <a:latin typeface="+mn-lt"/>
                          <a:cs typeface="Arial" panose="020B0604020202020204" pitchFamily="34" charset="0"/>
                        </a:rPr>
                        <a:t>Ac</a:t>
                      </a:r>
                    </a:p>
                  </a:txBody>
                  <a:tcPr marL="68580" marR="68580" marT="34290" marB="34290"/>
                </a:tc>
                <a:tc>
                  <a:txBody>
                    <a:bodyPr/>
                    <a:lstStyle/>
                    <a:p>
                      <a:r>
                        <a:rPr lang="sv-SE" sz="1000">
                          <a:latin typeface="+mn-lt"/>
                          <a:cs typeface="Arial" panose="020B0604020202020204" pitchFamily="34" charset="0"/>
                        </a:rPr>
                        <a:t>15</a:t>
                      </a:r>
                    </a:p>
                  </a:txBody>
                  <a:tcPr marL="68580" marR="68580" marT="34290" marB="34290"/>
                </a:tc>
                <a:extLst>
                  <a:ext uri="{0D108BD9-81ED-4DB2-BD59-A6C34878D82A}">
                    <a16:rowId xmlns:a16="http://schemas.microsoft.com/office/drawing/2014/main" val="3786493201"/>
                  </a:ext>
                </a:extLst>
              </a:tr>
              <a:tr h="414494">
                <a:tc>
                  <a:txBody>
                    <a:bodyPr/>
                    <a:lstStyle/>
                    <a:p>
                      <a:r>
                        <a:rPr lang="sv-SE" sz="1000">
                          <a:latin typeface="+mn-lt"/>
                          <a:cs typeface="Arial" panose="020B0604020202020204" pitchFamily="34" charset="0"/>
                        </a:rPr>
                        <a:t>15</a:t>
                      </a:r>
                    </a:p>
                  </a:txBody>
                  <a:tcPr marL="68580" marR="68580" marT="34290" marB="34290"/>
                </a:tc>
                <a:tc>
                  <a:txBody>
                    <a:bodyPr/>
                    <a:lstStyle/>
                    <a:p>
                      <a:r>
                        <a:rPr lang="sv-SE" sz="1000">
                          <a:latin typeface="+mn-lt"/>
                          <a:cs typeface="Arial" panose="020B0604020202020204" pitchFamily="34" charset="0"/>
                        </a:rPr>
                        <a:t>15</a:t>
                      </a: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Ignição</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extLst>
                  <a:ext uri="{0D108BD9-81ED-4DB2-BD59-A6C34878D82A}">
                    <a16:rowId xmlns:a16="http://schemas.microsoft.com/office/drawing/2014/main" val="2943774940"/>
                  </a:ext>
                </a:extLst>
              </a:tr>
              <a:tr h="406958">
                <a:tc>
                  <a:txBody>
                    <a:bodyPr/>
                    <a:lstStyle/>
                    <a:p>
                      <a:r>
                        <a:rPr lang="sv-SE" sz="1000">
                          <a:latin typeface="+mn-lt"/>
                          <a:cs typeface="Arial" panose="020B0604020202020204" pitchFamily="34" charset="0"/>
                        </a:rPr>
                        <a:t>30</a:t>
                      </a:r>
                    </a:p>
                  </a:txBody>
                  <a:tcPr marL="68580" marR="68580" marT="34290" marB="34290"/>
                </a:tc>
                <a:tc>
                  <a:txBody>
                    <a:bodyPr/>
                    <a:lstStyle/>
                    <a:p>
                      <a:r>
                        <a:rPr lang="sv-SE" sz="1000">
                          <a:latin typeface="+mn-lt"/>
                          <a:cs typeface="Arial" panose="020B0604020202020204" pitchFamily="34" charset="0"/>
                        </a:rPr>
                        <a:t>Accessory Mode</a:t>
                      </a:r>
                    </a:p>
                  </a:txBody>
                  <a:tcPr marL="68580" marR="68580" marT="34290" marB="34290"/>
                </a:tc>
                <a:tc>
                  <a:txBody>
                    <a:bodyPr/>
                    <a:lstStyle/>
                    <a:p>
                      <a:r>
                        <a:rPr lang="sv-SE" sz="1000">
                          <a:latin typeface="+mn-lt"/>
                          <a:cs typeface="Arial" panose="020B0604020202020204" pitchFamily="34" charset="0"/>
                        </a:rPr>
                        <a:t>Luzes do interior</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Embarque</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tc>
                <a:extLst>
                  <a:ext uri="{0D108BD9-81ED-4DB2-BD59-A6C34878D82A}">
                    <a16:rowId xmlns:a16="http://schemas.microsoft.com/office/drawing/2014/main" val="1139487640"/>
                  </a:ext>
                </a:extLst>
              </a:tr>
              <a:tr h="393939">
                <a:tc>
                  <a:txBody>
                    <a:bodyPr/>
                    <a:lstStyle/>
                    <a:p>
                      <a:r>
                        <a:rPr lang="sv-SE" sz="1000">
                          <a:latin typeface="+mn-lt"/>
                          <a:cs typeface="Arial" panose="020B0604020202020204" pitchFamily="34" charset="0"/>
                        </a:rPr>
                        <a:t>B+</a:t>
                      </a:r>
                    </a:p>
                  </a:txBody>
                  <a:tcPr marL="68580" marR="68580" marT="34290" marB="34290"/>
                </a:tc>
                <a:tc>
                  <a:txBody>
                    <a:bodyPr/>
                    <a:lstStyle/>
                    <a:p>
                      <a:r>
                        <a:rPr lang="sv-SE" sz="1000">
                          <a:latin typeface="+mn-lt"/>
                          <a:cs typeface="Arial" panose="020B0604020202020204" pitchFamily="34" charset="0"/>
                        </a:rPr>
                        <a:t>30</a:t>
                      </a:r>
                    </a:p>
                  </a:txBody>
                  <a:tcPr marL="68580" marR="68580" marT="34290" marB="34290"/>
                </a:tc>
                <a:tc>
                  <a:txBody>
                    <a:bodyPr/>
                    <a:lstStyle/>
                    <a:p>
                      <a:r>
                        <a:rPr lang="sv-SE" sz="1000">
                          <a:latin typeface="+mn-lt"/>
                          <a:cs typeface="Arial" panose="020B0604020202020204" pitchFamily="34" charset="0"/>
                        </a:rPr>
                        <a:t>ECUs</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Desligado</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extLst>
                  <a:ext uri="{0D108BD9-81ED-4DB2-BD59-A6C34878D82A}">
                    <a16:rowId xmlns:a16="http://schemas.microsoft.com/office/drawing/2014/main" val="3174079199"/>
                  </a:ext>
                </a:extLst>
              </a:tr>
              <a:tr h="384350">
                <a:tc>
                  <a:txBody>
                    <a:bodyPr/>
                    <a:lstStyle/>
                    <a:p>
                      <a:r>
                        <a:rPr lang="sv-SE" sz="1000">
                          <a:latin typeface="+mn-lt"/>
                          <a:cs typeface="Arial" panose="020B0604020202020204" pitchFamily="34" charset="0"/>
                        </a:rPr>
                        <a:t>B+</a:t>
                      </a:r>
                    </a:p>
                  </a:txBody>
                  <a:tcPr marL="68580" marR="68580" marT="34290" marB="34290"/>
                </a:tc>
                <a:tc>
                  <a:txBody>
                    <a:bodyPr/>
                    <a:lstStyle/>
                    <a:p>
                      <a:r>
                        <a:rPr lang="sv-SE" sz="1000">
                          <a:latin typeface="+mn-lt"/>
                          <a:cs typeface="Arial" panose="020B0604020202020204" pitchFamily="34" charset="0"/>
                        </a:rPr>
                        <a:t>Emergency power*</a:t>
                      </a:r>
                    </a:p>
                  </a:txBody>
                  <a:tcPr marL="68580" marR="68580" marT="34290" marB="34290"/>
                </a:tc>
                <a:tc>
                  <a:txBody>
                    <a:bodyPr/>
                    <a:lstStyle/>
                    <a:p>
                      <a:r>
                        <a:rPr lang="sv-SE" sz="1000">
                          <a:latin typeface="+mn-lt"/>
                          <a:cs typeface="Arial" panose="020B0604020202020204" pitchFamily="34" charset="0"/>
                        </a:rPr>
                        <a:t>Portas</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Emergência</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extLst>
                  <a:ext uri="{0D108BD9-81ED-4DB2-BD59-A6C34878D82A}">
                    <a16:rowId xmlns:a16="http://schemas.microsoft.com/office/drawing/2014/main" val="1362013336"/>
                  </a:ext>
                </a:extLst>
              </a:tr>
              <a:tr h="432056">
                <a:tc>
                  <a:txBody>
                    <a:bodyPr/>
                    <a:lstStyle/>
                    <a:p>
                      <a:r>
                        <a:rPr lang="sv-SE" sz="1000">
                          <a:latin typeface="+mn-lt"/>
                          <a:cs typeface="Arial" panose="020B0604020202020204" pitchFamily="34" charset="0"/>
                        </a:rPr>
                        <a:t>N/A</a:t>
                      </a:r>
                    </a:p>
                  </a:txBody>
                  <a:tcPr marL="68580" marR="68580" marT="34290" marB="34290"/>
                </a:tc>
                <a:tc>
                  <a:txBody>
                    <a:bodyPr/>
                    <a:lstStyle/>
                    <a:p>
                      <a:r>
                        <a:rPr lang="sv-SE" sz="1000">
                          <a:latin typeface="+mn-lt"/>
                          <a:cs typeface="Arial" panose="020B0604020202020204" pitchFamily="34" charset="0"/>
                        </a:rPr>
                        <a:t>B+</a:t>
                      </a:r>
                    </a:p>
                  </a:txBody>
                  <a:tcPr marL="68580" marR="68580" marT="34290" marB="34290"/>
                </a:tc>
                <a:tc>
                  <a:txBody>
                    <a:bodyPr/>
                    <a:lstStyle/>
                    <a:p>
                      <a:r>
                        <a:rPr lang="sv-SE" sz="1000">
                          <a:latin typeface="+mn-lt"/>
                          <a:cs typeface="Arial" panose="020B0604020202020204" pitchFamily="34" charset="0"/>
                        </a:rPr>
                        <a:t>Alarme, Tacógrafo</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Estacionado em longa permanência</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extLst>
                  <a:ext uri="{0D108BD9-81ED-4DB2-BD59-A6C34878D82A}">
                    <a16:rowId xmlns:a16="http://schemas.microsoft.com/office/drawing/2014/main" val="3811757291"/>
                  </a:ext>
                </a:extLst>
              </a:tr>
            </a:tbl>
          </a:graphicData>
        </a:graphic>
      </p:graphicFrame>
      <p:sp>
        <p:nvSpPr>
          <p:cNvPr id="7" name="Arrow: Right 6">
            <a:extLst>
              <a:ext uri="{FF2B5EF4-FFF2-40B4-BE49-F238E27FC236}">
                <a16:creationId xmlns:a16="http://schemas.microsoft.com/office/drawing/2014/main" id="{DB450707-B7C0-460C-93C1-7B1806D58285}"/>
              </a:ext>
            </a:extLst>
          </p:cNvPr>
          <p:cNvSpPr/>
          <p:nvPr/>
        </p:nvSpPr>
        <p:spPr>
          <a:xfrm>
            <a:off x="5355755" y="2932678"/>
            <a:ext cx="438990" cy="191522"/>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pPr>
            <a:endParaRPr lang="sv-SE" sz="1800" kern="1200" err="1">
              <a:solidFill>
                <a:prstClr val="white"/>
              </a:solidFill>
              <a:latin typeface="Scania Office"/>
            </a:endParaRPr>
          </a:p>
        </p:txBody>
      </p:sp>
      <p:sp>
        <p:nvSpPr>
          <p:cNvPr id="11" name="Double Brace 10">
            <a:extLst>
              <a:ext uri="{FF2B5EF4-FFF2-40B4-BE49-F238E27FC236}">
                <a16:creationId xmlns:a16="http://schemas.microsoft.com/office/drawing/2014/main" id="{A499CCAF-9356-4F8B-B830-00D60136932F}"/>
              </a:ext>
            </a:extLst>
          </p:cNvPr>
          <p:cNvSpPr/>
          <p:nvPr/>
        </p:nvSpPr>
        <p:spPr>
          <a:xfrm>
            <a:off x="6031735" y="2828826"/>
            <a:ext cx="1693844" cy="427125"/>
          </a:xfrm>
          <a:prstGeom prst="bracePair">
            <a:avLst>
              <a:gd name="adj" fmla="val 17346"/>
            </a:avLst>
          </a:prstGeom>
          <a:ln w="38100"/>
        </p:spPr>
        <p:style>
          <a:lnRef idx="3">
            <a:schemeClr val="accent4"/>
          </a:lnRef>
          <a:fillRef idx="0">
            <a:schemeClr val="accent4"/>
          </a:fillRef>
          <a:effectRef idx="2">
            <a:schemeClr val="accent4"/>
          </a:effectRef>
          <a:fontRef idx="minor">
            <a:schemeClr val="tx1"/>
          </a:fontRef>
        </p:style>
        <p:txBody>
          <a:bodyPr rtlCol="0" anchor="ctr"/>
          <a:lstStyle/>
          <a:p>
            <a:pPr algn="ctr" defTabSz="685800">
              <a:buClrTx/>
            </a:pPr>
            <a:endParaRPr lang="sv-SE" sz="1350" kern="1200">
              <a:solidFill>
                <a:prstClr val="black"/>
              </a:solidFill>
              <a:latin typeface="Scania Office"/>
            </a:endParaRPr>
          </a:p>
        </p:txBody>
      </p:sp>
      <p:sp>
        <p:nvSpPr>
          <p:cNvPr id="14" name="Rectangle: Rounded Corners 13">
            <a:extLst>
              <a:ext uri="{FF2B5EF4-FFF2-40B4-BE49-F238E27FC236}">
                <a16:creationId xmlns:a16="http://schemas.microsoft.com/office/drawing/2014/main" id="{5FBD816A-091E-4338-8CE2-F5F1C8C2FB4F}"/>
              </a:ext>
            </a:extLst>
          </p:cNvPr>
          <p:cNvSpPr/>
          <p:nvPr/>
        </p:nvSpPr>
        <p:spPr>
          <a:xfrm>
            <a:off x="4437044" y="1437702"/>
            <a:ext cx="3964514" cy="2660573"/>
          </a:xfrm>
          <a:prstGeom prst="roundRect">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pPr>
            <a:endParaRPr lang="sv-SE" sz="1800" kern="1200" err="1">
              <a:solidFill>
                <a:prstClr val="white"/>
              </a:solidFill>
              <a:latin typeface="Scania Office"/>
            </a:endParaRPr>
          </a:p>
        </p:txBody>
      </p:sp>
    </p:spTree>
    <p:extLst>
      <p:ext uri="{BB962C8B-B14F-4D97-AF65-F5344CB8AC3E}">
        <p14:creationId xmlns:p14="http://schemas.microsoft.com/office/powerpoint/2010/main" val="362751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2787A7-C0EA-4E93-8192-DBC0A2DD1DA9}"/>
              </a:ext>
            </a:extLst>
          </p:cNvPr>
          <p:cNvSpPr>
            <a:spLocks noGrp="1"/>
          </p:cNvSpPr>
          <p:nvPr>
            <p:ph type="title"/>
          </p:nvPr>
        </p:nvSpPr>
        <p:spPr/>
        <p:txBody>
          <a:bodyPr/>
          <a:lstStyle/>
          <a:p>
            <a:r>
              <a:rPr lang="sv-SE" b="1">
                <a:cs typeface="Arial" panose="020B0604020202020204" pitchFamily="34" charset="0"/>
              </a:rPr>
              <a:t>12/24V Power </a:t>
            </a:r>
            <a:r>
              <a:rPr lang="sv-SE" b="1" err="1">
                <a:cs typeface="Arial" panose="020B0604020202020204" pitchFamily="34" charset="0"/>
              </a:rPr>
              <a:t>Supply</a:t>
            </a:r>
            <a:endParaRPr lang="sv-SE" b="1">
              <a:cs typeface="Arial" panose="020B0604020202020204" pitchFamily="34" charset="0"/>
            </a:endParaRPr>
          </a:p>
        </p:txBody>
      </p:sp>
      <p:sp>
        <p:nvSpPr>
          <p:cNvPr id="5" name="Slide Number Placeholder 4">
            <a:extLst>
              <a:ext uri="{FF2B5EF4-FFF2-40B4-BE49-F238E27FC236}">
                <a16:creationId xmlns:a16="http://schemas.microsoft.com/office/drawing/2014/main" id="{412D104C-64D0-43DE-B724-B1CD3B510DEA}"/>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84</a:t>
            </a:fld>
            <a:endParaRPr lang="en-US" kern="1200">
              <a:solidFill>
                <a:srgbClr val="041E42"/>
              </a:solidFill>
              <a:latin typeface="Scania Office"/>
              <a:ea typeface="+mn-ea"/>
              <a:cs typeface="+mn-cs"/>
            </a:endParaRPr>
          </a:p>
        </p:txBody>
      </p:sp>
      <p:graphicFrame>
        <p:nvGraphicFramePr>
          <p:cNvPr id="12" name="Content Placeholder 11">
            <a:extLst>
              <a:ext uri="{FF2B5EF4-FFF2-40B4-BE49-F238E27FC236}">
                <a16:creationId xmlns:a16="http://schemas.microsoft.com/office/drawing/2014/main" id="{DED4093C-2C94-454A-AAB9-A8C51ADAB0E9}"/>
              </a:ext>
            </a:extLst>
          </p:cNvPr>
          <p:cNvGraphicFramePr>
            <a:graphicFrameLocks noGrp="1"/>
          </p:cNvGraphicFramePr>
          <p:nvPr>
            <p:ph idx="1"/>
          </p:nvPr>
        </p:nvGraphicFramePr>
        <p:xfrm>
          <a:off x="506808" y="1513977"/>
          <a:ext cx="7921096" cy="2439568"/>
        </p:xfrm>
        <a:graphic>
          <a:graphicData uri="http://schemas.openxmlformats.org/drawingml/2006/table">
            <a:tbl>
              <a:tblPr firstRow="1" bandRow="1">
                <a:tableStyleId>{5C22544A-7EE6-4342-B048-85BDC9FD1C3A}</a:tableStyleId>
              </a:tblPr>
              <a:tblGrid>
                <a:gridCol w="815216">
                  <a:extLst>
                    <a:ext uri="{9D8B030D-6E8A-4147-A177-3AD203B41FA5}">
                      <a16:colId xmlns:a16="http://schemas.microsoft.com/office/drawing/2014/main" val="3850360229"/>
                    </a:ext>
                  </a:extLst>
                </a:gridCol>
                <a:gridCol w="1792995">
                  <a:extLst>
                    <a:ext uri="{9D8B030D-6E8A-4147-A177-3AD203B41FA5}">
                      <a16:colId xmlns:a16="http://schemas.microsoft.com/office/drawing/2014/main" val="837517973"/>
                    </a:ext>
                  </a:extLst>
                </a:gridCol>
                <a:gridCol w="1280711">
                  <a:extLst>
                    <a:ext uri="{9D8B030D-6E8A-4147-A177-3AD203B41FA5}">
                      <a16:colId xmlns:a16="http://schemas.microsoft.com/office/drawing/2014/main" val="1953088141"/>
                    </a:ext>
                  </a:extLst>
                </a:gridCol>
                <a:gridCol w="1832489">
                  <a:extLst>
                    <a:ext uri="{9D8B030D-6E8A-4147-A177-3AD203B41FA5}">
                      <a16:colId xmlns:a16="http://schemas.microsoft.com/office/drawing/2014/main" val="1335505479"/>
                    </a:ext>
                  </a:extLst>
                </a:gridCol>
                <a:gridCol w="415685">
                  <a:extLst>
                    <a:ext uri="{9D8B030D-6E8A-4147-A177-3AD203B41FA5}">
                      <a16:colId xmlns:a16="http://schemas.microsoft.com/office/drawing/2014/main" val="3654990225"/>
                    </a:ext>
                  </a:extLst>
                </a:gridCol>
                <a:gridCol w="437188">
                  <a:extLst>
                    <a:ext uri="{9D8B030D-6E8A-4147-A177-3AD203B41FA5}">
                      <a16:colId xmlns:a16="http://schemas.microsoft.com/office/drawing/2014/main" val="429859031"/>
                    </a:ext>
                  </a:extLst>
                </a:gridCol>
                <a:gridCol w="446183">
                  <a:extLst>
                    <a:ext uri="{9D8B030D-6E8A-4147-A177-3AD203B41FA5}">
                      <a16:colId xmlns:a16="http://schemas.microsoft.com/office/drawing/2014/main" val="285077771"/>
                    </a:ext>
                  </a:extLst>
                </a:gridCol>
                <a:gridCol w="446183">
                  <a:extLst>
                    <a:ext uri="{9D8B030D-6E8A-4147-A177-3AD203B41FA5}">
                      <a16:colId xmlns:a16="http://schemas.microsoft.com/office/drawing/2014/main" val="3353418477"/>
                    </a:ext>
                  </a:extLst>
                </a:gridCol>
                <a:gridCol w="454446">
                  <a:extLst>
                    <a:ext uri="{9D8B030D-6E8A-4147-A177-3AD203B41FA5}">
                      <a16:colId xmlns:a16="http://schemas.microsoft.com/office/drawing/2014/main" val="3273997656"/>
                    </a:ext>
                  </a:extLst>
                </a:gridCol>
              </a:tblGrid>
              <a:tr h="407771">
                <a:tc>
                  <a:txBody>
                    <a:bodyPr/>
                    <a:lstStyle/>
                    <a:p>
                      <a:r>
                        <a:rPr lang="sv-SE" sz="1000">
                          <a:latin typeface="+mn-lt"/>
                          <a:cs typeface="Arial" panose="020B0604020202020204" pitchFamily="34" charset="0"/>
                        </a:rPr>
                        <a:t>Produto atual</a:t>
                      </a:r>
                    </a:p>
                  </a:txBody>
                  <a:tcPr marL="68580" marR="68580" marT="34290" marB="34290"/>
                </a:tc>
                <a:tc>
                  <a:txBody>
                    <a:bodyPr/>
                    <a:lstStyle/>
                    <a:p>
                      <a:r>
                        <a:rPr lang="sv-SE" sz="1000">
                          <a:latin typeface="+mn-lt"/>
                          <a:cs typeface="Arial" panose="020B0604020202020204" pitchFamily="34" charset="0"/>
                        </a:rPr>
                        <a:t>Nova geração de ônibus</a:t>
                      </a:r>
                    </a:p>
                  </a:txBody>
                  <a:tcPr marL="68580" marR="68580" marT="34290" marB="34290"/>
                </a:tc>
                <a:tc>
                  <a:txBody>
                    <a:bodyPr/>
                    <a:lstStyle/>
                    <a:p>
                      <a:r>
                        <a:rPr lang="sv-SE" sz="1000">
                          <a:latin typeface="+mn-lt"/>
                          <a:cs typeface="Arial" panose="020B0604020202020204" pitchFamily="34" charset="0"/>
                        </a:rPr>
                        <a:t>Exemplo de periférico</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Estado do veículo</a:t>
                      </a:r>
                    </a:p>
                  </a:txBody>
                  <a:tcPr marL="68580" marR="68580" marT="34290" marB="34290">
                    <a:lnL w="12700" cap="flat" cmpd="sng" algn="ctr">
                      <a:solidFill>
                        <a:schemeClr val="tx1"/>
                      </a:solidFill>
                      <a:prstDash val="solid"/>
                      <a:round/>
                      <a:headEnd type="none" w="med" len="med"/>
                      <a:tailEnd type="none" w="med" len="med"/>
                    </a:lnL>
                  </a:tcPr>
                </a:tc>
                <a:tc>
                  <a:txBody>
                    <a:bodyPr/>
                    <a:lstStyle/>
                    <a:p>
                      <a:r>
                        <a:rPr lang="sv-SE" sz="1000">
                          <a:latin typeface="+mn-lt"/>
                          <a:cs typeface="Arial" panose="020B0604020202020204" pitchFamily="34" charset="0"/>
                        </a:rPr>
                        <a:t>B+</a:t>
                      </a:r>
                    </a:p>
                  </a:txBody>
                  <a:tcPr marL="68580" marR="68580" marT="34290" marB="34290"/>
                </a:tc>
                <a:tc>
                  <a:txBody>
                    <a:bodyPr/>
                    <a:lstStyle/>
                    <a:p>
                      <a:r>
                        <a:rPr lang="sv-SE" sz="1000">
                          <a:latin typeface="+mn-lt"/>
                          <a:cs typeface="Arial" panose="020B0604020202020204" pitchFamily="34" charset="0"/>
                        </a:rPr>
                        <a:t>Em</a:t>
                      </a:r>
                    </a:p>
                  </a:txBody>
                  <a:tcPr marL="68580" marR="68580" marT="34290" marB="34290"/>
                </a:tc>
                <a:tc>
                  <a:txBody>
                    <a:bodyPr/>
                    <a:lstStyle/>
                    <a:p>
                      <a:r>
                        <a:rPr lang="sv-SE" sz="1000">
                          <a:latin typeface="+mn-lt"/>
                          <a:cs typeface="Arial" panose="020B0604020202020204" pitchFamily="34" charset="0"/>
                        </a:rPr>
                        <a:t>30</a:t>
                      </a:r>
                    </a:p>
                  </a:txBody>
                  <a:tcPr marL="68580" marR="68580" marT="34290" marB="34290"/>
                </a:tc>
                <a:tc>
                  <a:txBody>
                    <a:bodyPr/>
                    <a:lstStyle/>
                    <a:p>
                      <a:r>
                        <a:rPr lang="sv-SE" sz="1000">
                          <a:latin typeface="+mn-lt"/>
                          <a:cs typeface="Arial" panose="020B0604020202020204" pitchFamily="34" charset="0"/>
                        </a:rPr>
                        <a:t>Ac</a:t>
                      </a:r>
                    </a:p>
                  </a:txBody>
                  <a:tcPr marL="68580" marR="68580" marT="34290" marB="34290"/>
                </a:tc>
                <a:tc>
                  <a:txBody>
                    <a:bodyPr/>
                    <a:lstStyle/>
                    <a:p>
                      <a:r>
                        <a:rPr lang="sv-SE" sz="1000">
                          <a:latin typeface="+mn-lt"/>
                          <a:cs typeface="Arial" panose="020B0604020202020204" pitchFamily="34" charset="0"/>
                        </a:rPr>
                        <a:t>15</a:t>
                      </a:r>
                    </a:p>
                  </a:txBody>
                  <a:tcPr marL="68580" marR="68580" marT="34290" marB="34290"/>
                </a:tc>
                <a:extLst>
                  <a:ext uri="{0D108BD9-81ED-4DB2-BD59-A6C34878D82A}">
                    <a16:rowId xmlns:a16="http://schemas.microsoft.com/office/drawing/2014/main" val="3786493201"/>
                  </a:ext>
                </a:extLst>
              </a:tr>
              <a:tr h="414494">
                <a:tc>
                  <a:txBody>
                    <a:bodyPr/>
                    <a:lstStyle/>
                    <a:p>
                      <a:r>
                        <a:rPr lang="sv-SE" sz="1000">
                          <a:latin typeface="+mn-lt"/>
                          <a:cs typeface="Arial" panose="020B0604020202020204" pitchFamily="34" charset="0"/>
                        </a:rPr>
                        <a:t>15</a:t>
                      </a:r>
                    </a:p>
                  </a:txBody>
                  <a:tcPr marL="68580" marR="68580" marT="34290" marB="34290"/>
                </a:tc>
                <a:tc>
                  <a:txBody>
                    <a:bodyPr/>
                    <a:lstStyle/>
                    <a:p>
                      <a:r>
                        <a:rPr lang="sv-SE" sz="1000">
                          <a:latin typeface="+mn-lt"/>
                          <a:cs typeface="Arial" panose="020B0604020202020204" pitchFamily="34" charset="0"/>
                        </a:rPr>
                        <a:t>15</a:t>
                      </a: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Ignição</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extLst>
                  <a:ext uri="{0D108BD9-81ED-4DB2-BD59-A6C34878D82A}">
                    <a16:rowId xmlns:a16="http://schemas.microsoft.com/office/drawing/2014/main" val="2943774940"/>
                  </a:ext>
                </a:extLst>
              </a:tr>
              <a:tr h="406958">
                <a:tc>
                  <a:txBody>
                    <a:bodyPr/>
                    <a:lstStyle/>
                    <a:p>
                      <a:r>
                        <a:rPr lang="sv-SE" sz="1000">
                          <a:latin typeface="+mn-lt"/>
                          <a:cs typeface="Arial" panose="020B0604020202020204" pitchFamily="34" charset="0"/>
                        </a:rPr>
                        <a:t>30</a:t>
                      </a:r>
                    </a:p>
                  </a:txBody>
                  <a:tcPr marL="68580" marR="68580" marT="34290" marB="34290"/>
                </a:tc>
                <a:tc>
                  <a:txBody>
                    <a:bodyPr/>
                    <a:lstStyle/>
                    <a:p>
                      <a:r>
                        <a:rPr lang="sv-SE" sz="1000">
                          <a:latin typeface="+mn-lt"/>
                          <a:cs typeface="Arial" panose="020B0604020202020204" pitchFamily="34" charset="0"/>
                        </a:rPr>
                        <a:t>Accessory Mode</a:t>
                      </a:r>
                    </a:p>
                  </a:txBody>
                  <a:tcPr marL="68580" marR="68580" marT="34290" marB="34290"/>
                </a:tc>
                <a:tc>
                  <a:txBody>
                    <a:bodyPr/>
                    <a:lstStyle/>
                    <a:p>
                      <a:r>
                        <a:rPr lang="sv-SE" sz="1000">
                          <a:latin typeface="+mn-lt"/>
                          <a:cs typeface="Arial" panose="020B0604020202020204" pitchFamily="34" charset="0"/>
                        </a:rPr>
                        <a:t>Luzes do interior</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Embarque</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tc>
                <a:extLst>
                  <a:ext uri="{0D108BD9-81ED-4DB2-BD59-A6C34878D82A}">
                    <a16:rowId xmlns:a16="http://schemas.microsoft.com/office/drawing/2014/main" val="1139487640"/>
                  </a:ext>
                </a:extLst>
              </a:tr>
              <a:tr h="393939">
                <a:tc>
                  <a:txBody>
                    <a:bodyPr/>
                    <a:lstStyle/>
                    <a:p>
                      <a:r>
                        <a:rPr lang="sv-SE" sz="1000">
                          <a:latin typeface="+mn-lt"/>
                          <a:cs typeface="Arial" panose="020B0604020202020204" pitchFamily="34" charset="0"/>
                        </a:rPr>
                        <a:t>B+</a:t>
                      </a:r>
                    </a:p>
                  </a:txBody>
                  <a:tcPr marL="68580" marR="68580" marT="34290" marB="34290"/>
                </a:tc>
                <a:tc>
                  <a:txBody>
                    <a:bodyPr/>
                    <a:lstStyle/>
                    <a:p>
                      <a:r>
                        <a:rPr lang="sv-SE" sz="1000">
                          <a:latin typeface="+mn-lt"/>
                          <a:cs typeface="Arial" panose="020B0604020202020204" pitchFamily="34" charset="0"/>
                        </a:rPr>
                        <a:t>30</a:t>
                      </a:r>
                    </a:p>
                  </a:txBody>
                  <a:tcPr marL="68580" marR="68580" marT="34290" marB="34290"/>
                </a:tc>
                <a:tc>
                  <a:txBody>
                    <a:bodyPr/>
                    <a:lstStyle/>
                    <a:p>
                      <a:r>
                        <a:rPr lang="sv-SE" sz="1000">
                          <a:latin typeface="+mn-lt"/>
                          <a:cs typeface="Arial" panose="020B0604020202020204" pitchFamily="34" charset="0"/>
                        </a:rPr>
                        <a:t>ECUs</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Desligado</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extLst>
                  <a:ext uri="{0D108BD9-81ED-4DB2-BD59-A6C34878D82A}">
                    <a16:rowId xmlns:a16="http://schemas.microsoft.com/office/drawing/2014/main" val="3174079199"/>
                  </a:ext>
                </a:extLst>
              </a:tr>
              <a:tr h="384350">
                <a:tc>
                  <a:txBody>
                    <a:bodyPr/>
                    <a:lstStyle/>
                    <a:p>
                      <a:r>
                        <a:rPr lang="sv-SE" sz="1000">
                          <a:latin typeface="+mn-lt"/>
                          <a:cs typeface="Arial" panose="020B0604020202020204" pitchFamily="34" charset="0"/>
                        </a:rPr>
                        <a:t>B+</a:t>
                      </a:r>
                    </a:p>
                  </a:txBody>
                  <a:tcPr marL="68580" marR="68580" marT="34290" marB="34290"/>
                </a:tc>
                <a:tc>
                  <a:txBody>
                    <a:bodyPr/>
                    <a:lstStyle/>
                    <a:p>
                      <a:r>
                        <a:rPr lang="sv-SE" sz="1000">
                          <a:latin typeface="+mn-lt"/>
                          <a:cs typeface="Arial" panose="020B0604020202020204" pitchFamily="34" charset="0"/>
                        </a:rPr>
                        <a:t>Emergency power*</a:t>
                      </a:r>
                    </a:p>
                  </a:txBody>
                  <a:tcPr marL="68580" marR="68580" marT="34290" marB="34290"/>
                </a:tc>
                <a:tc>
                  <a:txBody>
                    <a:bodyPr/>
                    <a:lstStyle/>
                    <a:p>
                      <a:r>
                        <a:rPr lang="sv-SE" sz="1000">
                          <a:latin typeface="+mn-lt"/>
                          <a:cs typeface="Arial" panose="020B0604020202020204" pitchFamily="34" charset="0"/>
                        </a:rPr>
                        <a:t>Portas</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Emergência</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extLst>
                  <a:ext uri="{0D108BD9-81ED-4DB2-BD59-A6C34878D82A}">
                    <a16:rowId xmlns:a16="http://schemas.microsoft.com/office/drawing/2014/main" val="1362013336"/>
                  </a:ext>
                </a:extLst>
              </a:tr>
              <a:tr h="432056">
                <a:tc>
                  <a:txBody>
                    <a:bodyPr/>
                    <a:lstStyle/>
                    <a:p>
                      <a:r>
                        <a:rPr lang="sv-SE" sz="1000">
                          <a:latin typeface="+mn-lt"/>
                          <a:cs typeface="Arial" panose="020B0604020202020204" pitchFamily="34" charset="0"/>
                        </a:rPr>
                        <a:t>N/A</a:t>
                      </a:r>
                    </a:p>
                  </a:txBody>
                  <a:tcPr marL="68580" marR="68580" marT="34290" marB="34290"/>
                </a:tc>
                <a:tc>
                  <a:txBody>
                    <a:bodyPr/>
                    <a:lstStyle/>
                    <a:p>
                      <a:r>
                        <a:rPr lang="sv-SE" sz="1000">
                          <a:latin typeface="+mn-lt"/>
                          <a:cs typeface="Arial" panose="020B0604020202020204" pitchFamily="34" charset="0"/>
                        </a:rPr>
                        <a:t>B+</a:t>
                      </a:r>
                    </a:p>
                  </a:txBody>
                  <a:tcPr marL="68580" marR="68580" marT="34290" marB="34290"/>
                </a:tc>
                <a:tc>
                  <a:txBody>
                    <a:bodyPr/>
                    <a:lstStyle/>
                    <a:p>
                      <a:r>
                        <a:rPr lang="sv-SE" sz="1000">
                          <a:latin typeface="+mn-lt"/>
                          <a:cs typeface="Arial" panose="020B0604020202020204" pitchFamily="34" charset="0"/>
                        </a:rPr>
                        <a:t>Alarme, Tacógrafo</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Estacionado em longa permanência</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extLst>
                  <a:ext uri="{0D108BD9-81ED-4DB2-BD59-A6C34878D82A}">
                    <a16:rowId xmlns:a16="http://schemas.microsoft.com/office/drawing/2014/main" val="3811757291"/>
                  </a:ext>
                </a:extLst>
              </a:tr>
            </a:tbl>
          </a:graphicData>
        </a:graphic>
      </p:graphicFrame>
      <p:sp>
        <p:nvSpPr>
          <p:cNvPr id="2" name="Arrow: Right 1">
            <a:extLst>
              <a:ext uri="{FF2B5EF4-FFF2-40B4-BE49-F238E27FC236}">
                <a16:creationId xmlns:a16="http://schemas.microsoft.com/office/drawing/2014/main" id="{07CC43F1-DD86-4104-B45B-6B33DE9D2EB6}"/>
              </a:ext>
            </a:extLst>
          </p:cNvPr>
          <p:cNvSpPr/>
          <p:nvPr/>
        </p:nvSpPr>
        <p:spPr>
          <a:xfrm>
            <a:off x="862456" y="2722577"/>
            <a:ext cx="440252" cy="29619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pPr>
            <a:endParaRPr lang="sv-SE" sz="1800" kern="1200" err="1">
              <a:solidFill>
                <a:prstClr val="white"/>
              </a:solidFill>
              <a:latin typeface="Scania Office"/>
            </a:endParaRPr>
          </a:p>
        </p:txBody>
      </p:sp>
    </p:spTree>
    <p:extLst>
      <p:ext uri="{BB962C8B-B14F-4D97-AF65-F5344CB8AC3E}">
        <p14:creationId xmlns:p14="http://schemas.microsoft.com/office/powerpoint/2010/main" val="270211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2787A7-C0EA-4E93-8192-DBC0A2DD1DA9}"/>
              </a:ext>
            </a:extLst>
          </p:cNvPr>
          <p:cNvSpPr>
            <a:spLocks noGrp="1"/>
          </p:cNvSpPr>
          <p:nvPr>
            <p:ph type="title"/>
          </p:nvPr>
        </p:nvSpPr>
        <p:spPr/>
        <p:txBody>
          <a:bodyPr/>
          <a:lstStyle/>
          <a:p>
            <a:r>
              <a:rPr lang="sv-SE" b="1">
                <a:cs typeface="Arial" panose="020B0604020202020204" pitchFamily="34" charset="0"/>
              </a:rPr>
              <a:t>12/24V Power </a:t>
            </a:r>
            <a:r>
              <a:rPr lang="sv-SE" b="1" err="1">
                <a:cs typeface="Arial" panose="020B0604020202020204" pitchFamily="34" charset="0"/>
              </a:rPr>
              <a:t>Supply</a:t>
            </a:r>
            <a:endParaRPr lang="sv-SE" b="1">
              <a:cs typeface="Arial" panose="020B0604020202020204" pitchFamily="34" charset="0"/>
            </a:endParaRPr>
          </a:p>
        </p:txBody>
      </p:sp>
      <p:sp>
        <p:nvSpPr>
          <p:cNvPr id="5" name="Slide Number Placeholder 4">
            <a:extLst>
              <a:ext uri="{FF2B5EF4-FFF2-40B4-BE49-F238E27FC236}">
                <a16:creationId xmlns:a16="http://schemas.microsoft.com/office/drawing/2014/main" id="{412D104C-64D0-43DE-B724-B1CD3B510DEA}"/>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85</a:t>
            </a:fld>
            <a:endParaRPr lang="en-US" kern="1200">
              <a:solidFill>
                <a:srgbClr val="041E42"/>
              </a:solidFill>
              <a:latin typeface="Scania Office"/>
              <a:ea typeface="+mn-ea"/>
              <a:cs typeface="+mn-cs"/>
            </a:endParaRPr>
          </a:p>
        </p:txBody>
      </p:sp>
      <p:graphicFrame>
        <p:nvGraphicFramePr>
          <p:cNvPr id="12" name="Content Placeholder 11">
            <a:extLst>
              <a:ext uri="{FF2B5EF4-FFF2-40B4-BE49-F238E27FC236}">
                <a16:creationId xmlns:a16="http://schemas.microsoft.com/office/drawing/2014/main" id="{DED4093C-2C94-454A-AAB9-A8C51ADAB0E9}"/>
              </a:ext>
            </a:extLst>
          </p:cNvPr>
          <p:cNvGraphicFramePr>
            <a:graphicFrameLocks noGrp="1"/>
          </p:cNvGraphicFramePr>
          <p:nvPr>
            <p:ph idx="1"/>
          </p:nvPr>
        </p:nvGraphicFramePr>
        <p:xfrm>
          <a:off x="506808" y="1513977"/>
          <a:ext cx="7921096" cy="2439568"/>
        </p:xfrm>
        <a:graphic>
          <a:graphicData uri="http://schemas.openxmlformats.org/drawingml/2006/table">
            <a:tbl>
              <a:tblPr firstRow="1" bandRow="1">
                <a:tableStyleId>{5C22544A-7EE6-4342-B048-85BDC9FD1C3A}</a:tableStyleId>
              </a:tblPr>
              <a:tblGrid>
                <a:gridCol w="815216">
                  <a:extLst>
                    <a:ext uri="{9D8B030D-6E8A-4147-A177-3AD203B41FA5}">
                      <a16:colId xmlns:a16="http://schemas.microsoft.com/office/drawing/2014/main" val="3850360229"/>
                    </a:ext>
                  </a:extLst>
                </a:gridCol>
                <a:gridCol w="1792995">
                  <a:extLst>
                    <a:ext uri="{9D8B030D-6E8A-4147-A177-3AD203B41FA5}">
                      <a16:colId xmlns:a16="http://schemas.microsoft.com/office/drawing/2014/main" val="837517973"/>
                    </a:ext>
                  </a:extLst>
                </a:gridCol>
                <a:gridCol w="1280711">
                  <a:extLst>
                    <a:ext uri="{9D8B030D-6E8A-4147-A177-3AD203B41FA5}">
                      <a16:colId xmlns:a16="http://schemas.microsoft.com/office/drawing/2014/main" val="1953088141"/>
                    </a:ext>
                  </a:extLst>
                </a:gridCol>
                <a:gridCol w="1832489">
                  <a:extLst>
                    <a:ext uri="{9D8B030D-6E8A-4147-A177-3AD203B41FA5}">
                      <a16:colId xmlns:a16="http://schemas.microsoft.com/office/drawing/2014/main" val="1335505479"/>
                    </a:ext>
                  </a:extLst>
                </a:gridCol>
                <a:gridCol w="415685">
                  <a:extLst>
                    <a:ext uri="{9D8B030D-6E8A-4147-A177-3AD203B41FA5}">
                      <a16:colId xmlns:a16="http://schemas.microsoft.com/office/drawing/2014/main" val="3654990225"/>
                    </a:ext>
                  </a:extLst>
                </a:gridCol>
                <a:gridCol w="437188">
                  <a:extLst>
                    <a:ext uri="{9D8B030D-6E8A-4147-A177-3AD203B41FA5}">
                      <a16:colId xmlns:a16="http://schemas.microsoft.com/office/drawing/2014/main" val="429859031"/>
                    </a:ext>
                  </a:extLst>
                </a:gridCol>
                <a:gridCol w="446183">
                  <a:extLst>
                    <a:ext uri="{9D8B030D-6E8A-4147-A177-3AD203B41FA5}">
                      <a16:colId xmlns:a16="http://schemas.microsoft.com/office/drawing/2014/main" val="285077771"/>
                    </a:ext>
                  </a:extLst>
                </a:gridCol>
                <a:gridCol w="446183">
                  <a:extLst>
                    <a:ext uri="{9D8B030D-6E8A-4147-A177-3AD203B41FA5}">
                      <a16:colId xmlns:a16="http://schemas.microsoft.com/office/drawing/2014/main" val="3353418477"/>
                    </a:ext>
                  </a:extLst>
                </a:gridCol>
                <a:gridCol w="454446">
                  <a:extLst>
                    <a:ext uri="{9D8B030D-6E8A-4147-A177-3AD203B41FA5}">
                      <a16:colId xmlns:a16="http://schemas.microsoft.com/office/drawing/2014/main" val="3273997656"/>
                    </a:ext>
                  </a:extLst>
                </a:gridCol>
              </a:tblGrid>
              <a:tr h="407771">
                <a:tc>
                  <a:txBody>
                    <a:bodyPr/>
                    <a:lstStyle/>
                    <a:p>
                      <a:r>
                        <a:rPr lang="sv-SE" sz="1000">
                          <a:latin typeface="+mn-lt"/>
                          <a:cs typeface="Arial" panose="020B0604020202020204" pitchFamily="34" charset="0"/>
                        </a:rPr>
                        <a:t>Produto atual</a:t>
                      </a:r>
                    </a:p>
                  </a:txBody>
                  <a:tcPr marL="68580" marR="68580" marT="34290" marB="34290"/>
                </a:tc>
                <a:tc>
                  <a:txBody>
                    <a:bodyPr/>
                    <a:lstStyle/>
                    <a:p>
                      <a:r>
                        <a:rPr lang="sv-SE" sz="1000">
                          <a:latin typeface="+mn-lt"/>
                          <a:cs typeface="Arial" panose="020B0604020202020204" pitchFamily="34" charset="0"/>
                        </a:rPr>
                        <a:t>Nova geração de ônibus</a:t>
                      </a:r>
                    </a:p>
                  </a:txBody>
                  <a:tcPr marL="68580" marR="68580" marT="34290" marB="34290"/>
                </a:tc>
                <a:tc>
                  <a:txBody>
                    <a:bodyPr/>
                    <a:lstStyle/>
                    <a:p>
                      <a:r>
                        <a:rPr lang="sv-SE" sz="1000">
                          <a:latin typeface="+mn-lt"/>
                          <a:cs typeface="Arial" panose="020B0604020202020204" pitchFamily="34" charset="0"/>
                        </a:rPr>
                        <a:t>Exemplo de periférico</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Estado do veículo</a:t>
                      </a:r>
                    </a:p>
                  </a:txBody>
                  <a:tcPr marL="68580" marR="68580" marT="34290" marB="34290">
                    <a:lnL w="12700" cap="flat" cmpd="sng" algn="ctr">
                      <a:solidFill>
                        <a:schemeClr val="tx1"/>
                      </a:solidFill>
                      <a:prstDash val="solid"/>
                      <a:round/>
                      <a:headEnd type="none" w="med" len="med"/>
                      <a:tailEnd type="none" w="med" len="med"/>
                    </a:lnL>
                  </a:tcPr>
                </a:tc>
                <a:tc>
                  <a:txBody>
                    <a:bodyPr/>
                    <a:lstStyle/>
                    <a:p>
                      <a:r>
                        <a:rPr lang="sv-SE" sz="1000">
                          <a:latin typeface="+mn-lt"/>
                          <a:cs typeface="Arial" panose="020B0604020202020204" pitchFamily="34" charset="0"/>
                        </a:rPr>
                        <a:t>B+</a:t>
                      </a:r>
                    </a:p>
                  </a:txBody>
                  <a:tcPr marL="68580" marR="68580" marT="34290" marB="34290"/>
                </a:tc>
                <a:tc>
                  <a:txBody>
                    <a:bodyPr/>
                    <a:lstStyle/>
                    <a:p>
                      <a:r>
                        <a:rPr lang="sv-SE" sz="1000">
                          <a:latin typeface="+mn-lt"/>
                          <a:cs typeface="Arial" panose="020B0604020202020204" pitchFamily="34" charset="0"/>
                        </a:rPr>
                        <a:t>Em</a:t>
                      </a:r>
                    </a:p>
                  </a:txBody>
                  <a:tcPr marL="68580" marR="68580" marT="34290" marB="34290"/>
                </a:tc>
                <a:tc>
                  <a:txBody>
                    <a:bodyPr/>
                    <a:lstStyle/>
                    <a:p>
                      <a:r>
                        <a:rPr lang="sv-SE" sz="1000">
                          <a:latin typeface="+mn-lt"/>
                          <a:cs typeface="Arial" panose="020B0604020202020204" pitchFamily="34" charset="0"/>
                        </a:rPr>
                        <a:t>30</a:t>
                      </a:r>
                    </a:p>
                  </a:txBody>
                  <a:tcPr marL="68580" marR="68580" marT="34290" marB="34290"/>
                </a:tc>
                <a:tc>
                  <a:txBody>
                    <a:bodyPr/>
                    <a:lstStyle/>
                    <a:p>
                      <a:r>
                        <a:rPr lang="sv-SE" sz="1000">
                          <a:latin typeface="+mn-lt"/>
                          <a:cs typeface="Arial" panose="020B0604020202020204" pitchFamily="34" charset="0"/>
                        </a:rPr>
                        <a:t>Ac</a:t>
                      </a:r>
                    </a:p>
                  </a:txBody>
                  <a:tcPr marL="68580" marR="68580" marT="34290" marB="34290"/>
                </a:tc>
                <a:tc>
                  <a:txBody>
                    <a:bodyPr/>
                    <a:lstStyle/>
                    <a:p>
                      <a:r>
                        <a:rPr lang="sv-SE" sz="1000">
                          <a:latin typeface="+mn-lt"/>
                          <a:cs typeface="Arial" panose="020B0604020202020204" pitchFamily="34" charset="0"/>
                        </a:rPr>
                        <a:t>15</a:t>
                      </a:r>
                    </a:p>
                  </a:txBody>
                  <a:tcPr marL="68580" marR="68580" marT="34290" marB="34290"/>
                </a:tc>
                <a:extLst>
                  <a:ext uri="{0D108BD9-81ED-4DB2-BD59-A6C34878D82A}">
                    <a16:rowId xmlns:a16="http://schemas.microsoft.com/office/drawing/2014/main" val="3786493201"/>
                  </a:ext>
                </a:extLst>
              </a:tr>
              <a:tr h="414494">
                <a:tc>
                  <a:txBody>
                    <a:bodyPr/>
                    <a:lstStyle/>
                    <a:p>
                      <a:r>
                        <a:rPr lang="sv-SE" sz="1000">
                          <a:latin typeface="+mn-lt"/>
                          <a:cs typeface="Arial" panose="020B0604020202020204" pitchFamily="34" charset="0"/>
                        </a:rPr>
                        <a:t>15</a:t>
                      </a:r>
                    </a:p>
                  </a:txBody>
                  <a:tcPr marL="68580" marR="68580" marT="34290" marB="34290"/>
                </a:tc>
                <a:tc>
                  <a:txBody>
                    <a:bodyPr/>
                    <a:lstStyle/>
                    <a:p>
                      <a:r>
                        <a:rPr lang="sv-SE" sz="1000">
                          <a:latin typeface="+mn-lt"/>
                          <a:cs typeface="Arial" panose="020B0604020202020204" pitchFamily="34" charset="0"/>
                        </a:rPr>
                        <a:t>15</a:t>
                      </a: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Ignição</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extLst>
                  <a:ext uri="{0D108BD9-81ED-4DB2-BD59-A6C34878D82A}">
                    <a16:rowId xmlns:a16="http://schemas.microsoft.com/office/drawing/2014/main" val="2943774940"/>
                  </a:ext>
                </a:extLst>
              </a:tr>
              <a:tr h="406958">
                <a:tc>
                  <a:txBody>
                    <a:bodyPr/>
                    <a:lstStyle/>
                    <a:p>
                      <a:r>
                        <a:rPr lang="sv-SE" sz="1000">
                          <a:latin typeface="+mn-lt"/>
                          <a:cs typeface="Arial" panose="020B0604020202020204" pitchFamily="34" charset="0"/>
                        </a:rPr>
                        <a:t>30</a:t>
                      </a:r>
                    </a:p>
                  </a:txBody>
                  <a:tcPr marL="68580" marR="68580" marT="34290" marB="34290"/>
                </a:tc>
                <a:tc>
                  <a:txBody>
                    <a:bodyPr/>
                    <a:lstStyle/>
                    <a:p>
                      <a:r>
                        <a:rPr lang="sv-SE" sz="1000">
                          <a:latin typeface="+mn-lt"/>
                          <a:cs typeface="Arial" panose="020B0604020202020204" pitchFamily="34" charset="0"/>
                        </a:rPr>
                        <a:t>Accessory Mode</a:t>
                      </a:r>
                    </a:p>
                  </a:txBody>
                  <a:tcPr marL="68580" marR="68580" marT="34290" marB="34290"/>
                </a:tc>
                <a:tc>
                  <a:txBody>
                    <a:bodyPr/>
                    <a:lstStyle/>
                    <a:p>
                      <a:r>
                        <a:rPr lang="sv-SE" sz="1000">
                          <a:latin typeface="+mn-lt"/>
                          <a:cs typeface="Arial" panose="020B0604020202020204" pitchFamily="34" charset="0"/>
                        </a:rPr>
                        <a:t>Luzes do interior</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Embarque</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tc>
                <a:extLst>
                  <a:ext uri="{0D108BD9-81ED-4DB2-BD59-A6C34878D82A}">
                    <a16:rowId xmlns:a16="http://schemas.microsoft.com/office/drawing/2014/main" val="1139487640"/>
                  </a:ext>
                </a:extLst>
              </a:tr>
              <a:tr h="393939">
                <a:tc>
                  <a:txBody>
                    <a:bodyPr/>
                    <a:lstStyle/>
                    <a:p>
                      <a:r>
                        <a:rPr lang="sv-SE" sz="1000">
                          <a:latin typeface="+mn-lt"/>
                          <a:cs typeface="Arial" panose="020B0604020202020204" pitchFamily="34" charset="0"/>
                        </a:rPr>
                        <a:t>B+</a:t>
                      </a:r>
                    </a:p>
                  </a:txBody>
                  <a:tcPr marL="68580" marR="68580" marT="34290" marB="34290"/>
                </a:tc>
                <a:tc>
                  <a:txBody>
                    <a:bodyPr/>
                    <a:lstStyle/>
                    <a:p>
                      <a:r>
                        <a:rPr lang="sv-SE" sz="1000">
                          <a:latin typeface="+mn-lt"/>
                          <a:cs typeface="Arial" panose="020B0604020202020204" pitchFamily="34" charset="0"/>
                        </a:rPr>
                        <a:t>30</a:t>
                      </a:r>
                    </a:p>
                  </a:txBody>
                  <a:tcPr marL="68580" marR="68580" marT="34290" marB="34290"/>
                </a:tc>
                <a:tc>
                  <a:txBody>
                    <a:bodyPr/>
                    <a:lstStyle/>
                    <a:p>
                      <a:r>
                        <a:rPr lang="sv-SE" sz="1000">
                          <a:latin typeface="+mn-lt"/>
                          <a:cs typeface="Arial" panose="020B0604020202020204" pitchFamily="34" charset="0"/>
                        </a:rPr>
                        <a:t>ECUs</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Desligado</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extLst>
                  <a:ext uri="{0D108BD9-81ED-4DB2-BD59-A6C34878D82A}">
                    <a16:rowId xmlns:a16="http://schemas.microsoft.com/office/drawing/2014/main" val="3174079199"/>
                  </a:ext>
                </a:extLst>
              </a:tr>
              <a:tr h="384350">
                <a:tc>
                  <a:txBody>
                    <a:bodyPr/>
                    <a:lstStyle/>
                    <a:p>
                      <a:r>
                        <a:rPr lang="sv-SE" sz="1000">
                          <a:latin typeface="+mn-lt"/>
                          <a:cs typeface="Arial" panose="020B0604020202020204" pitchFamily="34" charset="0"/>
                        </a:rPr>
                        <a:t>B+</a:t>
                      </a:r>
                    </a:p>
                  </a:txBody>
                  <a:tcPr marL="68580" marR="68580" marT="34290" marB="34290"/>
                </a:tc>
                <a:tc>
                  <a:txBody>
                    <a:bodyPr/>
                    <a:lstStyle/>
                    <a:p>
                      <a:r>
                        <a:rPr lang="sv-SE" sz="1000">
                          <a:latin typeface="+mn-lt"/>
                          <a:cs typeface="Arial" panose="020B0604020202020204" pitchFamily="34" charset="0"/>
                        </a:rPr>
                        <a:t>Emergency power*</a:t>
                      </a:r>
                    </a:p>
                  </a:txBody>
                  <a:tcPr marL="68580" marR="68580" marT="34290" marB="34290"/>
                </a:tc>
                <a:tc>
                  <a:txBody>
                    <a:bodyPr/>
                    <a:lstStyle/>
                    <a:p>
                      <a:r>
                        <a:rPr lang="sv-SE" sz="1000">
                          <a:latin typeface="+mn-lt"/>
                          <a:cs typeface="Arial" panose="020B0604020202020204" pitchFamily="34" charset="0"/>
                        </a:rPr>
                        <a:t>Portas</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Emergência</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extLst>
                  <a:ext uri="{0D108BD9-81ED-4DB2-BD59-A6C34878D82A}">
                    <a16:rowId xmlns:a16="http://schemas.microsoft.com/office/drawing/2014/main" val="1362013336"/>
                  </a:ext>
                </a:extLst>
              </a:tr>
              <a:tr h="432056">
                <a:tc>
                  <a:txBody>
                    <a:bodyPr/>
                    <a:lstStyle/>
                    <a:p>
                      <a:r>
                        <a:rPr lang="sv-SE" sz="1000">
                          <a:latin typeface="+mn-lt"/>
                          <a:cs typeface="Arial" panose="020B0604020202020204" pitchFamily="34" charset="0"/>
                        </a:rPr>
                        <a:t>N/A</a:t>
                      </a:r>
                    </a:p>
                  </a:txBody>
                  <a:tcPr marL="68580" marR="68580" marT="34290" marB="34290"/>
                </a:tc>
                <a:tc>
                  <a:txBody>
                    <a:bodyPr/>
                    <a:lstStyle/>
                    <a:p>
                      <a:r>
                        <a:rPr lang="sv-SE" sz="1000">
                          <a:latin typeface="+mn-lt"/>
                          <a:cs typeface="Arial" panose="020B0604020202020204" pitchFamily="34" charset="0"/>
                        </a:rPr>
                        <a:t>B+</a:t>
                      </a:r>
                    </a:p>
                  </a:txBody>
                  <a:tcPr marL="68580" marR="68580" marT="34290" marB="34290"/>
                </a:tc>
                <a:tc>
                  <a:txBody>
                    <a:bodyPr/>
                    <a:lstStyle/>
                    <a:p>
                      <a:r>
                        <a:rPr lang="sv-SE" sz="1000">
                          <a:latin typeface="+mn-lt"/>
                          <a:cs typeface="Arial" panose="020B0604020202020204" pitchFamily="34" charset="0"/>
                        </a:rPr>
                        <a:t>Alarme, Tacógrafo</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Estacionado em longa permanência</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extLst>
                  <a:ext uri="{0D108BD9-81ED-4DB2-BD59-A6C34878D82A}">
                    <a16:rowId xmlns:a16="http://schemas.microsoft.com/office/drawing/2014/main" val="3811757291"/>
                  </a:ext>
                </a:extLst>
              </a:tr>
            </a:tbl>
          </a:graphicData>
        </a:graphic>
      </p:graphicFrame>
      <p:sp>
        <p:nvSpPr>
          <p:cNvPr id="9" name="Arrow: Right 8">
            <a:extLst>
              <a:ext uri="{FF2B5EF4-FFF2-40B4-BE49-F238E27FC236}">
                <a16:creationId xmlns:a16="http://schemas.microsoft.com/office/drawing/2014/main" id="{BD518750-57AD-4377-B37C-F459AFE03445}"/>
              </a:ext>
            </a:extLst>
          </p:cNvPr>
          <p:cNvSpPr/>
          <p:nvPr/>
        </p:nvSpPr>
        <p:spPr>
          <a:xfrm>
            <a:off x="862456" y="2309219"/>
            <a:ext cx="440252" cy="29619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pPr>
            <a:endParaRPr lang="sv-SE" sz="1800" kern="1200" err="1">
              <a:solidFill>
                <a:prstClr val="white"/>
              </a:solidFill>
              <a:latin typeface="Scania Office"/>
            </a:endParaRPr>
          </a:p>
        </p:txBody>
      </p:sp>
    </p:spTree>
    <p:extLst>
      <p:ext uri="{BB962C8B-B14F-4D97-AF65-F5344CB8AC3E}">
        <p14:creationId xmlns:p14="http://schemas.microsoft.com/office/powerpoint/2010/main" val="210739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2787A7-C0EA-4E93-8192-DBC0A2DD1DA9}"/>
              </a:ext>
            </a:extLst>
          </p:cNvPr>
          <p:cNvSpPr>
            <a:spLocks noGrp="1"/>
          </p:cNvSpPr>
          <p:nvPr>
            <p:ph type="title"/>
          </p:nvPr>
        </p:nvSpPr>
        <p:spPr/>
        <p:txBody>
          <a:bodyPr/>
          <a:lstStyle/>
          <a:p>
            <a:r>
              <a:rPr lang="sv-SE" b="1">
                <a:cs typeface="Arial" panose="020B0604020202020204" pitchFamily="34" charset="0"/>
              </a:rPr>
              <a:t>12/24V Power </a:t>
            </a:r>
            <a:r>
              <a:rPr lang="sv-SE" b="1" err="1">
                <a:cs typeface="Arial" panose="020B0604020202020204" pitchFamily="34" charset="0"/>
              </a:rPr>
              <a:t>Supply</a:t>
            </a:r>
            <a:endParaRPr lang="sv-SE" b="1">
              <a:cs typeface="Arial" panose="020B0604020202020204" pitchFamily="34" charset="0"/>
            </a:endParaRPr>
          </a:p>
        </p:txBody>
      </p:sp>
      <p:sp>
        <p:nvSpPr>
          <p:cNvPr id="5" name="Slide Number Placeholder 4">
            <a:extLst>
              <a:ext uri="{FF2B5EF4-FFF2-40B4-BE49-F238E27FC236}">
                <a16:creationId xmlns:a16="http://schemas.microsoft.com/office/drawing/2014/main" id="{412D104C-64D0-43DE-B724-B1CD3B510DEA}"/>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86</a:t>
            </a:fld>
            <a:endParaRPr lang="en-US" kern="1200">
              <a:solidFill>
                <a:srgbClr val="041E42"/>
              </a:solidFill>
              <a:latin typeface="Scania Office"/>
              <a:ea typeface="+mn-ea"/>
              <a:cs typeface="+mn-cs"/>
            </a:endParaRPr>
          </a:p>
        </p:txBody>
      </p:sp>
      <p:graphicFrame>
        <p:nvGraphicFramePr>
          <p:cNvPr id="12" name="Content Placeholder 11">
            <a:extLst>
              <a:ext uri="{FF2B5EF4-FFF2-40B4-BE49-F238E27FC236}">
                <a16:creationId xmlns:a16="http://schemas.microsoft.com/office/drawing/2014/main" id="{DED4093C-2C94-454A-AAB9-A8C51ADAB0E9}"/>
              </a:ext>
            </a:extLst>
          </p:cNvPr>
          <p:cNvGraphicFramePr>
            <a:graphicFrameLocks noGrp="1"/>
          </p:cNvGraphicFramePr>
          <p:nvPr>
            <p:ph idx="1"/>
          </p:nvPr>
        </p:nvGraphicFramePr>
        <p:xfrm>
          <a:off x="506808" y="1513977"/>
          <a:ext cx="7921096" cy="2439568"/>
        </p:xfrm>
        <a:graphic>
          <a:graphicData uri="http://schemas.openxmlformats.org/drawingml/2006/table">
            <a:tbl>
              <a:tblPr firstRow="1" bandRow="1">
                <a:tableStyleId>{5C22544A-7EE6-4342-B048-85BDC9FD1C3A}</a:tableStyleId>
              </a:tblPr>
              <a:tblGrid>
                <a:gridCol w="815216">
                  <a:extLst>
                    <a:ext uri="{9D8B030D-6E8A-4147-A177-3AD203B41FA5}">
                      <a16:colId xmlns:a16="http://schemas.microsoft.com/office/drawing/2014/main" val="3850360229"/>
                    </a:ext>
                  </a:extLst>
                </a:gridCol>
                <a:gridCol w="1792995">
                  <a:extLst>
                    <a:ext uri="{9D8B030D-6E8A-4147-A177-3AD203B41FA5}">
                      <a16:colId xmlns:a16="http://schemas.microsoft.com/office/drawing/2014/main" val="837517973"/>
                    </a:ext>
                  </a:extLst>
                </a:gridCol>
                <a:gridCol w="1280711">
                  <a:extLst>
                    <a:ext uri="{9D8B030D-6E8A-4147-A177-3AD203B41FA5}">
                      <a16:colId xmlns:a16="http://schemas.microsoft.com/office/drawing/2014/main" val="1953088141"/>
                    </a:ext>
                  </a:extLst>
                </a:gridCol>
                <a:gridCol w="1832489">
                  <a:extLst>
                    <a:ext uri="{9D8B030D-6E8A-4147-A177-3AD203B41FA5}">
                      <a16:colId xmlns:a16="http://schemas.microsoft.com/office/drawing/2014/main" val="1335505479"/>
                    </a:ext>
                  </a:extLst>
                </a:gridCol>
                <a:gridCol w="415685">
                  <a:extLst>
                    <a:ext uri="{9D8B030D-6E8A-4147-A177-3AD203B41FA5}">
                      <a16:colId xmlns:a16="http://schemas.microsoft.com/office/drawing/2014/main" val="3654990225"/>
                    </a:ext>
                  </a:extLst>
                </a:gridCol>
                <a:gridCol w="437188">
                  <a:extLst>
                    <a:ext uri="{9D8B030D-6E8A-4147-A177-3AD203B41FA5}">
                      <a16:colId xmlns:a16="http://schemas.microsoft.com/office/drawing/2014/main" val="429859031"/>
                    </a:ext>
                  </a:extLst>
                </a:gridCol>
                <a:gridCol w="446183">
                  <a:extLst>
                    <a:ext uri="{9D8B030D-6E8A-4147-A177-3AD203B41FA5}">
                      <a16:colId xmlns:a16="http://schemas.microsoft.com/office/drawing/2014/main" val="285077771"/>
                    </a:ext>
                  </a:extLst>
                </a:gridCol>
                <a:gridCol w="446183">
                  <a:extLst>
                    <a:ext uri="{9D8B030D-6E8A-4147-A177-3AD203B41FA5}">
                      <a16:colId xmlns:a16="http://schemas.microsoft.com/office/drawing/2014/main" val="3353418477"/>
                    </a:ext>
                  </a:extLst>
                </a:gridCol>
                <a:gridCol w="454446">
                  <a:extLst>
                    <a:ext uri="{9D8B030D-6E8A-4147-A177-3AD203B41FA5}">
                      <a16:colId xmlns:a16="http://schemas.microsoft.com/office/drawing/2014/main" val="3273997656"/>
                    </a:ext>
                  </a:extLst>
                </a:gridCol>
              </a:tblGrid>
              <a:tr h="407771">
                <a:tc>
                  <a:txBody>
                    <a:bodyPr/>
                    <a:lstStyle/>
                    <a:p>
                      <a:r>
                        <a:rPr lang="sv-SE" sz="1000">
                          <a:latin typeface="+mn-lt"/>
                          <a:cs typeface="Arial" panose="020B0604020202020204" pitchFamily="34" charset="0"/>
                        </a:rPr>
                        <a:t>Produto atual</a:t>
                      </a:r>
                    </a:p>
                  </a:txBody>
                  <a:tcPr marL="68580" marR="68580" marT="34290" marB="34290"/>
                </a:tc>
                <a:tc>
                  <a:txBody>
                    <a:bodyPr/>
                    <a:lstStyle/>
                    <a:p>
                      <a:r>
                        <a:rPr lang="sv-SE" sz="1000">
                          <a:latin typeface="+mn-lt"/>
                          <a:cs typeface="Arial" panose="020B0604020202020204" pitchFamily="34" charset="0"/>
                        </a:rPr>
                        <a:t>Nova geração de ônibus</a:t>
                      </a:r>
                    </a:p>
                  </a:txBody>
                  <a:tcPr marL="68580" marR="68580" marT="34290" marB="34290"/>
                </a:tc>
                <a:tc>
                  <a:txBody>
                    <a:bodyPr/>
                    <a:lstStyle/>
                    <a:p>
                      <a:r>
                        <a:rPr lang="sv-SE" sz="1000">
                          <a:latin typeface="+mn-lt"/>
                          <a:cs typeface="Arial" panose="020B0604020202020204" pitchFamily="34" charset="0"/>
                        </a:rPr>
                        <a:t>Exemplo de periférico</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Estado do veículo</a:t>
                      </a:r>
                    </a:p>
                  </a:txBody>
                  <a:tcPr marL="68580" marR="68580" marT="34290" marB="34290">
                    <a:lnL w="12700" cap="flat" cmpd="sng" algn="ctr">
                      <a:solidFill>
                        <a:schemeClr val="tx1"/>
                      </a:solidFill>
                      <a:prstDash val="solid"/>
                      <a:round/>
                      <a:headEnd type="none" w="med" len="med"/>
                      <a:tailEnd type="none" w="med" len="med"/>
                    </a:lnL>
                  </a:tcPr>
                </a:tc>
                <a:tc>
                  <a:txBody>
                    <a:bodyPr/>
                    <a:lstStyle/>
                    <a:p>
                      <a:r>
                        <a:rPr lang="sv-SE" sz="1000">
                          <a:latin typeface="+mn-lt"/>
                          <a:cs typeface="Arial" panose="020B0604020202020204" pitchFamily="34" charset="0"/>
                        </a:rPr>
                        <a:t>B+</a:t>
                      </a:r>
                    </a:p>
                  </a:txBody>
                  <a:tcPr marL="68580" marR="68580" marT="34290" marB="34290"/>
                </a:tc>
                <a:tc>
                  <a:txBody>
                    <a:bodyPr/>
                    <a:lstStyle/>
                    <a:p>
                      <a:r>
                        <a:rPr lang="sv-SE" sz="1000">
                          <a:latin typeface="+mn-lt"/>
                          <a:cs typeface="Arial" panose="020B0604020202020204" pitchFamily="34" charset="0"/>
                        </a:rPr>
                        <a:t>Em</a:t>
                      </a:r>
                    </a:p>
                  </a:txBody>
                  <a:tcPr marL="68580" marR="68580" marT="34290" marB="34290"/>
                </a:tc>
                <a:tc>
                  <a:txBody>
                    <a:bodyPr/>
                    <a:lstStyle/>
                    <a:p>
                      <a:r>
                        <a:rPr lang="sv-SE" sz="1000">
                          <a:latin typeface="+mn-lt"/>
                          <a:cs typeface="Arial" panose="020B0604020202020204" pitchFamily="34" charset="0"/>
                        </a:rPr>
                        <a:t>30</a:t>
                      </a:r>
                    </a:p>
                  </a:txBody>
                  <a:tcPr marL="68580" marR="68580" marT="34290" marB="34290"/>
                </a:tc>
                <a:tc>
                  <a:txBody>
                    <a:bodyPr/>
                    <a:lstStyle/>
                    <a:p>
                      <a:r>
                        <a:rPr lang="sv-SE" sz="1000">
                          <a:latin typeface="+mn-lt"/>
                          <a:cs typeface="Arial" panose="020B0604020202020204" pitchFamily="34" charset="0"/>
                        </a:rPr>
                        <a:t>Ac</a:t>
                      </a:r>
                    </a:p>
                  </a:txBody>
                  <a:tcPr marL="68580" marR="68580" marT="34290" marB="34290"/>
                </a:tc>
                <a:tc>
                  <a:txBody>
                    <a:bodyPr/>
                    <a:lstStyle/>
                    <a:p>
                      <a:r>
                        <a:rPr lang="sv-SE" sz="1000">
                          <a:latin typeface="+mn-lt"/>
                          <a:cs typeface="Arial" panose="020B0604020202020204" pitchFamily="34" charset="0"/>
                        </a:rPr>
                        <a:t>15</a:t>
                      </a:r>
                    </a:p>
                  </a:txBody>
                  <a:tcPr marL="68580" marR="68580" marT="34290" marB="34290"/>
                </a:tc>
                <a:extLst>
                  <a:ext uri="{0D108BD9-81ED-4DB2-BD59-A6C34878D82A}">
                    <a16:rowId xmlns:a16="http://schemas.microsoft.com/office/drawing/2014/main" val="3786493201"/>
                  </a:ext>
                </a:extLst>
              </a:tr>
              <a:tr h="414494">
                <a:tc>
                  <a:txBody>
                    <a:bodyPr/>
                    <a:lstStyle/>
                    <a:p>
                      <a:r>
                        <a:rPr lang="sv-SE" sz="1000">
                          <a:latin typeface="+mn-lt"/>
                          <a:cs typeface="Arial" panose="020B0604020202020204" pitchFamily="34" charset="0"/>
                        </a:rPr>
                        <a:t>15</a:t>
                      </a:r>
                    </a:p>
                  </a:txBody>
                  <a:tcPr marL="68580" marR="68580" marT="34290" marB="34290"/>
                </a:tc>
                <a:tc>
                  <a:txBody>
                    <a:bodyPr/>
                    <a:lstStyle/>
                    <a:p>
                      <a:r>
                        <a:rPr lang="sv-SE" sz="1000">
                          <a:latin typeface="+mn-lt"/>
                          <a:cs typeface="Arial" panose="020B0604020202020204" pitchFamily="34" charset="0"/>
                        </a:rPr>
                        <a:t>15</a:t>
                      </a: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Ignição</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extLst>
                  <a:ext uri="{0D108BD9-81ED-4DB2-BD59-A6C34878D82A}">
                    <a16:rowId xmlns:a16="http://schemas.microsoft.com/office/drawing/2014/main" val="2943774940"/>
                  </a:ext>
                </a:extLst>
              </a:tr>
              <a:tr h="406958">
                <a:tc>
                  <a:txBody>
                    <a:bodyPr/>
                    <a:lstStyle/>
                    <a:p>
                      <a:r>
                        <a:rPr lang="sv-SE" sz="1000">
                          <a:latin typeface="+mn-lt"/>
                          <a:cs typeface="Arial" panose="020B0604020202020204" pitchFamily="34" charset="0"/>
                        </a:rPr>
                        <a:t>30</a:t>
                      </a:r>
                    </a:p>
                  </a:txBody>
                  <a:tcPr marL="68580" marR="68580" marT="34290" marB="34290"/>
                </a:tc>
                <a:tc>
                  <a:txBody>
                    <a:bodyPr/>
                    <a:lstStyle/>
                    <a:p>
                      <a:r>
                        <a:rPr lang="sv-SE" sz="1000">
                          <a:latin typeface="+mn-lt"/>
                          <a:cs typeface="Arial" panose="020B0604020202020204" pitchFamily="34" charset="0"/>
                        </a:rPr>
                        <a:t>Accessory Mode</a:t>
                      </a:r>
                    </a:p>
                  </a:txBody>
                  <a:tcPr marL="68580" marR="68580" marT="34290" marB="34290"/>
                </a:tc>
                <a:tc>
                  <a:txBody>
                    <a:bodyPr/>
                    <a:lstStyle/>
                    <a:p>
                      <a:r>
                        <a:rPr lang="sv-SE" sz="1000">
                          <a:latin typeface="+mn-lt"/>
                          <a:cs typeface="Arial" panose="020B0604020202020204" pitchFamily="34" charset="0"/>
                        </a:rPr>
                        <a:t>Luzes do interior</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Embarque</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tc>
                <a:extLst>
                  <a:ext uri="{0D108BD9-81ED-4DB2-BD59-A6C34878D82A}">
                    <a16:rowId xmlns:a16="http://schemas.microsoft.com/office/drawing/2014/main" val="1139487640"/>
                  </a:ext>
                </a:extLst>
              </a:tr>
              <a:tr h="393939">
                <a:tc>
                  <a:txBody>
                    <a:bodyPr/>
                    <a:lstStyle/>
                    <a:p>
                      <a:r>
                        <a:rPr lang="sv-SE" sz="1000">
                          <a:latin typeface="+mn-lt"/>
                          <a:cs typeface="Arial" panose="020B0604020202020204" pitchFamily="34" charset="0"/>
                        </a:rPr>
                        <a:t>B+</a:t>
                      </a:r>
                    </a:p>
                  </a:txBody>
                  <a:tcPr marL="68580" marR="68580" marT="34290" marB="34290"/>
                </a:tc>
                <a:tc>
                  <a:txBody>
                    <a:bodyPr/>
                    <a:lstStyle/>
                    <a:p>
                      <a:r>
                        <a:rPr lang="sv-SE" sz="1000">
                          <a:latin typeface="+mn-lt"/>
                          <a:cs typeface="Arial" panose="020B0604020202020204" pitchFamily="34" charset="0"/>
                        </a:rPr>
                        <a:t>30</a:t>
                      </a:r>
                    </a:p>
                  </a:txBody>
                  <a:tcPr marL="68580" marR="68580" marT="34290" marB="34290"/>
                </a:tc>
                <a:tc>
                  <a:txBody>
                    <a:bodyPr/>
                    <a:lstStyle/>
                    <a:p>
                      <a:r>
                        <a:rPr lang="sv-SE" sz="1000">
                          <a:latin typeface="+mn-lt"/>
                          <a:cs typeface="Arial" panose="020B0604020202020204" pitchFamily="34" charset="0"/>
                        </a:rPr>
                        <a:t>ECUs</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Desligado</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extLst>
                  <a:ext uri="{0D108BD9-81ED-4DB2-BD59-A6C34878D82A}">
                    <a16:rowId xmlns:a16="http://schemas.microsoft.com/office/drawing/2014/main" val="3174079199"/>
                  </a:ext>
                </a:extLst>
              </a:tr>
              <a:tr h="384350">
                <a:tc>
                  <a:txBody>
                    <a:bodyPr/>
                    <a:lstStyle/>
                    <a:p>
                      <a:r>
                        <a:rPr lang="sv-SE" sz="1000">
                          <a:latin typeface="+mn-lt"/>
                          <a:cs typeface="Arial" panose="020B0604020202020204" pitchFamily="34" charset="0"/>
                        </a:rPr>
                        <a:t>B+</a:t>
                      </a:r>
                    </a:p>
                  </a:txBody>
                  <a:tcPr marL="68580" marR="68580" marT="34290" marB="34290"/>
                </a:tc>
                <a:tc>
                  <a:txBody>
                    <a:bodyPr/>
                    <a:lstStyle/>
                    <a:p>
                      <a:r>
                        <a:rPr lang="sv-SE" sz="1000">
                          <a:latin typeface="+mn-lt"/>
                          <a:cs typeface="Arial" panose="020B0604020202020204" pitchFamily="34" charset="0"/>
                        </a:rPr>
                        <a:t>Emergency power*</a:t>
                      </a:r>
                    </a:p>
                  </a:txBody>
                  <a:tcPr marL="68580" marR="68580" marT="34290" marB="34290"/>
                </a:tc>
                <a:tc>
                  <a:txBody>
                    <a:bodyPr/>
                    <a:lstStyle/>
                    <a:p>
                      <a:r>
                        <a:rPr lang="sv-SE" sz="1000">
                          <a:latin typeface="+mn-lt"/>
                          <a:cs typeface="Arial" panose="020B0604020202020204" pitchFamily="34" charset="0"/>
                        </a:rPr>
                        <a:t>Portas</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Emergência</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extLst>
                  <a:ext uri="{0D108BD9-81ED-4DB2-BD59-A6C34878D82A}">
                    <a16:rowId xmlns:a16="http://schemas.microsoft.com/office/drawing/2014/main" val="1362013336"/>
                  </a:ext>
                </a:extLst>
              </a:tr>
              <a:tr h="432056">
                <a:tc>
                  <a:txBody>
                    <a:bodyPr/>
                    <a:lstStyle/>
                    <a:p>
                      <a:r>
                        <a:rPr lang="sv-SE" sz="1000">
                          <a:latin typeface="+mn-lt"/>
                          <a:cs typeface="Arial" panose="020B0604020202020204" pitchFamily="34" charset="0"/>
                        </a:rPr>
                        <a:t>N/A</a:t>
                      </a:r>
                    </a:p>
                  </a:txBody>
                  <a:tcPr marL="68580" marR="68580" marT="34290" marB="34290"/>
                </a:tc>
                <a:tc>
                  <a:txBody>
                    <a:bodyPr/>
                    <a:lstStyle/>
                    <a:p>
                      <a:r>
                        <a:rPr lang="sv-SE" sz="1000">
                          <a:latin typeface="+mn-lt"/>
                          <a:cs typeface="Arial" panose="020B0604020202020204" pitchFamily="34" charset="0"/>
                        </a:rPr>
                        <a:t>B+</a:t>
                      </a:r>
                    </a:p>
                  </a:txBody>
                  <a:tcPr marL="68580" marR="68580" marT="34290" marB="34290"/>
                </a:tc>
                <a:tc>
                  <a:txBody>
                    <a:bodyPr/>
                    <a:lstStyle/>
                    <a:p>
                      <a:r>
                        <a:rPr lang="sv-SE" sz="1000">
                          <a:latin typeface="+mn-lt"/>
                          <a:cs typeface="Arial" panose="020B0604020202020204" pitchFamily="34" charset="0"/>
                        </a:rPr>
                        <a:t>Alarme, Tacógrafo</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Estacionado em longa permanência</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extLst>
                  <a:ext uri="{0D108BD9-81ED-4DB2-BD59-A6C34878D82A}">
                    <a16:rowId xmlns:a16="http://schemas.microsoft.com/office/drawing/2014/main" val="3811757291"/>
                  </a:ext>
                </a:extLst>
              </a:tr>
            </a:tbl>
          </a:graphicData>
        </a:graphic>
      </p:graphicFrame>
      <p:sp>
        <p:nvSpPr>
          <p:cNvPr id="7" name="Arrow: Right 6">
            <a:extLst>
              <a:ext uri="{FF2B5EF4-FFF2-40B4-BE49-F238E27FC236}">
                <a16:creationId xmlns:a16="http://schemas.microsoft.com/office/drawing/2014/main" id="{F41A393C-0800-4F98-BCF8-F9B3481BBF5B}"/>
              </a:ext>
            </a:extLst>
          </p:cNvPr>
          <p:cNvSpPr/>
          <p:nvPr/>
        </p:nvSpPr>
        <p:spPr>
          <a:xfrm>
            <a:off x="912248" y="3486665"/>
            <a:ext cx="440252" cy="29619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pPr>
            <a:endParaRPr lang="sv-SE" sz="1800" kern="1200" err="1">
              <a:solidFill>
                <a:prstClr val="white"/>
              </a:solidFill>
              <a:latin typeface="Scania Office"/>
            </a:endParaRPr>
          </a:p>
        </p:txBody>
      </p:sp>
    </p:spTree>
    <p:extLst>
      <p:ext uri="{BB962C8B-B14F-4D97-AF65-F5344CB8AC3E}">
        <p14:creationId xmlns:p14="http://schemas.microsoft.com/office/powerpoint/2010/main" val="391354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2787A7-C0EA-4E93-8192-DBC0A2DD1DA9}"/>
              </a:ext>
            </a:extLst>
          </p:cNvPr>
          <p:cNvSpPr>
            <a:spLocks noGrp="1"/>
          </p:cNvSpPr>
          <p:nvPr>
            <p:ph type="title"/>
          </p:nvPr>
        </p:nvSpPr>
        <p:spPr/>
        <p:txBody>
          <a:bodyPr/>
          <a:lstStyle/>
          <a:p>
            <a:r>
              <a:rPr lang="sv-SE" b="1">
                <a:cs typeface="Arial" panose="020B0604020202020204" pitchFamily="34" charset="0"/>
              </a:rPr>
              <a:t>12/24V Power </a:t>
            </a:r>
            <a:r>
              <a:rPr lang="sv-SE" b="1" err="1">
                <a:cs typeface="Arial" panose="020B0604020202020204" pitchFamily="34" charset="0"/>
              </a:rPr>
              <a:t>Supply</a:t>
            </a:r>
            <a:endParaRPr lang="sv-SE" b="1">
              <a:cs typeface="Arial" panose="020B0604020202020204" pitchFamily="34" charset="0"/>
            </a:endParaRPr>
          </a:p>
        </p:txBody>
      </p:sp>
      <p:sp>
        <p:nvSpPr>
          <p:cNvPr id="5" name="Slide Number Placeholder 4">
            <a:extLst>
              <a:ext uri="{FF2B5EF4-FFF2-40B4-BE49-F238E27FC236}">
                <a16:creationId xmlns:a16="http://schemas.microsoft.com/office/drawing/2014/main" id="{412D104C-64D0-43DE-B724-B1CD3B510DEA}"/>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87</a:t>
            </a:fld>
            <a:endParaRPr lang="en-US" kern="1200">
              <a:solidFill>
                <a:srgbClr val="041E42"/>
              </a:solidFill>
              <a:latin typeface="Scania Office"/>
              <a:ea typeface="+mn-ea"/>
              <a:cs typeface="+mn-cs"/>
            </a:endParaRPr>
          </a:p>
        </p:txBody>
      </p:sp>
      <p:graphicFrame>
        <p:nvGraphicFramePr>
          <p:cNvPr id="12" name="Content Placeholder 11">
            <a:extLst>
              <a:ext uri="{FF2B5EF4-FFF2-40B4-BE49-F238E27FC236}">
                <a16:creationId xmlns:a16="http://schemas.microsoft.com/office/drawing/2014/main" id="{DED4093C-2C94-454A-AAB9-A8C51ADAB0E9}"/>
              </a:ext>
            </a:extLst>
          </p:cNvPr>
          <p:cNvGraphicFramePr>
            <a:graphicFrameLocks noGrp="1"/>
          </p:cNvGraphicFramePr>
          <p:nvPr>
            <p:ph idx="1"/>
          </p:nvPr>
        </p:nvGraphicFramePr>
        <p:xfrm>
          <a:off x="506808" y="1513977"/>
          <a:ext cx="7921096" cy="2439568"/>
        </p:xfrm>
        <a:graphic>
          <a:graphicData uri="http://schemas.openxmlformats.org/drawingml/2006/table">
            <a:tbl>
              <a:tblPr firstRow="1" bandRow="1">
                <a:tableStyleId>{5C22544A-7EE6-4342-B048-85BDC9FD1C3A}</a:tableStyleId>
              </a:tblPr>
              <a:tblGrid>
                <a:gridCol w="815216">
                  <a:extLst>
                    <a:ext uri="{9D8B030D-6E8A-4147-A177-3AD203B41FA5}">
                      <a16:colId xmlns:a16="http://schemas.microsoft.com/office/drawing/2014/main" val="3850360229"/>
                    </a:ext>
                  </a:extLst>
                </a:gridCol>
                <a:gridCol w="1792995">
                  <a:extLst>
                    <a:ext uri="{9D8B030D-6E8A-4147-A177-3AD203B41FA5}">
                      <a16:colId xmlns:a16="http://schemas.microsoft.com/office/drawing/2014/main" val="837517973"/>
                    </a:ext>
                  </a:extLst>
                </a:gridCol>
                <a:gridCol w="1280711">
                  <a:extLst>
                    <a:ext uri="{9D8B030D-6E8A-4147-A177-3AD203B41FA5}">
                      <a16:colId xmlns:a16="http://schemas.microsoft.com/office/drawing/2014/main" val="1953088141"/>
                    </a:ext>
                  </a:extLst>
                </a:gridCol>
                <a:gridCol w="1832489">
                  <a:extLst>
                    <a:ext uri="{9D8B030D-6E8A-4147-A177-3AD203B41FA5}">
                      <a16:colId xmlns:a16="http://schemas.microsoft.com/office/drawing/2014/main" val="1335505479"/>
                    </a:ext>
                  </a:extLst>
                </a:gridCol>
                <a:gridCol w="415685">
                  <a:extLst>
                    <a:ext uri="{9D8B030D-6E8A-4147-A177-3AD203B41FA5}">
                      <a16:colId xmlns:a16="http://schemas.microsoft.com/office/drawing/2014/main" val="3654990225"/>
                    </a:ext>
                  </a:extLst>
                </a:gridCol>
                <a:gridCol w="437188">
                  <a:extLst>
                    <a:ext uri="{9D8B030D-6E8A-4147-A177-3AD203B41FA5}">
                      <a16:colId xmlns:a16="http://schemas.microsoft.com/office/drawing/2014/main" val="429859031"/>
                    </a:ext>
                  </a:extLst>
                </a:gridCol>
                <a:gridCol w="446183">
                  <a:extLst>
                    <a:ext uri="{9D8B030D-6E8A-4147-A177-3AD203B41FA5}">
                      <a16:colId xmlns:a16="http://schemas.microsoft.com/office/drawing/2014/main" val="285077771"/>
                    </a:ext>
                  </a:extLst>
                </a:gridCol>
                <a:gridCol w="446183">
                  <a:extLst>
                    <a:ext uri="{9D8B030D-6E8A-4147-A177-3AD203B41FA5}">
                      <a16:colId xmlns:a16="http://schemas.microsoft.com/office/drawing/2014/main" val="3353418477"/>
                    </a:ext>
                  </a:extLst>
                </a:gridCol>
                <a:gridCol w="454446">
                  <a:extLst>
                    <a:ext uri="{9D8B030D-6E8A-4147-A177-3AD203B41FA5}">
                      <a16:colId xmlns:a16="http://schemas.microsoft.com/office/drawing/2014/main" val="3273997656"/>
                    </a:ext>
                  </a:extLst>
                </a:gridCol>
              </a:tblGrid>
              <a:tr h="407771">
                <a:tc>
                  <a:txBody>
                    <a:bodyPr/>
                    <a:lstStyle/>
                    <a:p>
                      <a:r>
                        <a:rPr lang="sv-SE" sz="1000">
                          <a:latin typeface="+mn-lt"/>
                          <a:cs typeface="Arial" panose="020B0604020202020204" pitchFamily="34" charset="0"/>
                        </a:rPr>
                        <a:t>Produto atual</a:t>
                      </a:r>
                    </a:p>
                  </a:txBody>
                  <a:tcPr marL="68580" marR="68580" marT="34290" marB="34290"/>
                </a:tc>
                <a:tc>
                  <a:txBody>
                    <a:bodyPr/>
                    <a:lstStyle/>
                    <a:p>
                      <a:r>
                        <a:rPr lang="sv-SE" sz="1000">
                          <a:latin typeface="+mn-lt"/>
                          <a:cs typeface="Arial" panose="020B0604020202020204" pitchFamily="34" charset="0"/>
                        </a:rPr>
                        <a:t>Nova geração de ônibus</a:t>
                      </a:r>
                    </a:p>
                  </a:txBody>
                  <a:tcPr marL="68580" marR="68580" marT="34290" marB="34290"/>
                </a:tc>
                <a:tc>
                  <a:txBody>
                    <a:bodyPr/>
                    <a:lstStyle/>
                    <a:p>
                      <a:r>
                        <a:rPr lang="sv-SE" sz="1000">
                          <a:latin typeface="+mn-lt"/>
                          <a:cs typeface="Arial" panose="020B0604020202020204" pitchFamily="34" charset="0"/>
                        </a:rPr>
                        <a:t>Exemplo de periférico</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Estado do veículo</a:t>
                      </a:r>
                    </a:p>
                  </a:txBody>
                  <a:tcPr marL="68580" marR="68580" marT="34290" marB="34290">
                    <a:lnL w="12700" cap="flat" cmpd="sng" algn="ctr">
                      <a:solidFill>
                        <a:schemeClr val="tx1"/>
                      </a:solidFill>
                      <a:prstDash val="solid"/>
                      <a:round/>
                      <a:headEnd type="none" w="med" len="med"/>
                      <a:tailEnd type="none" w="med" len="med"/>
                    </a:lnL>
                  </a:tcPr>
                </a:tc>
                <a:tc>
                  <a:txBody>
                    <a:bodyPr/>
                    <a:lstStyle/>
                    <a:p>
                      <a:r>
                        <a:rPr lang="sv-SE" sz="1000">
                          <a:latin typeface="+mn-lt"/>
                          <a:cs typeface="Arial" panose="020B0604020202020204" pitchFamily="34" charset="0"/>
                        </a:rPr>
                        <a:t>B+</a:t>
                      </a:r>
                    </a:p>
                  </a:txBody>
                  <a:tcPr marL="68580" marR="68580" marT="34290" marB="34290"/>
                </a:tc>
                <a:tc>
                  <a:txBody>
                    <a:bodyPr/>
                    <a:lstStyle/>
                    <a:p>
                      <a:r>
                        <a:rPr lang="sv-SE" sz="1000">
                          <a:latin typeface="+mn-lt"/>
                          <a:cs typeface="Arial" panose="020B0604020202020204" pitchFamily="34" charset="0"/>
                        </a:rPr>
                        <a:t>Em</a:t>
                      </a:r>
                    </a:p>
                  </a:txBody>
                  <a:tcPr marL="68580" marR="68580" marT="34290" marB="34290"/>
                </a:tc>
                <a:tc>
                  <a:txBody>
                    <a:bodyPr/>
                    <a:lstStyle/>
                    <a:p>
                      <a:r>
                        <a:rPr lang="sv-SE" sz="1000">
                          <a:latin typeface="+mn-lt"/>
                          <a:cs typeface="Arial" panose="020B0604020202020204" pitchFamily="34" charset="0"/>
                        </a:rPr>
                        <a:t>30</a:t>
                      </a:r>
                    </a:p>
                  </a:txBody>
                  <a:tcPr marL="68580" marR="68580" marT="34290" marB="34290"/>
                </a:tc>
                <a:tc>
                  <a:txBody>
                    <a:bodyPr/>
                    <a:lstStyle/>
                    <a:p>
                      <a:r>
                        <a:rPr lang="sv-SE" sz="1000">
                          <a:latin typeface="+mn-lt"/>
                          <a:cs typeface="Arial" panose="020B0604020202020204" pitchFamily="34" charset="0"/>
                        </a:rPr>
                        <a:t>Ac</a:t>
                      </a:r>
                    </a:p>
                  </a:txBody>
                  <a:tcPr marL="68580" marR="68580" marT="34290" marB="34290"/>
                </a:tc>
                <a:tc>
                  <a:txBody>
                    <a:bodyPr/>
                    <a:lstStyle/>
                    <a:p>
                      <a:r>
                        <a:rPr lang="sv-SE" sz="1000">
                          <a:latin typeface="+mn-lt"/>
                          <a:cs typeface="Arial" panose="020B0604020202020204" pitchFamily="34" charset="0"/>
                        </a:rPr>
                        <a:t>15</a:t>
                      </a:r>
                    </a:p>
                  </a:txBody>
                  <a:tcPr marL="68580" marR="68580" marT="34290" marB="34290"/>
                </a:tc>
                <a:extLst>
                  <a:ext uri="{0D108BD9-81ED-4DB2-BD59-A6C34878D82A}">
                    <a16:rowId xmlns:a16="http://schemas.microsoft.com/office/drawing/2014/main" val="3786493201"/>
                  </a:ext>
                </a:extLst>
              </a:tr>
              <a:tr h="414494">
                <a:tc>
                  <a:txBody>
                    <a:bodyPr/>
                    <a:lstStyle/>
                    <a:p>
                      <a:r>
                        <a:rPr lang="sv-SE" sz="1000">
                          <a:latin typeface="+mn-lt"/>
                          <a:cs typeface="Arial" panose="020B0604020202020204" pitchFamily="34" charset="0"/>
                        </a:rPr>
                        <a:t>15</a:t>
                      </a:r>
                    </a:p>
                  </a:txBody>
                  <a:tcPr marL="68580" marR="68580" marT="34290" marB="34290"/>
                </a:tc>
                <a:tc>
                  <a:txBody>
                    <a:bodyPr/>
                    <a:lstStyle/>
                    <a:p>
                      <a:r>
                        <a:rPr lang="sv-SE" sz="1000">
                          <a:latin typeface="+mn-lt"/>
                          <a:cs typeface="Arial" panose="020B0604020202020204" pitchFamily="34" charset="0"/>
                        </a:rPr>
                        <a:t>15</a:t>
                      </a: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Ignição</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extLst>
                  <a:ext uri="{0D108BD9-81ED-4DB2-BD59-A6C34878D82A}">
                    <a16:rowId xmlns:a16="http://schemas.microsoft.com/office/drawing/2014/main" val="2943774940"/>
                  </a:ext>
                </a:extLst>
              </a:tr>
              <a:tr h="406958">
                <a:tc>
                  <a:txBody>
                    <a:bodyPr/>
                    <a:lstStyle/>
                    <a:p>
                      <a:r>
                        <a:rPr lang="sv-SE" sz="1000">
                          <a:latin typeface="+mn-lt"/>
                          <a:cs typeface="Arial" panose="020B0604020202020204" pitchFamily="34" charset="0"/>
                        </a:rPr>
                        <a:t>30</a:t>
                      </a:r>
                    </a:p>
                  </a:txBody>
                  <a:tcPr marL="68580" marR="68580" marT="34290" marB="34290"/>
                </a:tc>
                <a:tc>
                  <a:txBody>
                    <a:bodyPr/>
                    <a:lstStyle/>
                    <a:p>
                      <a:r>
                        <a:rPr lang="sv-SE" sz="1000">
                          <a:latin typeface="+mn-lt"/>
                          <a:cs typeface="Arial" panose="020B0604020202020204" pitchFamily="34" charset="0"/>
                        </a:rPr>
                        <a:t>Accessory Mode</a:t>
                      </a:r>
                    </a:p>
                  </a:txBody>
                  <a:tcPr marL="68580" marR="68580" marT="34290" marB="34290"/>
                </a:tc>
                <a:tc>
                  <a:txBody>
                    <a:bodyPr/>
                    <a:lstStyle/>
                    <a:p>
                      <a:r>
                        <a:rPr lang="sv-SE" sz="1000">
                          <a:latin typeface="+mn-lt"/>
                          <a:cs typeface="Arial" panose="020B0604020202020204" pitchFamily="34" charset="0"/>
                        </a:rPr>
                        <a:t>Luzes do interior</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Embarque</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tc>
                <a:extLst>
                  <a:ext uri="{0D108BD9-81ED-4DB2-BD59-A6C34878D82A}">
                    <a16:rowId xmlns:a16="http://schemas.microsoft.com/office/drawing/2014/main" val="1139487640"/>
                  </a:ext>
                </a:extLst>
              </a:tr>
              <a:tr h="393939">
                <a:tc>
                  <a:txBody>
                    <a:bodyPr/>
                    <a:lstStyle/>
                    <a:p>
                      <a:r>
                        <a:rPr lang="sv-SE" sz="1000">
                          <a:latin typeface="+mn-lt"/>
                          <a:cs typeface="Arial" panose="020B0604020202020204" pitchFamily="34" charset="0"/>
                        </a:rPr>
                        <a:t>B+</a:t>
                      </a:r>
                    </a:p>
                  </a:txBody>
                  <a:tcPr marL="68580" marR="68580" marT="34290" marB="34290"/>
                </a:tc>
                <a:tc>
                  <a:txBody>
                    <a:bodyPr/>
                    <a:lstStyle/>
                    <a:p>
                      <a:r>
                        <a:rPr lang="sv-SE" sz="1000">
                          <a:latin typeface="+mn-lt"/>
                          <a:cs typeface="Arial" panose="020B0604020202020204" pitchFamily="34" charset="0"/>
                        </a:rPr>
                        <a:t>30</a:t>
                      </a:r>
                    </a:p>
                  </a:txBody>
                  <a:tcPr marL="68580" marR="68580" marT="34290" marB="34290"/>
                </a:tc>
                <a:tc>
                  <a:txBody>
                    <a:bodyPr/>
                    <a:lstStyle/>
                    <a:p>
                      <a:r>
                        <a:rPr lang="sv-SE" sz="1000">
                          <a:latin typeface="+mn-lt"/>
                          <a:cs typeface="Arial" panose="020B0604020202020204" pitchFamily="34" charset="0"/>
                        </a:rPr>
                        <a:t>ECUs</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Desligado</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extLst>
                  <a:ext uri="{0D108BD9-81ED-4DB2-BD59-A6C34878D82A}">
                    <a16:rowId xmlns:a16="http://schemas.microsoft.com/office/drawing/2014/main" val="3174079199"/>
                  </a:ext>
                </a:extLst>
              </a:tr>
              <a:tr h="384350">
                <a:tc>
                  <a:txBody>
                    <a:bodyPr/>
                    <a:lstStyle/>
                    <a:p>
                      <a:r>
                        <a:rPr lang="sv-SE" sz="1000">
                          <a:latin typeface="+mn-lt"/>
                          <a:cs typeface="Arial" panose="020B0604020202020204" pitchFamily="34" charset="0"/>
                        </a:rPr>
                        <a:t>B+</a:t>
                      </a:r>
                    </a:p>
                  </a:txBody>
                  <a:tcPr marL="68580" marR="68580" marT="34290" marB="34290"/>
                </a:tc>
                <a:tc>
                  <a:txBody>
                    <a:bodyPr/>
                    <a:lstStyle/>
                    <a:p>
                      <a:r>
                        <a:rPr lang="sv-SE" sz="1000">
                          <a:latin typeface="+mn-lt"/>
                          <a:cs typeface="Arial" panose="020B0604020202020204" pitchFamily="34" charset="0"/>
                        </a:rPr>
                        <a:t>Emergency power*</a:t>
                      </a:r>
                    </a:p>
                  </a:txBody>
                  <a:tcPr marL="68580" marR="68580" marT="34290" marB="34290"/>
                </a:tc>
                <a:tc>
                  <a:txBody>
                    <a:bodyPr/>
                    <a:lstStyle/>
                    <a:p>
                      <a:r>
                        <a:rPr lang="sv-SE" sz="1000">
                          <a:latin typeface="+mn-lt"/>
                          <a:cs typeface="Arial" panose="020B0604020202020204" pitchFamily="34" charset="0"/>
                        </a:rPr>
                        <a:t>Portas</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Emergência</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extLst>
                  <a:ext uri="{0D108BD9-81ED-4DB2-BD59-A6C34878D82A}">
                    <a16:rowId xmlns:a16="http://schemas.microsoft.com/office/drawing/2014/main" val="1362013336"/>
                  </a:ext>
                </a:extLst>
              </a:tr>
              <a:tr h="432056">
                <a:tc>
                  <a:txBody>
                    <a:bodyPr/>
                    <a:lstStyle/>
                    <a:p>
                      <a:r>
                        <a:rPr lang="sv-SE" sz="1000">
                          <a:latin typeface="+mn-lt"/>
                          <a:cs typeface="Arial" panose="020B0604020202020204" pitchFamily="34" charset="0"/>
                        </a:rPr>
                        <a:t>N/A</a:t>
                      </a:r>
                    </a:p>
                  </a:txBody>
                  <a:tcPr marL="68580" marR="68580" marT="34290" marB="34290"/>
                </a:tc>
                <a:tc>
                  <a:txBody>
                    <a:bodyPr/>
                    <a:lstStyle/>
                    <a:p>
                      <a:r>
                        <a:rPr lang="sv-SE" sz="1000">
                          <a:latin typeface="+mn-lt"/>
                          <a:cs typeface="Arial" panose="020B0604020202020204" pitchFamily="34" charset="0"/>
                        </a:rPr>
                        <a:t>B+</a:t>
                      </a:r>
                    </a:p>
                  </a:txBody>
                  <a:tcPr marL="68580" marR="68580" marT="34290" marB="34290"/>
                </a:tc>
                <a:tc>
                  <a:txBody>
                    <a:bodyPr/>
                    <a:lstStyle/>
                    <a:p>
                      <a:r>
                        <a:rPr lang="sv-SE" sz="1000">
                          <a:latin typeface="+mn-lt"/>
                          <a:cs typeface="Arial" panose="020B0604020202020204" pitchFamily="34" charset="0"/>
                        </a:rPr>
                        <a:t>Alarme, Tacógrafo</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sv-SE" sz="1000">
                          <a:latin typeface="+mn-lt"/>
                          <a:cs typeface="Arial" panose="020B0604020202020204" pitchFamily="34" charset="0"/>
                        </a:rPr>
                        <a:t>Estacionado em longa permanência</a:t>
                      </a:r>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sv-SE" sz="1000">
                        <a:latin typeface="+mn-lt"/>
                        <a:cs typeface="Arial" panose="020B0604020202020204" pitchFamily="34" charset="0"/>
                      </a:endParaRPr>
                    </a:p>
                  </a:txBody>
                  <a:tcPr marL="68580" marR="68580" marT="34290" marB="34290">
                    <a:solidFill>
                      <a:srgbClr val="CCCC00"/>
                    </a:solidFill>
                  </a:tcPr>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tc>
                  <a:txBody>
                    <a:bodyPr/>
                    <a:lstStyle/>
                    <a:p>
                      <a:endParaRPr lang="sv-SE" sz="1000">
                        <a:latin typeface="+mn-lt"/>
                        <a:cs typeface="Arial" panose="020B0604020202020204" pitchFamily="34" charset="0"/>
                      </a:endParaRPr>
                    </a:p>
                  </a:txBody>
                  <a:tcPr marL="68580" marR="68580" marT="34290" marB="34290"/>
                </a:tc>
                <a:extLst>
                  <a:ext uri="{0D108BD9-81ED-4DB2-BD59-A6C34878D82A}">
                    <a16:rowId xmlns:a16="http://schemas.microsoft.com/office/drawing/2014/main" val="3811757291"/>
                  </a:ext>
                </a:extLst>
              </a:tr>
            </a:tbl>
          </a:graphicData>
        </a:graphic>
      </p:graphicFrame>
      <p:sp>
        <p:nvSpPr>
          <p:cNvPr id="7" name="Arrow: Right 6">
            <a:extLst>
              <a:ext uri="{FF2B5EF4-FFF2-40B4-BE49-F238E27FC236}">
                <a16:creationId xmlns:a16="http://schemas.microsoft.com/office/drawing/2014/main" id="{A22E9696-45AD-40EA-A2C3-DBDEEBD1DB05}"/>
              </a:ext>
            </a:extLst>
          </p:cNvPr>
          <p:cNvSpPr/>
          <p:nvPr/>
        </p:nvSpPr>
        <p:spPr>
          <a:xfrm>
            <a:off x="883691" y="3085832"/>
            <a:ext cx="440252" cy="29619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pPr>
            <a:endParaRPr lang="sv-SE" sz="1800" kern="1200" err="1">
              <a:solidFill>
                <a:prstClr val="white"/>
              </a:solidFill>
              <a:latin typeface="Scania Office"/>
            </a:endParaRPr>
          </a:p>
        </p:txBody>
      </p:sp>
    </p:spTree>
    <p:extLst>
      <p:ext uri="{BB962C8B-B14F-4D97-AF65-F5344CB8AC3E}">
        <p14:creationId xmlns:p14="http://schemas.microsoft.com/office/powerpoint/2010/main" val="200315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2D104C-64D0-43DE-B724-B1CD3B510DEA}"/>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88</a:t>
            </a:fld>
            <a:endParaRPr lang="en-US" kern="1200">
              <a:solidFill>
                <a:srgbClr val="041E42"/>
              </a:solidFill>
              <a:latin typeface="Scania Office"/>
              <a:ea typeface="+mn-ea"/>
              <a:cs typeface="+mn-cs"/>
            </a:endParaRPr>
          </a:p>
        </p:txBody>
      </p:sp>
      <p:sp>
        <p:nvSpPr>
          <p:cNvPr id="14" name="Title 5">
            <a:extLst>
              <a:ext uri="{FF2B5EF4-FFF2-40B4-BE49-F238E27FC236}">
                <a16:creationId xmlns:a16="http://schemas.microsoft.com/office/drawing/2014/main" id="{31F920F0-6529-4767-9A4C-991A3D2FBF1E}"/>
              </a:ext>
            </a:extLst>
          </p:cNvPr>
          <p:cNvSpPr>
            <a:spLocks noGrp="1"/>
          </p:cNvSpPr>
          <p:nvPr>
            <p:ph type="title"/>
          </p:nvPr>
        </p:nvSpPr>
        <p:spPr>
          <a:xfrm>
            <a:off x="386954" y="273844"/>
            <a:ext cx="7939167" cy="785813"/>
          </a:xfrm>
        </p:spPr>
        <p:txBody>
          <a:bodyPr/>
          <a:lstStyle/>
          <a:p>
            <a:r>
              <a:rPr lang="sv-SE" b="1">
                <a:cs typeface="Arial" panose="020B0604020202020204" pitchFamily="34" charset="0"/>
              </a:rPr>
              <a:t>12/24V Power </a:t>
            </a:r>
            <a:r>
              <a:rPr lang="sv-SE" b="1" err="1">
                <a:cs typeface="Arial" panose="020B0604020202020204" pitchFamily="34" charset="0"/>
              </a:rPr>
              <a:t>Supply</a:t>
            </a:r>
            <a:endParaRPr lang="sv-SE" b="1">
              <a:cs typeface="Arial" panose="020B0604020202020204" pitchFamily="34" charset="0"/>
            </a:endParaRPr>
          </a:p>
        </p:txBody>
      </p:sp>
      <p:sp>
        <p:nvSpPr>
          <p:cNvPr id="15" name="Content Placeholder 9">
            <a:extLst>
              <a:ext uri="{FF2B5EF4-FFF2-40B4-BE49-F238E27FC236}">
                <a16:creationId xmlns:a16="http://schemas.microsoft.com/office/drawing/2014/main" id="{3D1750FB-9B56-462A-A254-5283F80B2D46}"/>
              </a:ext>
            </a:extLst>
          </p:cNvPr>
          <p:cNvSpPr>
            <a:spLocks noGrp="1"/>
          </p:cNvSpPr>
          <p:nvPr>
            <p:ph idx="1"/>
          </p:nvPr>
        </p:nvSpPr>
        <p:spPr>
          <a:xfrm>
            <a:off x="386953" y="1340322"/>
            <a:ext cx="3821738" cy="3120258"/>
          </a:xfrm>
        </p:spPr>
        <p:txBody>
          <a:bodyPr/>
          <a:lstStyle/>
          <a:p>
            <a:r>
              <a:rPr lang="sv-SE">
                <a:cs typeface="Arial" panose="020B0604020202020204" pitchFamily="34" charset="0"/>
              </a:rPr>
              <a:t>Central </a:t>
            </a:r>
            <a:r>
              <a:rPr lang="sv-SE" err="1">
                <a:cs typeface="Arial" panose="020B0604020202020204" pitchFamily="34" charset="0"/>
              </a:rPr>
              <a:t>elétrica</a:t>
            </a:r>
            <a:endParaRPr lang="sv-SE">
              <a:cs typeface="Arial" panose="020B0604020202020204" pitchFamily="34" charset="0"/>
            </a:endParaRPr>
          </a:p>
          <a:p>
            <a:pPr lvl="1"/>
            <a:r>
              <a:rPr lang="sv-SE" err="1">
                <a:cs typeface="Arial" panose="020B0604020202020204" pitchFamily="34" charset="0"/>
              </a:rPr>
              <a:t>Variação</a:t>
            </a:r>
            <a:r>
              <a:rPr lang="sv-SE">
                <a:cs typeface="Arial" panose="020B0604020202020204" pitchFamily="34" charset="0"/>
              </a:rPr>
              <a:t> </a:t>
            </a:r>
            <a:r>
              <a:rPr lang="sv-SE" err="1">
                <a:cs typeface="Arial" panose="020B0604020202020204" pitchFamily="34" charset="0"/>
              </a:rPr>
              <a:t>dependente</a:t>
            </a:r>
            <a:r>
              <a:rPr lang="sv-SE">
                <a:cs typeface="Arial" panose="020B0604020202020204" pitchFamily="34" charset="0"/>
              </a:rPr>
              <a:t> dos </a:t>
            </a:r>
            <a:r>
              <a:rPr lang="sv-SE" err="1">
                <a:cs typeface="Arial" panose="020B0604020202020204" pitchFamily="34" charset="0"/>
              </a:rPr>
              <a:t>opcionais</a:t>
            </a:r>
            <a:endParaRPr lang="sv-SE">
              <a:cs typeface="Arial" panose="020B0604020202020204" pitchFamily="34" charset="0"/>
            </a:endParaRPr>
          </a:p>
          <a:p>
            <a:endParaRPr lang="sv-SE">
              <a:cs typeface="Arial" panose="020B0604020202020204" pitchFamily="34" charset="0"/>
            </a:endParaRPr>
          </a:p>
          <a:p>
            <a:endParaRPr lang="sv-SE">
              <a:cs typeface="Arial" panose="020B0604020202020204" pitchFamily="34" charset="0"/>
            </a:endParaRPr>
          </a:p>
        </p:txBody>
      </p:sp>
      <p:pic>
        <p:nvPicPr>
          <p:cNvPr id="18" name="Bildobjekt 5">
            <a:extLst>
              <a:ext uri="{FF2B5EF4-FFF2-40B4-BE49-F238E27FC236}">
                <a16:creationId xmlns:a16="http://schemas.microsoft.com/office/drawing/2014/main" id="{808A6C79-F9CC-4BCD-9C51-B557E3E51955}"/>
              </a:ext>
            </a:extLst>
          </p:cNvPr>
          <p:cNvPicPr>
            <a:picLocks noChangeAspect="1"/>
          </p:cNvPicPr>
          <p:nvPr/>
        </p:nvPicPr>
        <p:blipFill>
          <a:blip r:embed="rId3"/>
          <a:stretch>
            <a:fillRect/>
          </a:stretch>
        </p:blipFill>
        <p:spPr>
          <a:xfrm>
            <a:off x="4208690" y="327628"/>
            <a:ext cx="3846738" cy="4630419"/>
          </a:xfrm>
          <a:prstGeom prst="rect">
            <a:avLst/>
          </a:prstGeom>
        </p:spPr>
      </p:pic>
    </p:spTree>
    <p:extLst>
      <p:ext uri="{BB962C8B-B14F-4D97-AF65-F5344CB8AC3E}">
        <p14:creationId xmlns:p14="http://schemas.microsoft.com/office/powerpoint/2010/main" val="20840202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2D104C-64D0-43DE-B724-B1CD3B510DEA}"/>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89</a:t>
            </a:fld>
            <a:endParaRPr lang="en-US" kern="1200">
              <a:solidFill>
                <a:srgbClr val="041E42"/>
              </a:solidFill>
              <a:latin typeface="Scania Office"/>
              <a:ea typeface="+mn-ea"/>
              <a:cs typeface="+mn-cs"/>
            </a:endParaRPr>
          </a:p>
        </p:txBody>
      </p:sp>
      <p:sp>
        <p:nvSpPr>
          <p:cNvPr id="14" name="Title 5">
            <a:extLst>
              <a:ext uri="{FF2B5EF4-FFF2-40B4-BE49-F238E27FC236}">
                <a16:creationId xmlns:a16="http://schemas.microsoft.com/office/drawing/2014/main" id="{31F920F0-6529-4767-9A4C-991A3D2FBF1E}"/>
              </a:ext>
            </a:extLst>
          </p:cNvPr>
          <p:cNvSpPr>
            <a:spLocks noGrp="1"/>
          </p:cNvSpPr>
          <p:nvPr>
            <p:ph type="title"/>
          </p:nvPr>
        </p:nvSpPr>
        <p:spPr>
          <a:xfrm>
            <a:off x="386954" y="273844"/>
            <a:ext cx="7939167" cy="785813"/>
          </a:xfrm>
        </p:spPr>
        <p:txBody>
          <a:bodyPr/>
          <a:lstStyle/>
          <a:p>
            <a:r>
              <a:rPr lang="sv-SE" b="1">
                <a:cs typeface="Arial" panose="020B0604020202020204" pitchFamily="34" charset="0"/>
              </a:rPr>
              <a:t>12/24V Power </a:t>
            </a:r>
            <a:r>
              <a:rPr lang="sv-SE" b="1" err="1">
                <a:cs typeface="Arial" panose="020B0604020202020204" pitchFamily="34" charset="0"/>
              </a:rPr>
              <a:t>Supply</a:t>
            </a:r>
            <a:endParaRPr lang="sv-SE" b="1">
              <a:cs typeface="Arial" panose="020B0604020202020204" pitchFamily="34" charset="0"/>
            </a:endParaRPr>
          </a:p>
        </p:txBody>
      </p:sp>
      <p:sp>
        <p:nvSpPr>
          <p:cNvPr id="15" name="Content Placeholder 9">
            <a:extLst>
              <a:ext uri="{FF2B5EF4-FFF2-40B4-BE49-F238E27FC236}">
                <a16:creationId xmlns:a16="http://schemas.microsoft.com/office/drawing/2014/main" id="{3D1750FB-9B56-462A-A254-5283F80B2D46}"/>
              </a:ext>
            </a:extLst>
          </p:cNvPr>
          <p:cNvSpPr>
            <a:spLocks noGrp="1"/>
          </p:cNvSpPr>
          <p:nvPr>
            <p:ph idx="1"/>
          </p:nvPr>
        </p:nvSpPr>
        <p:spPr>
          <a:xfrm>
            <a:off x="386953" y="1340322"/>
            <a:ext cx="3821738" cy="3120258"/>
          </a:xfrm>
        </p:spPr>
        <p:txBody>
          <a:bodyPr/>
          <a:lstStyle/>
          <a:p>
            <a:r>
              <a:rPr lang="sv-SE">
                <a:cs typeface="Arial" panose="020B0604020202020204" pitchFamily="34" charset="0"/>
              </a:rPr>
              <a:t>Central </a:t>
            </a:r>
            <a:r>
              <a:rPr lang="sv-SE" err="1">
                <a:cs typeface="Arial" panose="020B0604020202020204" pitchFamily="34" charset="0"/>
              </a:rPr>
              <a:t>elétrica</a:t>
            </a:r>
            <a:endParaRPr lang="sv-SE">
              <a:cs typeface="Arial" panose="020B0604020202020204" pitchFamily="34" charset="0"/>
            </a:endParaRPr>
          </a:p>
          <a:p>
            <a:pPr lvl="1"/>
            <a:r>
              <a:rPr lang="sv-SE" err="1">
                <a:cs typeface="Arial" panose="020B0604020202020204" pitchFamily="34" charset="0"/>
              </a:rPr>
              <a:t>Variação</a:t>
            </a:r>
            <a:r>
              <a:rPr lang="sv-SE">
                <a:cs typeface="Arial" panose="020B0604020202020204" pitchFamily="34" charset="0"/>
              </a:rPr>
              <a:t> </a:t>
            </a:r>
            <a:r>
              <a:rPr lang="sv-SE" err="1">
                <a:cs typeface="Arial" panose="020B0604020202020204" pitchFamily="34" charset="0"/>
              </a:rPr>
              <a:t>dependente</a:t>
            </a:r>
            <a:r>
              <a:rPr lang="sv-SE">
                <a:cs typeface="Arial" panose="020B0604020202020204" pitchFamily="34" charset="0"/>
              </a:rPr>
              <a:t> dos </a:t>
            </a:r>
            <a:r>
              <a:rPr lang="sv-SE" err="1">
                <a:cs typeface="Arial" panose="020B0604020202020204" pitchFamily="34" charset="0"/>
              </a:rPr>
              <a:t>opcionais</a:t>
            </a:r>
            <a:endParaRPr lang="sv-SE">
              <a:cs typeface="Arial" panose="020B0604020202020204" pitchFamily="34" charset="0"/>
            </a:endParaRPr>
          </a:p>
          <a:p>
            <a:pPr lvl="2"/>
            <a:r>
              <a:rPr lang="sv-SE" err="1">
                <a:cs typeface="Arial" panose="020B0604020202020204" pitchFamily="34" charset="0"/>
              </a:rPr>
              <a:t>Parada</a:t>
            </a:r>
            <a:r>
              <a:rPr lang="sv-SE">
                <a:cs typeface="Arial" panose="020B0604020202020204" pitchFamily="34" charset="0"/>
              </a:rPr>
              <a:t> de </a:t>
            </a:r>
            <a:r>
              <a:rPr lang="sv-SE" err="1">
                <a:cs typeface="Arial" panose="020B0604020202020204" pitchFamily="34" charset="0"/>
              </a:rPr>
              <a:t>emergência</a:t>
            </a:r>
            <a:r>
              <a:rPr lang="sv-SE">
                <a:cs typeface="Arial" panose="020B0604020202020204" pitchFamily="34" charset="0"/>
              </a:rPr>
              <a:t> (</a:t>
            </a:r>
            <a:r>
              <a:rPr lang="sv-SE" err="1">
                <a:cs typeface="Arial" panose="020B0604020202020204" pitchFamily="34" charset="0"/>
              </a:rPr>
              <a:t>Emergency</a:t>
            </a:r>
            <a:r>
              <a:rPr lang="sv-SE">
                <a:cs typeface="Arial" panose="020B0604020202020204" pitchFamily="34" charset="0"/>
              </a:rPr>
              <a:t> Stop)</a:t>
            </a:r>
          </a:p>
          <a:p>
            <a:endParaRPr lang="sv-SE">
              <a:cs typeface="Arial" panose="020B0604020202020204" pitchFamily="34" charset="0"/>
            </a:endParaRPr>
          </a:p>
          <a:p>
            <a:endParaRPr lang="sv-SE">
              <a:cs typeface="Arial" panose="020B0604020202020204" pitchFamily="34" charset="0"/>
            </a:endParaRPr>
          </a:p>
        </p:txBody>
      </p:sp>
      <p:pic>
        <p:nvPicPr>
          <p:cNvPr id="18" name="Bildobjekt 5">
            <a:extLst>
              <a:ext uri="{FF2B5EF4-FFF2-40B4-BE49-F238E27FC236}">
                <a16:creationId xmlns:a16="http://schemas.microsoft.com/office/drawing/2014/main" id="{808A6C79-F9CC-4BCD-9C51-B557E3E51955}"/>
              </a:ext>
            </a:extLst>
          </p:cNvPr>
          <p:cNvPicPr>
            <a:picLocks noChangeAspect="1"/>
          </p:cNvPicPr>
          <p:nvPr/>
        </p:nvPicPr>
        <p:blipFill>
          <a:blip r:embed="rId3"/>
          <a:stretch>
            <a:fillRect/>
          </a:stretch>
        </p:blipFill>
        <p:spPr>
          <a:xfrm>
            <a:off x="4208690" y="327628"/>
            <a:ext cx="3846738" cy="4630419"/>
          </a:xfrm>
          <a:prstGeom prst="rect">
            <a:avLst/>
          </a:prstGeom>
        </p:spPr>
      </p:pic>
      <p:sp>
        <p:nvSpPr>
          <p:cNvPr id="11" name="Arrow: Right 10">
            <a:extLst>
              <a:ext uri="{FF2B5EF4-FFF2-40B4-BE49-F238E27FC236}">
                <a16:creationId xmlns:a16="http://schemas.microsoft.com/office/drawing/2014/main" id="{1AAD3D79-76EC-432C-AD4B-550A81A0563F}"/>
              </a:ext>
            </a:extLst>
          </p:cNvPr>
          <p:cNvSpPr/>
          <p:nvPr/>
        </p:nvSpPr>
        <p:spPr>
          <a:xfrm rot="8329339">
            <a:off x="6192706" y="1328077"/>
            <a:ext cx="985426" cy="135596"/>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pPr>
            <a:endParaRPr lang="sv-SE" sz="1800" kern="1200" err="1">
              <a:solidFill>
                <a:prstClr val="white"/>
              </a:solidFill>
              <a:latin typeface="Scania Office"/>
            </a:endParaRPr>
          </a:p>
        </p:txBody>
      </p:sp>
      <p:sp>
        <p:nvSpPr>
          <p:cNvPr id="12" name="TextBox 11">
            <a:extLst>
              <a:ext uri="{FF2B5EF4-FFF2-40B4-BE49-F238E27FC236}">
                <a16:creationId xmlns:a16="http://schemas.microsoft.com/office/drawing/2014/main" id="{E9B2458A-4422-40D0-A68D-7E2385A8E727}"/>
              </a:ext>
            </a:extLst>
          </p:cNvPr>
          <p:cNvSpPr txBox="1"/>
          <p:nvPr/>
        </p:nvSpPr>
        <p:spPr>
          <a:xfrm>
            <a:off x="6146817" y="777176"/>
            <a:ext cx="1908611" cy="286232"/>
          </a:xfrm>
          <a:prstGeom prst="rect">
            <a:avLst/>
          </a:prstGeom>
          <a:noFill/>
        </p:spPr>
        <p:txBody>
          <a:bodyPr wrap="square" rtlCol="0">
            <a:spAutoFit/>
          </a:bodyPr>
          <a:lstStyle/>
          <a:p>
            <a:pPr defTabSz="685800">
              <a:lnSpc>
                <a:spcPct val="90000"/>
              </a:lnSpc>
              <a:spcBef>
                <a:spcPts val="900"/>
              </a:spcBef>
              <a:buClrTx/>
            </a:pPr>
            <a:r>
              <a:rPr lang="sv-SE" kern="1200" err="1">
                <a:solidFill>
                  <a:srgbClr val="D6001C">
                    <a:lumMod val="60000"/>
                    <a:lumOff val="40000"/>
                  </a:srgbClr>
                </a:solidFill>
                <a:latin typeface="Scania Office"/>
                <a:ea typeface="+mn-ea"/>
                <a:cs typeface="Arial" panose="020B0604020202020204" pitchFamily="34" charset="0"/>
              </a:rPr>
              <a:t>Emergency</a:t>
            </a:r>
            <a:r>
              <a:rPr lang="sv-SE" kern="1200">
                <a:solidFill>
                  <a:srgbClr val="D6001C">
                    <a:lumMod val="60000"/>
                    <a:lumOff val="40000"/>
                  </a:srgbClr>
                </a:solidFill>
                <a:latin typeface="Scania Office"/>
                <a:ea typeface="+mn-ea"/>
                <a:cs typeface="Arial" panose="020B0604020202020204" pitchFamily="34" charset="0"/>
              </a:rPr>
              <a:t> Power</a:t>
            </a:r>
          </a:p>
        </p:txBody>
      </p:sp>
      <p:sp>
        <p:nvSpPr>
          <p:cNvPr id="16" name="TextBox 15">
            <a:extLst>
              <a:ext uri="{FF2B5EF4-FFF2-40B4-BE49-F238E27FC236}">
                <a16:creationId xmlns:a16="http://schemas.microsoft.com/office/drawing/2014/main" id="{B8A98EFB-8324-4D53-A84E-610F8C9D084F}"/>
              </a:ext>
            </a:extLst>
          </p:cNvPr>
          <p:cNvSpPr txBox="1"/>
          <p:nvPr/>
        </p:nvSpPr>
        <p:spPr>
          <a:xfrm>
            <a:off x="6837952" y="2119931"/>
            <a:ext cx="667748" cy="286232"/>
          </a:xfrm>
          <a:prstGeom prst="rect">
            <a:avLst/>
          </a:prstGeom>
          <a:noFill/>
        </p:spPr>
        <p:txBody>
          <a:bodyPr wrap="square" rtlCol="0">
            <a:spAutoFit/>
          </a:bodyPr>
          <a:lstStyle/>
          <a:p>
            <a:pPr defTabSz="685800">
              <a:lnSpc>
                <a:spcPct val="90000"/>
              </a:lnSpc>
              <a:spcBef>
                <a:spcPts val="900"/>
              </a:spcBef>
              <a:buClrTx/>
            </a:pPr>
            <a:r>
              <a:rPr lang="sv-SE" kern="1200">
                <a:solidFill>
                  <a:srgbClr val="D6001C">
                    <a:lumMod val="60000"/>
                    <a:lumOff val="40000"/>
                  </a:srgbClr>
                </a:solidFill>
                <a:latin typeface="Scania Office"/>
                <a:ea typeface="+mn-ea"/>
                <a:cs typeface="Arial" panose="020B0604020202020204" pitchFamily="34" charset="0"/>
              </a:rPr>
              <a:t>30</a:t>
            </a:r>
          </a:p>
        </p:txBody>
      </p:sp>
      <p:sp>
        <p:nvSpPr>
          <p:cNvPr id="17" name="Arrow: Right 16">
            <a:extLst>
              <a:ext uri="{FF2B5EF4-FFF2-40B4-BE49-F238E27FC236}">
                <a16:creationId xmlns:a16="http://schemas.microsoft.com/office/drawing/2014/main" id="{4712F7DA-3610-4E07-909F-4B5E3EE1F7B0}"/>
              </a:ext>
            </a:extLst>
          </p:cNvPr>
          <p:cNvSpPr/>
          <p:nvPr/>
        </p:nvSpPr>
        <p:spPr>
          <a:xfrm rot="12342139">
            <a:off x="6250584" y="2272021"/>
            <a:ext cx="985426" cy="135596"/>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pPr>
            <a:endParaRPr lang="sv-SE" sz="1800" kern="1200" err="1">
              <a:solidFill>
                <a:prstClr val="white"/>
              </a:solidFill>
              <a:latin typeface="Scania Office"/>
            </a:endParaRPr>
          </a:p>
        </p:txBody>
      </p:sp>
    </p:spTree>
    <p:extLst>
      <p:ext uri="{BB962C8B-B14F-4D97-AF65-F5344CB8AC3E}">
        <p14:creationId xmlns:p14="http://schemas.microsoft.com/office/powerpoint/2010/main" val="41227950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0207B6-A135-4B8C-924A-165AB7C0BB4B}"/>
              </a:ext>
            </a:extLst>
          </p:cNvPr>
          <p:cNvGraphicFramePr>
            <a:graphicFrameLocks noChangeAspect="1"/>
          </p:cNvGraphicFramePr>
          <p:nvPr>
            <p:custDataLst>
              <p:tags r:id="rId2"/>
            </p:custDataLst>
            <p:extLst>
              <p:ext uri="{D42A27DB-BD31-4B8C-83A1-F6EECF244321}">
                <p14:modId xmlns:p14="http://schemas.microsoft.com/office/powerpoint/2010/main" val="81104449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7650" name="think-cell Slide" r:id="rId5" imgW="395" imgH="394" progId="TCLayout.ActiveDocument.1">
                  <p:embed/>
                </p:oleObj>
              </mc:Choice>
              <mc:Fallback>
                <p:oleObj name="think-cell Slide" r:id="rId5" imgW="395" imgH="394" progId="TCLayout.ActiveDocument.1">
                  <p:embed/>
                  <p:pic>
                    <p:nvPicPr>
                      <p:cNvPr id="4" name="Object 3" hidden="1">
                        <a:extLst>
                          <a:ext uri="{FF2B5EF4-FFF2-40B4-BE49-F238E27FC236}">
                            <a16:creationId xmlns:a16="http://schemas.microsoft.com/office/drawing/2014/main" id="{CD0207B6-A135-4B8C-924A-165AB7C0BB4B}"/>
                          </a:ext>
                        </a:extLst>
                      </p:cNvPr>
                      <p:cNvPicPr/>
                      <p:nvPr/>
                    </p:nvPicPr>
                    <p:blipFill>
                      <a:blip r:embed="rId6"/>
                      <a:stretch>
                        <a:fillRect/>
                      </a:stretch>
                    </p:blipFill>
                    <p:spPr>
                      <a:xfrm>
                        <a:off x="1191" y="1191"/>
                        <a:ext cx="1191" cy="1191"/>
                      </a:xfrm>
                      <a:prstGeom prst="rect">
                        <a:avLst/>
                      </a:prstGeom>
                    </p:spPr>
                  </p:pic>
                </p:oleObj>
              </mc:Fallback>
            </mc:AlternateContent>
          </a:graphicData>
        </a:graphic>
      </p:graphicFrame>
      <p:sp>
        <p:nvSpPr>
          <p:cNvPr id="67" name="Rectangle 66">
            <a:extLst>
              <a:ext uri="{FF2B5EF4-FFF2-40B4-BE49-F238E27FC236}">
                <a16:creationId xmlns:a16="http://schemas.microsoft.com/office/drawing/2014/main" id="{3747FB55-CA64-4371-ACD1-6928AB0B3129}"/>
              </a:ext>
            </a:extLst>
          </p:cNvPr>
          <p:cNvSpPr/>
          <p:nvPr/>
        </p:nvSpPr>
        <p:spPr>
          <a:xfrm>
            <a:off x="5986045" y="1604614"/>
            <a:ext cx="2670140" cy="2949099"/>
          </a:xfrm>
          <a:prstGeom prst="rect">
            <a:avLst/>
          </a:prstGeom>
          <a:solidFill>
            <a:schemeClr val="accent1"/>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685800">
              <a:lnSpc>
                <a:spcPct val="90000"/>
              </a:lnSpc>
              <a:spcBef>
                <a:spcPts val="900"/>
              </a:spcBef>
              <a:buClrTx/>
              <a:defRPr/>
            </a:pPr>
            <a:endParaRPr lang="sv-SE" sz="1800" err="1">
              <a:solidFill>
                <a:prstClr val="white"/>
              </a:solidFill>
              <a:latin typeface="Scania Office"/>
              <a:ea typeface="+mn-ea"/>
              <a:cs typeface="+mn-cs"/>
            </a:endParaRPr>
          </a:p>
        </p:txBody>
      </p:sp>
      <p:sp>
        <p:nvSpPr>
          <p:cNvPr id="68" name="Rectangle 67">
            <a:extLst>
              <a:ext uri="{FF2B5EF4-FFF2-40B4-BE49-F238E27FC236}">
                <a16:creationId xmlns:a16="http://schemas.microsoft.com/office/drawing/2014/main" id="{D0366EE0-C361-46BA-87C4-1A3EDF1BD853}"/>
              </a:ext>
            </a:extLst>
          </p:cNvPr>
          <p:cNvSpPr/>
          <p:nvPr/>
        </p:nvSpPr>
        <p:spPr>
          <a:xfrm>
            <a:off x="3195633" y="1604615"/>
            <a:ext cx="2670140" cy="2949099"/>
          </a:xfrm>
          <a:prstGeom prst="rect">
            <a:avLst/>
          </a:prstGeom>
          <a:solidFill>
            <a:srgbClr val="CEB888"/>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685800">
              <a:lnSpc>
                <a:spcPct val="90000"/>
              </a:lnSpc>
              <a:spcBef>
                <a:spcPts val="900"/>
              </a:spcBef>
              <a:buClrTx/>
              <a:defRPr/>
            </a:pPr>
            <a:endParaRPr lang="sv-SE" sz="1800" err="1">
              <a:solidFill>
                <a:prstClr val="white"/>
              </a:solidFill>
              <a:latin typeface="Scania Office"/>
              <a:ea typeface="+mn-ea"/>
              <a:cs typeface="+mn-cs"/>
            </a:endParaRPr>
          </a:p>
        </p:txBody>
      </p:sp>
      <p:sp>
        <p:nvSpPr>
          <p:cNvPr id="69" name="Rectangle 68">
            <a:extLst>
              <a:ext uri="{FF2B5EF4-FFF2-40B4-BE49-F238E27FC236}">
                <a16:creationId xmlns:a16="http://schemas.microsoft.com/office/drawing/2014/main" id="{472B3C10-5D56-4742-940A-445F1084694C}"/>
              </a:ext>
            </a:extLst>
          </p:cNvPr>
          <p:cNvSpPr/>
          <p:nvPr/>
        </p:nvSpPr>
        <p:spPr>
          <a:xfrm>
            <a:off x="386953" y="1604614"/>
            <a:ext cx="2670140" cy="2949099"/>
          </a:xfrm>
          <a:prstGeom prst="rect">
            <a:avLst/>
          </a:prstGeom>
          <a:solidFill>
            <a:schemeClr val="accent6"/>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685800">
              <a:lnSpc>
                <a:spcPct val="90000"/>
              </a:lnSpc>
              <a:spcBef>
                <a:spcPts val="900"/>
              </a:spcBef>
              <a:buClrTx/>
              <a:defRPr/>
            </a:pPr>
            <a:endParaRPr lang="sv-SE" sz="1800" err="1">
              <a:solidFill>
                <a:prstClr val="white"/>
              </a:solidFill>
              <a:latin typeface="Scania Office"/>
              <a:ea typeface="+mn-ea"/>
              <a:cs typeface="+mn-cs"/>
            </a:endParaRPr>
          </a:p>
        </p:txBody>
      </p:sp>
      <p:sp>
        <p:nvSpPr>
          <p:cNvPr id="70" name="TextBox 69">
            <a:extLst>
              <a:ext uri="{FF2B5EF4-FFF2-40B4-BE49-F238E27FC236}">
                <a16:creationId xmlns:a16="http://schemas.microsoft.com/office/drawing/2014/main" id="{7916326D-FCE3-4048-8E27-6D7B6735DA7A}"/>
              </a:ext>
            </a:extLst>
          </p:cNvPr>
          <p:cNvSpPr txBox="1"/>
          <p:nvPr/>
        </p:nvSpPr>
        <p:spPr>
          <a:xfrm>
            <a:off x="6069386" y="2612416"/>
            <a:ext cx="2497305" cy="1103379"/>
          </a:xfrm>
          <a:prstGeom prst="rect">
            <a:avLst/>
          </a:prstGeom>
          <a:noFill/>
        </p:spPr>
        <p:txBody>
          <a:bodyPr wrap="square" rtlCol="0">
            <a:spAutoFit/>
          </a:bodyPr>
          <a:lstStyle/>
          <a:p>
            <a:pPr marL="214313" indent="-214313" defTabSz="685800">
              <a:lnSpc>
                <a:spcPct val="90000"/>
              </a:lnSpc>
              <a:spcBef>
                <a:spcPts val="900"/>
              </a:spcBef>
              <a:buClrTx/>
              <a:buFont typeface="Arial" panose="020B0604020202020204" pitchFamily="34" charset="0"/>
              <a:buChar char="•"/>
              <a:defRPr/>
            </a:pPr>
            <a:r>
              <a:rPr lang="pt-BR" sz="1200" kern="1200">
                <a:solidFill>
                  <a:prstClr val="white"/>
                </a:solidFill>
                <a:latin typeface="Arial" panose="020B0604020202020204" pitchFamily="34" charset="0"/>
                <a:ea typeface="+mn-ea"/>
                <a:cs typeface="Arial" panose="020B0604020202020204" pitchFamily="34" charset="0"/>
              </a:rPr>
              <a:t>Sistemas Elétricos</a:t>
            </a:r>
          </a:p>
          <a:p>
            <a:pPr marL="214313" indent="-214313" defTabSz="685800">
              <a:lnSpc>
                <a:spcPct val="90000"/>
              </a:lnSpc>
              <a:spcBef>
                <a:spcPts val="900"/>
              </a:spcBef>
              <a:buClrTx/>
              <a:buFont typeface="Arial" panose="020B0604020202020204" pitchFamily="34" charset="0"/>
              <a:buChar char="•"/>
              <a:defRPr/>
            </a:pPr>
            <a:r>
              <a:rPr lang="pt-BR" sz="1200" kern="1200">
                <a:solidFill>
                  <a:prstClr val="white"/>
                </a:solidFill>
                <a:latin typeface="Arial" panose="020B0604020202020204" pitchFamily="34" charset="0"/>
                <a:ea typeface="+mn-ea"/>
                <a:cs typeface="Arial" panose="020B0604020202020204" pitchFamily="34" charset="0"/>
              </a:rPr>
              <a:t>Posto do motorista</a:t>
            </a:r>
          </a:p>
          <a:p>
            <a:pPr marL="214313" indent="-214313" defTabSz="685800">
              <a:lnSpc>
                <a:spcPct val="90000"/>
              </a:lnSpc>
              <a:spcBef>
                <a:spcPts val="900"/>
              </a:spcBef>
              <a:buClrTx/>
              <a:buFont typeface="Arial" panose="020B0604020202020204" pitchFamily="34" charset="0"/>
              <a:buChar char="•"/>
              <a:defRPr/>
            </a:pPr>
            <a:r>
              <a:rPr lang="pt-BR" sz="1200" kern="1200">
                <a:solidFill>
                  <a:prstClr val="white"/>
                </a:solidFill>
                <a:latin typeface="Arial" panose="020B0604020202020204" pitchFamily="34" charset="0"/>
                <a:ea typeface="+mn-ea"/>
                <a:cs typeface="Arial" panose="020B0604020202020204" pitchFamily="34" charset="0"/>
              </a:rPr>
              <a:t>Motores</a:t>
            </a:r>
          </a:p>
          <a:p>
            <a:pPr marL="214313" indent="-214313" defTabSz="685800">
              <a:lnSpc>
                <a:spcPct val="90000"/>
              </a:lnSpc>
              <a:spcBef>
                <a:spcPts val="900"/>
              </a:spcBef>
              <a:buClrTx/>
              <a:buFont typeface="Arial" panose="020B0604020202020204" pitchFamily="34" charset="0"/>
              <a:buChar char="•"/>
              <a:defRPr/>
            </a:pPr>
            <a:r>
              <a:rPr lang="pt-BR" sz="1200" kern="1200">
                <a:solidFill>
                  <a:prstClr val="white"/>
                </a:solidFill>
                <a:latin typeface="Arial" panose="020B0604020202020204" pitchFamily="34" charset="0"/>
                <a:ea typeface="+mn-ea"/>
                <a:cs typeface="Arial" panose="020B0604020202020204" pitchFamily="34" charset="0"/>
              </a:rPr>
              <a:t>Freios/ Sistema de ar.</a:t>
            </a:r>
          </a:p>
        </p:txBody>
      </p:sp>
      <p:sp>
        <p:nvSpPr>
          <p:cNvPr id="71" name="TextBox 70">
            <a:extLst>
              <a:ext uri="{FF2B5EF4-FFF2-40B4-BE49-F238E27FC236}">
                <a16:creationId xmlns:a16="http://schemas.microsoft.com/office/drawing/2014/main" id="{BBA67693-7798-4BA5-8741-510B3BF1A611}"/>
              </a:ext>
            </a:extLst>
          </p:cNvPr>
          <p:cNvSpPr txBox="1"/>
          <p:nvPr/>
        </p:nvSpPr>
        <p:spPr>
          <a:xfrm>
            <a:off x="477579" y="2600737"/>
            <a:ext cx="2480907" cy="1435778"/>
          </a:xfrm>
          <a:prstGeom prst="rect">
            <a:avLst/>
          </a:prstGeom>
          <a:noFill/>
        </p:spPr>
        <p:txBody>
          <a:bodyPr wrap="square" rtlCol="0">
            <a:spAutoFit/>
          </a:bodyPr>
          <a:lstStyle/>
          <a:p>
            <a:pPr marL="214313" indent="-214313" defTabSz="685800">
              <a:lnSpc>
                <a:spcPct val="90000"/>
              </a:lnSpc>
              <a:spcBef>
                <a:spcPts val="900"/>
              </a:spcBef>
              <a:buClrTx/>
              <a:buFont typeface="Arial" panose="020B0604020202020204" pitchFamily="34" charset="0"/>
              <a:buChar char="•"/>
              <a:defRPr/>
            </a:pPr>
            <a:r>
              <a:rPr lang="pt-BR" sz="1200" kern="1200">
                <a:solidFill>
                  <a:prstClr val="white"/>
                </a:solidFill>
                <a:latin typeface="Scania Office"/>
                <a:ea typeface="+mn-ea"/>
                <a:cs typeface="Arial" panose="020B0604020202020204" pitchFamily="34" charset="0"/>
              </a:rPr>
              <a:t>Melhor layouts</a:t>
            </a:r>
          </a:p>
          <a:p>
            <a:pPr marL="214313" indent="-214313" defTabSz="685800">
              <a:lnSpc>
                <a:spcPct val="90000"/>
              </a:lnSpc>
              <a:spcBef>
                <a:spcPts val="900"/>
              </a:spcBef>
              <a:buClrTx/>
              <a:buFont typeface="Arial" panose="020B0604020202020204" pitchFamily="34" charset="0"/>
              <a:buChar char="•"/>
              <a:defRPr/>
            </a:pPr>
            <a:r>
              <a:rPr lang="pt-BR" sz="1200" kern="1200">
                <a:solidFill>
                  <a:prstClr val="white"/>
                </a:solidFill>
                <a:latin typeface="Scania Office"/>
                <a:ea typeface="+mn-ea"/>
                <a:cs typeface="Arial" panose="020B0604020202020204" pitchFamily="34" charset="0"/>
              </a:rPr>
              <a:t>Economia operacional  total </a:t>
            </a:r>
          </a:p>
          <a:p>
            <a:pPr marL="214313" indent="-214313" defTabSz="685800">
              <a:lnSpc>
                <a:spcPct val="90000"/>
              </a:lnSpc>
              <a:spcBef>
                <a:spcPts val="900"/>
              </a:spcBef>
              <a:buClrTx/>
              <a:buFont typeface="Arial" panose="020B0604020202020204" pitchFamily="34" charset="0"/>
              <a:buChar char="•"/>
              <a:defRPr/>
            </a:pPr>
            <a:r>
              <a:rPr lang="pt-BR" sz="1200" kern="1200">
                <a:solidFill>
                  <a:prstClr val="white"/>
                </a:solidFill>
                <a:latin typeface="Scania Office"/>
                <a:ea typeface="+mn-ea"/>
                <a:cs typeface="Arial" panose="020B0604020202020204" pitchFamily="34" charset="0"/>
              </a:rPr>
              <a:t>E-</a:t>
            </a:r>
            <a:r>
              <a:rPr lang="pt-BR" sz="1200" kern="1200" err="1">
                <a:solidFill>
                  <a:prstClr val="white"/>
                </a:solidFill>
                <a:latin typeface="Scania Office"/>
                <a:ea typeface="+mn-ea"/>
                <a:cs typeface="Arial" panose="020B0604020202020204" pitchFamily="34" charset="0"/>
              </a:rPr>
              <a:t>mobility</a:t>
            </a:r>
            <a:r>
              <a:rPr lang="pt-BR" sz="1200" kern="1200">
                <a:solidFill>
                  <a:prstClr val="white"/>
                </a:solidFill>
                <a:latin typeface="Scania Office"/>
                <a:ea typeface="+mn-ea"/>
                <a:cs typeface="Arial" panose="020B0604020202020204" pitchFamily="34" charset="0"/>
              </a:rPr>
              <a:t> como parte de nossas soluções sustentáveis.</a:t>
            </a:r>
          </a:p>
          <a:p>
            <a:pPr marL="214313" indent="-214313" defTabSz="685800">
              <a:lnSpc>
                <a:spcPct val="90000"/>
              </a:lnSpc>
              <a:spcBef>
                <a:spcPts val="900"/>
              </a:spcBef>
              <a:buClrTx/>
              <a:buFont typeface="Arial" panose="020B0604020202020204" pitchFamily="34" charset="0"/>
              <a:buChar char="•"/>
              <a:defRPr/>
            </a:pPr>
            <a:r>
              <a:rPr lang="pt-BR" sz="1200" kern="1200">
                <a:solidFill>
                  <a:prstClr val="white"/>
                </a:solidFill>
                <a:latin typeface="Scania Office"/>
                <a:ea typeface="+mn-ea"/>
                <a:cs typeface="Arial" panose="020B0604020202020204" pitchFamily="34" charset="0"/>
              </a:rPr>
              <a:t>Soluções de serviços.</a:t>
            </a:r>
          </a:p>
        </p:txBody>
      </p:sp>
      <p:sp>
        <p:nvSpPr>
          <p:cNvPr id="72" name="TextBox 71">
            <a:extLst>
              <a:ext uri="{FF2B5EF4-FFF2-40B4-BE49-F238E27FC236}">
                <a16:creationId xmlns:a16="http://schemas.microsoft.com/office/drawing/2014/main" id="{4CCB8729-9767-41E5-9590-402A5790123A}"/>
              </a:ext>
            </a:extLst>
          </p:cNvPr>
          <p:cNvSpPr txBox="1"/>
          <p:nvPr/>
        </p:nvSpPr>
        <p:spPr>
          <a:xfrm>
            <a:off x="3287935" y="2607789"/>
            <a:ext cx="2461629" cy="1551194"/>
          </a:xfrm>
          <a:prstGeom prst="rect">
            <a:avLst/>
          </a:prstGeom>
          <a:noFill/>
        </p:spPr>
        <p:txBody>
          <a:bodyPr wrap="square" rtlCol="0">
            <a:spAutoFit/>
          </a:bodyPr>
          <a:lstStyle/>
          <a:p>
            <a:pPr marL="214313" indent="-214313" defTabSz="685800">
              <a:lnSpc>
                <a:spcPct val="90000"/>
              </a:lnSpc>
              <a:spcBef>
                <a:spcPts val="900"/>
              </a:spcBef>
              <a:buClrTx/>
              <a:buFont typeface="Arial" panose="020B0604020202020204" pitchFamily="34" charset="0"/>
              <a:buChar char="•"/>
              <a:defRPr/>
            </a:pPr>
            <a:r>
              <a:rPr lang="pt-BR" sz="1200" kern="1200">
                <a:solidFill>
                  <a:prstClr val="white"/>
                </a:solidFill>
                <a:latin typeface="Scania Office"/>
                <a:ea typeface="+mn-ea"/>
                <a:cs typeface="Arial" panose="020B0604020202020204" pitchFamily="34" charset="0"/>
              </a:rPr>
              <a:t>Descarbonização de CO2</a:t>
            </a:r>
          </a:p>
          <a:p>
            <a:pPr marL="214313" indent="-214313" defTabSz="685800">
              <a:lnSpc>
                <a:spcPct val="90000"/>
              </a:lnSpc>
              <a:spcBef>
                <a:spcPts val="900"/>
              </a:spcBef>
              <a:buClrTx/>
              <a:buFont typeface="Arial" panose="020B0604020202020204" pitchFamily="34" charset="0"/>
              <a:buChar char="•"/>
              <a:defRPr/>
            </a:pPr>
            <a:r>
              <a:rPr lang="pt-BR" sz="1200" kern="1200">
                <a:solidFill>
                  <a:prstClr val="white"/>
                </a:solidFill>
                <a:latin typeface="Scania Office"/>
                <a:ea typeface="+mn-ea"/>
                <a:cs typeface="Arial" panose="020B0604020202020204" pitchFamily="34" charset="0"/>
              </a:rPr>
              <a:t>Regulamentações de Segurança</a:t>
            </a:r>
          </a:p>
          <a:p>
            <a:pPr marL="214313" indent="-214313" defTabSz="685800">
              <a:lnSpc>
                <a:spcPct val="90000"/>
              </a:lnSpc>
              <a:spcBef>
                <a:spcPts val="900"/>
              </a:spcBef>
              <a:buClrTx/>
              <a:buFont typeface="Arial" panose="020B0604020202020204" pitchFamily="34" charset="0"/>
              <a:buChar char="•"/>
              <a:defRPr/>
            </a:pPr>
            <a:r>
              <a:rPr lang="pt-BR" sz="1200" kern="1200">
                <a:solidFill>
                  <a:prstClr val="white"/>
                </a:solidFill>
                <a:latin typeface="Scania Office"/>
                <a:ea typeface="+mn-ea"/>
                <a:cs typeface="Arial" panose="020B0604020202020204" pitchFamily="34" charset="0"/>
              </a:rPr>
              <a:t>Ruído</a:t>
            </a:r>
          </a:p>
          <a:p>
            <a:pPr marL="214313" indent="-214313" defTabSz="685800">
              <a:lnSpc>
                <a:spcPct val="90000"/>
              </a:lnSpc>
              <a:spcBef>
                <a:spcPts val="900"/>
              </a:spcBef>
              <a:buClrTx/>
              <a:buFont typeface="Arial" panose="020B0604020202020204" pitchFamily="34" charset="0"/>
              <a:buChar char="•"/>
              <a:defRPr/>
            </a:pPr>
            <a:r>
              <a:rPr lang="pt-BR" sz="1200" kern="1200">
                <a:solidFill>
                  <a:prstClr val="white"/>
                </a:solidFill>
                <a:latin typeface="Scania Office"/>
                <a:ea typeface="+mn-ea"/>
                <a:cs typeface="Arial" panose="020B0604020202020204" pitchFamily="34" charset="0"/>
              </a:rPr>
              <a:t>Euro 6</a:t>
            </a:r>
          </a:p>
          <a:p>
            <a:pPr defTabSz="685800">
              <a:lnSpc>
                <a:spcPct val="90000"/>
              </a:lnSpc>
              <a:spcBef>
                <a:spcPts val="900"/>
              </a:spcBef>
              <a:buClrTx/>
              <a:defRPr/>
            </a:pPr>
            <a:endParaRPr lang="pt-BR" sz="1200" kern="1200">
              <a:solidFill>
                <a:prstClr val="white"/>
              </a:solidFill>
              <a:latin typeface="Scania Office"/>
              <a:ea typeface="+mn-ea"/>
              <a:cs typeface="Arial" panose="020B0604020202020204" pitchFamily="34" charset="0"/>
            </a:endParaRPr>
          </a:p>
        </p:txBody>
      </p:sp>
      <p:sp>
        <p:nvSpPr>
          <p:cNvPr id="73" name="TextBox 72">
            <a:extLst>
              <a:ext uri="{FF2B5EF4-FFF2-40B4-BE49-F238E27FC236}">
                <a16:creationId xmlns:a16="http://schemas.microsoft.com/office/drawing/2014/main" id="{E242E88E-5F7A-4C47-84A9-347B1CEFE26D}"/>
              </a:ext>
            </a:extLst>
          </p:cNvPr>
          <p:cNvSpPr txBox="1"/>
          <p:nvPr/>
        </p:nvSpPr>
        <p:spPr>
          <a:xfrm>
            <a:off x="477579" y="1884960"/>
            <a:ext cx="2480907" cy="318549"/>
          </a:xfrm>
          <a:prstGeom prst="rect">
            <a:avLst/>
          </a:prstGeom>
          <a:noFill/>
        </p:spPr>
        <p:txBody>
          <a:bodyPr wrap="square" lIns="68580" tIns="34290" rIns="68580" bIns="34290" rtlCol="0" anchor="t">
            <a:spAutoFit/>
          </a:bodyPr>
          <a:lstStyle/>
          <a:p>
            <a:pPr defTabSz="685800">
              <a:lnSpc>
                <a:spcPct val="90000"/>
              </a:lnSpc>
              <a:spcBef>
                <a:spcPts val="900"/>
              </a:spcBef>
              <a:buClrTx/>
              <a:defRPr/>
            </a:pPr>
            <a:r>
              <a:rPr lang="pt-BR" sz="1800" b="1" kern="1200">
                <a:solidFill>
                  <a:prstClr val="white"/>
                </a:solidFill>
                <a:latin typeface="Scania Office"/>
                <a:ea typeface="+mn-ea"/>
              </a:rPr>
              <a:t>Foco no Cliente</a:t>
            </a:r>
            <a:endParaRPr lang="pt-BR" sz="1800" b="1" kern="1200" err="1">
              <a:solidFill>
                <a:prstClr val="white"/>
              </a:solidFill>
              <a:latin typeface="Scania Office"/>
              <a:ea typeface="+mn-ea"/>
              <a:cs typeface="Arial" panose="020B0604020202020204" pitchFamily="34" charset="0"/>
            </a:endParaRPr>
          </a:p>
        </p:txBody>
      </p:sp>
      <p:sp>
        <p:nvSpPr>
          <p:cNvPr id="74" name="TextBox 73">
            <a:extLst>
              <a:ext uri="{FF2B5EF4-FFF2-40B4-BE49-F238E27FC236}">
                <a16:creationId xmlns:a16="http://schemas.microsoft.com/office/drawing/2014/main" id="{3EE2013B-0AE2-41A4-AFFC-32BEE5C0F047}"/>
              </a:ext>
            </a:extLst>
          </p:cNvPr>
          <p:cNvSpPr txBox="1"/>
          <p:nvPr/>
        </p:nvSpPr>
        <p:spPr>
          <a:xfrm>
            <a:off x="3287934" y="1891950"/>
            <a:ext cx="2461629" cy="590931"/>
          </a:xfrm>
          <a:prstGeom prst="rect">
            <a:avLst/>
          </a:prstGeom>
          <a:noFill/>
        </p:spPr>
        <p:txBody>
          <a:bodyPr wrap="square" rtlCol="0">
            <a:spAutoFit/>
          </a:bodyPr>
          <a:lstStyle/>
          <a:p>
            <a:pPr defTabSz="685800">
              <a:lnSpc>
                <a:spcPct val="90000"/>
              </a:lnSpc>
              <a:spcBef>
                <a:spcPts val="900"/>
              </a:spcBef>
              <a:buClrTx/>
              <a:defRPr/>
            </a:pPr>
            <a:r>
              <a:rPr lang="pt-BR" sz="1800" b="1" kern="1200">
                <a:solidFill>
                  <a:prstClr val="white"/>
                </a:solidFill>
                <a:latin typeface="Scania Office"/>
                <a:ea typeface="+mn-ea"/>
                <a:cs typeface="Arial" panose="020B0604020202020204" pitchFamily="34" charset="0"/>
              </a:rPr>
              <a:t>Novas regulamentações</a:t>
            </a:r>
          </a:p>
        </p:txBody>
      </p:sp>
      <p:sp>
        <p:nvSpPr>
          <p:cNvPr id="75" name="TextBox 74">
            <a:extLst>
              <a:ext uri="{FF2B5EF4-FFF2-40B4-BE49-F238E27FC236}">
                <a16:creationId xmlns:a16="http://schemas.microsoft.com/office/drawing/2014/main" id="{E61C1C00-F184-4B4D-AFBD-D4BA6F99641C}"/>
              </a:ext>
            </a:extLst>
          </p:cNvPr>
          <p:cNvSpPr txBox="1"/>
          <p:nvPr/>
        </p:nvSpPr>
        <p:spPr>
          <a:xfrm>
            <a:off x="6069386" y="1893852"/>
            <a:ext cx="2670140" cy="590931"/>
          </a:xfrm>
          <a:prstGeom prst="rect">
            <a:avLst/>
          </a:prstGeom>
          <a:noFill/>
        </p:spPr>
        <p:txBody>
          <a:bodyPr wrap="square" rtlCol="0">
            <a:spAutoFit/>
          </a:bodyPr>
          <a:lstStyle/>
          <a:p>
            <a:pPr defTabSz="685800">
              <a:lnSpc>
                <a:spcPct val="90000"/>
              </a:lnSpc>
              <a:spcBef>
                <a:spcPts val="900"/>
              </a:spcBef>
              <a:buClrTx/>
              <a:defRPr/>
            </a:pPr>
            <a:r>
              <a:rPr lang="pt-BR" sz="1800" b="1" kern="1200">
                <a:solidFill>
                  <a:prstClr val="white"/>
                </a:solidFill>
                <a:latin typeface="Scania Office"/>
                <a:ea typeface="+mn-ea"/>
                <a:cs typeface="Arial" panose="020B0604020202020204" pitchFamily="34" charset="0"/>
              </a:rPr>
              <a:t>Atualizações Tecnológicas</a:t>
            </a:r>
          </a:p>
        </p:txBody>
      </p:sp>
      <p:sp>
        <p:nvSpPr>
          <p:cNvPr id="3" name="Platshållare för bildnummer 2">
            <a:extLst>
              <a:ext uri="{FF2B5EF4-FFF2-40B4-BE49-F238E27FC236}">
                <a16:creationId xmlns:a16="http://schemas.microsoft.com/office/drawing/2014/main" id="{0F8A12FA-08CF-4568-9D0D-B7D199AF7A1A}"/>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9</a:t>
            </a:fld>
            <a:endParaRPr lang="en-US" kern="1200">
              <a:solidFill>
                <a:srgbClr val="041E42"/>
              </a:solidFill>
              <a:latin typeface="Scania Office"/>
              <a:ea typeface="+mn-ea"/>
              <a:cs typeface="+mn-cs"/>
            </a:endParaRPr>
          </a:p>
        </p:txBody>
      </p:sp>
      <p:sp>
        <p:nvSpPr>
          <p:cNvPr id="15" name="Google Shape;591;p54">
            <a:extLst>
              <a:ext uri="{FF2B5EF4-FFF2-40B4-BE49-F238E27FC236}">
                <a16:creationId xmlns:a16="http://schemas.microsoft.com/office/drawing/2014/main" id="{BF3E8575-BFD1-43E8-BDEF-AFF62E81CC00}"/>
              </a:ext>
            </a:extLst>
          </p:cNvPr>
          <p:cNvSpPr txBox="1">
            <a:spLocks/>
          </p:cNvSpPr>
          <p:nvPr/>
        </p:nvSpPr>
        <p:spPr>
          <a:xfrm>
            <a:off x="720000" y="292625"/>
            <a:ext cx="7704000" cy="572700"/>
          </a:xfrm>
          <a:prstGeom prst="rect">
            <a:avLst/>
          </a:prstGeom>
        </p:spPr>
        <p:txBody>
          <a:bodyPr spcFirstLastPara="1" wrap="square" lIns="91425" tIns="91425" rIns="91425" bIns="91425" anchor="t" anchorCtr="0">
            <a:noAutofit/>
          </a:bodyPr>
          <a:lstStyle>
            <a:lvl1pPr algn="l" defTabSz="685800" rtl="0" eaLnBrk="1" latinLnBrk="0" hangingPunct="1">
              <a:lnSpc>
                <a:spcPct val="90000"/>
              </a:lnSpc>
              <a:spcBef>
                <a:spcPct val="0"/>
              </a:spcBef>
              <a:buNone/>
              <a:defRPr sz="2700" b="0" kern="1200" baseline="0">
                <a:solidFill>
                  <a:schemeClr val="accent1"/>
                </a:solidFill>
                <a:latin typeface="Scania Office Bold" panose="00000800000000000000" pitchFamily="2" charset="0"/>
                <a:ea typeface="+mj-ea"/>
                <a:cs typeface="+mj-cs"/>
              </a:defRPr>
            </a:lvl1pPr>
          </a:lstStyle>
          <a:p>
            <a:pPr>
              <a:buClrTx/>
              <a:buFontTx/>
              <a:defRPr/>
            </a:pPr>
            <a:r>
              <a:rPr lang="pt-BR" sz="2400" b="1">
                <a:solidFill>
                  <a:srgbClr val="101A4D"/>
                </a:solidFill>
                <a:latin typeface="Scania Office Headline Bold" panose="00000805000000000000" pitchFamily="2" charset="0"/>
                <a:cs typeface="Arial"/>
              </a:rPr>
              <a:t>Porque estamos introduzindo uma nova geração de chassis de ônibus?</a:t>
            </a:r>
          </a:p>
        </p:txBody>
      </p:sp>
    </p:spTree>
    <p:extLst>
      <p:ext uri="{BB962C8B-B14F-4D97-AF65-F5344CB8AC3E}">
        <p14:creationId xmlns:p14="http://schemas.microsoft.com/office/powerpoint/2010/main" val="301860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p:bldP spid="71" grpId="0"/>
      <p:bldP spid="72" grpId="0"/>
      <p:bldP spid="73" grpId="0"/>
      <p:bldP spid="74" grpId="0"/>
      <p:bldP spid="7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2D104C-64D0-43DE-B724-B1CD3B510DEA}"/>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90</a:t>
            </a:fld>
            <a:endParaRPr lang="en-US" kern="1200">
              <a:solidFill>
                <a:srgbClr val="041E42"/>
              </a:solidFill>
              <a:latin typeface="Scania Office"/>
              <a:ea typeface="+mn-ea"/>
              <a:cs typeface="+mn-cs"/>
            </a:endParaRPr>
          </a:p>
        </p:txBody>
      </p:sp>
      <p:sp>
        <p:nvSpPr>
          <p:cNvPr id="14" name="Title 5">
            <a:extLst>
              <a:ext uri="{FF2B5EF4-FFF2-40B4-BE49-F238E27FC236}">
                <a16:creationId xmlns:a16="http://schemas.microsoft.com/office/drawing/2014/main" id="{31F920F0-6529-4767-9A4C-991A3D2FBF1E}"/>
              </a:ext>
            </a:extLst>
          </p:cNvPr>
          <p:cNvSpPr>
            <a:spLocks noGrp="1"/>
          </p:cNvSpPr>
          <p:nvPr>
            <p:ph type="title"/>
          </p:nvPr>
        </p:nvSpPr>
        <p:spPr>
          <a:xfrm>
            <a:off x="386954" y="273844"/>
            <a:ext cx="7939167" cy="785813"/>
          </a:xfrm>
        </p:spPr>
        <p:txBody>
          <a:bodyPr/>
          <a:lstStyle/>
          <a:p>
            <a:r>
              <a:rPr lang="sv-SE" b="1">
                <a:cs typeface="Arial" panose="020B0604020202020204" pitchFamily="34" charset="0"/>
              </a:rPr>
              <a:t>12/24V Power </a:t>
            </a:r>
            <a:r>
              <a:rPr lang="sv-SE" b="1" err="1">
                <a:cs typeface="Arial" panose="020B0604020202020204" pitchFamily="34" charset="0"/>
              </a:rPr>
              <a:t>Supply</a:t>
            </a:r>
            <a:endParaRPr lang="sv-SE" b="1">
              <a:cs typeface="Arial" panose="020B0604020202020204" pitchFamily="34" charset="0"/>
            </a:endParaRPr>
          </a:p>
        </p:txBody>
      </p:sp>
      <p:sp>
        <p:nvSpPr>
          <p:cNvPr id="15" name="Content Placeholder 9">
            <a:extLst>
              <a:ext uri="{FF2B5EF4-FFF2-40B4-BE49-F238E27FC236}">
                <a16:creationId xmlns:a16="http://schemas.microsoft.com/office/drawing/2014/main" id="{3D1750FB-9B56-462A-A254-5283F80B2D46}"/>
              </a:ext>
            </a:extLst>
          </p:cNvPr>
          <p:cNvSpPr>
            <a:spLocks noGrp="1"/>
          </p:cNvSpPr>
          <p:nvPr>
            <p:ph idx="1"/>
          </p:nvPr>
        </p:nvSpPr>
        <p:spPr>
          <a:xfrm>
            <a:off x="386953" y="1340322"/>
            <a:ext cx="3821738" cy="3120258"/>
          </a:xfrm>
        </p:spPr>
        <p:txBody>
          <a:bodyPr/>
          <a:lstStyle/>
          <a:p>
            <a:r>
              <a:rPr lang="sv-SE">
                <a:cs typeface="Arial" panose="020B0604020202020204" pitchFamily="34" charset="0"/>
              </a:rPr>
              <a:t>Central </a:t>
            </a:r>
            <a:r>
              <a:rPr lang="sv-SE" err="1">
                <a:cs typeface="Arial" panose="020B0604020202020204" pitchFamily="34" charset="0"/>
              </a:rPr>
              <a:t>elétrica</a:t>
            </a:r>
            <a:endParaRPr lang="sv-SE">
              <a:cs typeface="Arial" panose="020B0604020202020204" pitchFamily="34" charset="0"/>
            </a:endParaRPr>
          </a:p>
          <a:p>
            <a:pPr lvl="1"/>
            <a:r>
              <a:rPr lang="sv-SE" err="1">
                <a:cs typeface="Arial" panose="020B0604020202020204" pitchFamily="34" charset="0"/>
              </a:rPr>
              <a:t>Variação</a:t>
            </a:r>
            <a:r>
              <a:rPr lang="sv-SE">
                <a:cs typeface="Arial" panose="020B0604020202020204" pitchFamily="34" charset="0"/>
              </a:rPr>
              <a:t> </a:t>
            </a:r>
            <a:r>
              <a:rPr lang="sv-SE" err="1">
                <a:cs typeface="Arial" panose="020B0604020202020204" pitchFamily="34" charset="0"/>
              </a:rPr>
              <a:t>dependente</a:t>
            </a:r>
            <a:r>
              <a:rPr lang="sv-SE">
                <a:cs typeface="Arial" panose="020B0604020202020204" pitchFamily="34" charset="0"/>
              </a:rPr>
              <a:t> dos </a:t>
            </a:r>
            <a:r>
              <a:rPr lang="sv-SE" err="1">
                <a:cs typeface="Arial" panose="020B0604020202020204" pitchFamily="34" charset="0"/>
              </a:rPr>
              <a:t>opcionais</a:t>
            </a:r>
            <a:endParaRPr lang="sv-SE">
              <a:cs typeface="Arial" panose="020B0604020202020204" pitchFamily="34" charset="0"/>
            </a:endParaRPr>
          </a:p>
          <a:p>
            <a:pPr lvl="2"/>
            <a:r>
              <a:rPr lang="sv-SE" err="1">
                <a:cs typeface="Arial" panose="020B0604020202020204" pitchFamily="34" charset="0"/>
              </a:rPr>
              <a:t>Parada</a:t>
            </a:r>
            <a:r>
              <a:rPr lang="sv-SE">
                <a:cs typeface="Arial" panose="020B0604020202020204" pitchFamily="34" charset="0"/>
              </a:rPr>
              <a:t> de </a:t>
            </a:r>
            <a:r>
              <a:rPr lang="sv-SE" err="1">
                <a:cs typeface="Arial" panose="020B0604020202020204" pitchFamily="34" charset="0"/>
              </a:rPr>
              <a:t>emergência</a:t>
            </a:r>
            <a:r>
              <a:rPr lang="sv-SE">
                <a:cs typeface="Arial" panose="020B0604020202020204" pitchFamily="34" charset="0"/>
              </a:rPr>
              <a:t> (</a:t>
            </a:r>
            <a:r>
              <a:rPr lang="sv-SE" err="1">
                <a:cs typeface="Arial" panose="020B0604020202020204" pitchFamily="34" charset="0"/>
              </a:rPr>
              <a:t>Emergency</a:t>
            </a:r>
            <a:r>
              <a:rPr lang="sv-SE">
                <a:cs typeface="Arial" panose="020B0604020202020204" pitchFamily="34" charset="0"/>
              </a:rPr>
              <a:t> Stop)</a:t>
            </a:r>
          </a:p>
          <a:p>
            <a:pPr lvl="2"/>
            <a:r>
              <a:rPr lang="sv-SE" err="1">
                <a:cs typeface="Arial" panose="020B0604020202020204" pitchFamily="34" charset="0"/>
              </a:rPr>
              <a:t>Accessory</a:t>
            </a:r>
            <a:r>
              <a:rPr lang="sv-SE">
                <a:cs typeface="Arial" panose="020B0604020202020204" pitchFamily="34" charset="0"/>
              </a:rPr>
              <a:t> mode </a:t>
            </a:r>
            <a:r>
              <a:rPr lang="sv-SE" err="1">
                <a:cs typeface="Arial" panose="020B0604020202020204" pitchFamily="34" charset="0"/>
              </a:rPr>
              <a:t>power-relay</a:t>
            </a:r>
            <a:br>
              <a:rPr lang="sv-SE">
                <a:cs typeface="Arial" panose="020B0604020202020204" pitchFamily="34" charset="0"/>
              </a:rPr>
            </a:br>
            <a:r>
              <a:rPr lang="sv-SE">
                <a:cs typeface="Arial" panose="020B0604020202020204" pitchFamily="34" charset="0"/>
              </a:rPr>
              <a:t>(150A)</a:t>
            </a:r>
          </a:p>
          <a:p>
            <a:endParaRPr lang="sv-SE">
              <a:cs typeface="Arial" panose="020B0604020202020204" pitchFamily="34" charset="0"/>
            </a:endParaRPr>
          </a:p>
          <a:p>
            <a:endParaRPr lang="sv-SE">
              <a:cs typeface="Arial" panose="020B0604020202020204" pitchFamily="34" charset="0"/>
            </a:endParaRPr>
          </a:p>
        </p:txBody>
      </p:sp>
      <p:pic>
        <p:nvPicPr>
          <p:cNvPr id="18" name="Bildobjekt 5">
            <a:extLst>
              <a:ext uri="{FF2B5EF4-FFF2-40B4-BE49-F238E27FC236}">
                <a16:creationId xmlns:a16="http://schemas.microsoft.com/office/drawing/2014/main" id="{808A6C79-F9CC-4BCD-9C51-B557E3E51955}"/>
              </a:ext>
            </a:extLst>
          </p:cNvPr>
          <p:cNvPicPr>
            <a:picLocks noChangeAspect="1"/>
          </p:cNvPicPr>
          <p:nvPr/>
        </p:nvPicPr>
        <p:blipFill>
          <a:blip r:embed="rId3"/>
          <a:stretch>
            <a:fillRect/>
          </a:stretch>
        </p:blipFill>
        <p:spPr>
          <a:xfrm>
            <a:off x="4208690" y="327628"/>
            <a:ext cx="3846738" cy="4630419"/>
          </a:xfrm>
          <a:prstGeom prst="rect">
            <a:avLst/>
          </a:prstGeom>
        </p:spPr>
      </p:pic>
      <p:sp>
        <p:nvSpPr>
          <p:cNvPr id="11" name="Arrow: Right 10">
            <a:extLst>
              <a:ext uri="{FF2B5EF4-FFF2-40B4-BE49-F238E27FC236}">
                <a16:creationId xmlns:a16="http://schemas.microsoft.com/office/drawing/2014/main" id="{34919662-8103-44C0-BBC9-CB2CB25B557B}"/>
              </a:ext>
            </a:extLst>
          </p:cNvPr>
          <p:cNvSpPr/>
          <p:nvPr/>
        </p:nvSpPr>
        <p:spPr>
          <a:xfrm rot="12041349">
            <a:off x="7793818" y="3709128"/>
            <a:ext cx="1064603" cy="256142"/>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pPr>
            <a:endParaRPr lang="sv-SE" sz="1800" kern="1200" err="1">
              <a:solidFill>
                <a:prstClr val="white"/>
              </a:solidFill>
              <a:latin typeface="Scania Office"/>
            </a:endParaRPr>
          </a:p>
        </p:txBody>
      </p:sp>
    </p:spTree>
    <p:extLst>
      <p:ext uri="{BB962C8B-B14F-4D97-AF65-F5344CB8AC3E}">
        <p14:creationId xmlns:p14="http://schemas.microsoft.com/office/powerpoint/2010/main" val="21661843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2D104C-64D0-43DE-B724-B1CD3B510DEA}"/>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91</a:t>
            </a:fld>
            <a:endParaRPr lang="en-US" kern="1200">
              <a:solidFill>
                <a:srgbClr val="041E42"/>
              </a:solidFill>
              <a:latin typeface="Scania Office"/>
              <a:ea typeface="+mn-ea"/>
              <a:cs typeface="+mn-cs"/>
            </a:endParaRPr>
          </a:p>
        </p:txBody>
      </p:sp>
      <p:sp>
        <p:nvSpPr>
          <p:cNvPr id="14" name="Title 5">
            <a:extLst>
              <a:ext uri="{FF2B5EF4-FFF2-40B4-BE49-F238E27FC236}">
                <a16:creationId xmlns:a16="http://schemas.microsoft.com/office/drawing/2014/main" id="{31F920F0-6529-4767-9A4C-991A3D2FBF1E}"/>
              </a:ext>
            </a:extLst>
          </p:cNvPr>
          <p:cNvSpPr>
            <a:spLocks noGrp="1"/>
          </p:cNvSpPr>
          <p:nvPr>
            <p:ph type="title"/>
          </p:nvPr>
        </p:nvSpPr>
        <p:spPr>
          <a:xfrm>
            <a:off x="386954" y="273844"/>
            <a:ext cx="7939167" cy="785813"/>
          </a:xfrm>
        </p:spPr>
        <p:txBody>
          <a:bodyPr/>
          <a:lstStyle/>
          <a:p>
            <a:r>
              <a:rPr lang="sv-SE" b="1">
                <a:cs typeface="Arial" panose="020B0604020202020204" pitchFamily="34" charset="0"/>
              </a:rPr>
              <a:t>12/24V Power </a:t>
            </a:r>
            <a:r>
              <a:rPr lang="sv-SE" b="1" err="1">
                <a:cs typeface="Arial" panose="020B0604020202020204" pitchFamily="34" charset="0"/>
              </a:rPr>
              <a:t>Supply</a:t>
            </a:r>
            <a:endParaRPr lang="sv-SE" b="1">
              <a:cs typeface="Arial" panose="020B0604020202020204" pitchFamily="34" charset="0"/>
            </a:endParaRPr>
          </a:p>
        </p:txBody>
      </p:sp>
      <p:sp>
        <p:nvSpPr>
          <p:cNvPr id="15" name="Content Placeholder 9">
            <a:extLst>
              <a:ext uri="{FF2B5EF4-FFF2-40B4-BE49-F238E27FC236}">
                <a16:creationId xmlns:a16="http://schemas.microsoft.com/office/drawing/2014/main" id="{3D1750FB-9B56-462A-A254-5283F80B2D46}"/>
              </a:ext>
            </a:extLst>
          </p:cNvPr>
          <p:cNvSpPr>
            <a:spLocks noGrp="1"/>
          </p:cNvSpPr>
          <p:nvPr>
            <p:ph idx="1"/>
          </p:nvPr>
        </p:nvSpPr>
        <p:spPr>
          <a:xfrm>
            <a:off x="386953" y="1340322"/>
            <a:ext cx="3821738" cy="3120258"/>
          </a:xfrm>
        </p:spPr>
        <p:txBody>
          <a:bodyPr/>
          <a:lstStyle/>
          <a:p>
            <a:r>
              <a:rPr lang="sv-SE">
                <a:cs typeface="Arial" panose="020B0604020202020204" pitchFamily="34" charset="0"/>
              </a:rPr>
              <a:t>Central </a:t>
            </a:r>
            <a:r>
              <a:rPr lang="sv-SE" err="1">
                <a:cs typeface="Arial" panose="020B0604020202020204" pitchFamily="34" charset="0"/>
              </a:rPr>
              <a:t>elétrica</a:t>
            </a:r>
            <a:endParaRPr lang="sv-SE">
              <a:cs typeface="Arial" panose="020B0604020202020204" pitchFamily="34" charset="0"/>
            </a:endParaRPr>
          </a:p>
          <a:p>
            <a:pPr lvl="1"/>
            <a:r>
              <a:rPr lang="sv-SE" err="1">
                <a:cs typeface="Arial" panose="020B0604020202020204" pitchFamily="34" charset="0"/>
              </a:rPr>
              <a:t>Variação</a:t>
            </a:r>
            <a:r>
              <a:rPr lang="sv-SE">
                <a:cs typeface="Arial" panose="020B0604020202020204" pitchFamily="34" charset="0"/>
              </a:rPr>
              <a:t> </a:t>
            </a:r>
            <a:r>
              <a:rPr lang="sv-SE" err="1">
                <a:cs typeface="Arial" panose="020B0604020202020204" pitchFamily="34" charset="0"/>
              </a:rPr>
              <a:t>dependente</a:t>
            </a:r>
            <a:r>
              <a:rPr lang="sv-SE">
                <a:cs typeface="Arial" panose="020B0604020202020204" pitchFamily="34" charset="0"/>
              </a:rPr>
              <a:t> dos </a:t>
            </a:r>
            <a:r>
              <a:rPr lang="sv-SE" err="1">
                <a:cs typeface="Arial" panose="020B0604020202020204" pitchFamily="34" charset="0"/>
              </a:rPr>
              <a:t>opcionais</a:t>
            </a:r>
            <a:endParaRPr lang="sv-SE">
              <a:cs typeface="Arial" panose="020B0604020202020204" pitchFamily="34" charset="0"/>
            </a:endParaRPr>
          </a:p>
          <a:p>
            <a:pPr lvl="2"/>
            <a:r>
              <a:rPr lang="sv-SE" err="1">
                <a:cs typeface="Arial" panose="020B0604020202020204" pitchFamily="34" charset="0"/>
              </a:rPr>
              <a:t>Parada</a:t>
            </a:r>
            <a:r>
              <a:rPr lang="sv-SE">
                <a:cs typeface="Arial" panose="020B0604020202020204" pitchFamily="34" charset="0"/>
              </a:rPr>
              <a:t> de </a:t>
            </a:r>
            <a:r>
              <a:rPr lang="sv-SE" err="1">
                <a:cs typeface="Arial" panose="020B0604020202020204" pitchFamily="34" charset="0"/>
              </a:rPr>
              <a:t>emergência</a:t>
            </a:r>
            <a:r>
              <a:rPr lang="sv-SE">
                <a:cs typeface="Arial" panose="020B0604020202020204" pitchFamily="34" charset="0"/>
              </a:rPr>
              <a:t> (</a:t>
            </a:r>
            <a:r>
              <a:rPr lang="sv-SE" err="1">
                <a:cs typeface="Arial" panose="020B0604020202020204" pitchFamily="34" charset="0"/>
              </a:rPr>
              <a:t>Emergency</a:t>
            </a:r>
            <a:r>
              <a:rPr lang="sv-SE">
                <a:cs typeface="Arial" panose="020B0604020202020204" pitchFamily="34" charset="0"/>
              </a:rPr>
              <a:t> Stop)</a:t>
            </a:r>
          </a:p>
          <a:p>
            <a:pPr lvl="2"/>
            <a:r>
              <a:rPr lang="sv-SE" err="1">
                <a:cs typeface="Arial" panose="020B0604020202020204" pitchFamily="34" charset="0"/>
              </a:rPr>
              <a:t>Accessory</a:t>
            </a:r>
            <a:r>
              <a:rPr lang="sv-SE">
                <a:cs typeface="Arial" panose="020B0604020202020204" pitchFamily="34" charset="0"/>
              </a:rPr>
              <a:t> mode </a:t>
            </a:r>
            <a:r>
              <a:rPr lang="sv-SE" err="1">
                <a:cs typeface="Arial" panose="020B0604020202020204" pitchFamily="34" charset="0"/>
              </a:rPr>
              <a:t>power-relay</a:t>
            </a:r>
            <a:br>
              <a:rPr lang="sv-SE">
                <a:cs typeface="Arial" panose="020B0604020202020204" pitchFamily="34" charset="0"/>
              </a:rPr>
            </a:br>
            <a:r>
              <a:rPr lang="sv-SE">
                <a:cs typeface="Arial" panose="020B0604020202020204" pitchFamily="34" charset="0"/>
              </a:rPr>
              <a:t>(150A)</a:t>
            </a:r>
          </a:p>
          <a:p>
            <a:pPr lvl="1"/>
            <a:r>
              <a:rPr lang="sv-SE">
                <a:cs typeface="Arial" panose="020B0604020202020204" pitchFamily="34" charset="0"/>
              </a:rPr>
              <a:t>Interface </a:t>
            </a:r>
            <a:r>
              <a:rPr lang="sv-SE" err="1">
                <a:cs typeface="Arial" panose="020B0604020202020204" pitchFamily="34" charset="0"/>
              </a:rPr>
              <a:t>física</a:t>
            </a:r>
            <a:r>
              <a:rPr lang="sv-SE">
                <a:cs typeface="Arial" panose="020B0604020202020204" pitchFamily="34" charset="0"/>
              </a:rPr>
              <a:t> </a:t>
            </a:r>
            <a:r>
              <a:rPr lang="sv-SE" err="1">
                <a:cs typeface="Arial" panose="020B0604020202020204" pitchFamily="34" charset="0"/>
              </a:rPr>
              <a:t>idêntica</a:t>
            </a:r>
            <a:endParaRPr lang="sv-SE">
              <a:cs typeface="Arial" panose="020B0604020202020204" pitchFamily="34" charset="0"/>
            </a:endParaRPr>
          </a:p>
          <a:p>
            <a:pPr lvl="1"/>
            <a:r>
              <a:rPr lang="sv-SE" err="1">
                <a:cs typeface="Arial" panose="020B0604020202020204" pitchFamily="34" charset="0"/>
              </a:rPr>
              <a:t>Fusíveis</a:t>
            </a:r>
            <a:r>
              <a:rPr lang="sv-SE">
                <a:cs typeface="Arial" panose="020B0604020202020204" pitchFamily="34" charset="0"/>
              </a:rPr>
              <a:t> (30, Em., Ac.)</a:t>
            </a:r>
          </a:p>
          <a:p>
            <a:endParaRPr lang="sv-SE">
              <a:cs typeface="Arial" panose="020B0604020202020204" pitchFamily="34" charset="0"/>
            </a:endParaRPr>
          </a:p>
          <a:p>
            <a:endParaRPr lang="sv-SE">
              <a:cs typeface="Arial" panose="020B0604020202020204" pitchFamily="34" charset="0"/>
            </a:endParaRPr>
          </a:p>
        </p:txBody>
      </p:sp>
      <p:pic>
        <p:nvPicPr>
          <p:cNvPr id="18" name="Bildobjekt 5">
            <a:extLst>
              <a:ext uri="{FF2B5EF4-FFF2-40B4-BE49-F238E27FC236}">
                <a16:creationId xmlns:a16="http://schemas.microsoft.com/office/drawing/2014/main" id="{808A6C79-F9CC-4BCD-9C51-B557E3E51955}"/>
              </a:ext>
            </a:extLst>
          </p:cNvPr>
          <p:cNvPicPr>
            <a:picLocks noChangeAspect="1"/>
          </p:cNvPicPr>
          <p:nvPr/>
        </p:nvPicPr>
        <p:blipFill>
          <a:blip r:embed="rId3"/>
          <a:stretch>
            <a:fillRect/>
          </a:stretch>
        </p:blipFill>
        <p:spPr>
          <a:xfrm>
            <a:off x="4208690" y="327628"/>
            <a:ext cx="3846738" cy="4630419"/>
          </a:xfrm>
          <a:prstGeom prst="rect">
            <a:avLst/>
          </a:prstGeom>
        </p:spPr>
      </p:pic>
    </p:spTree>
    <p:extLst>
      <p:ext uri="{BB962C8B-B14F-4D97-AF65-F5344CB8AC3E}">
        <p14:creationId xmlns:p14="http://schemas.microsoft.com/office/powerpoint/2010/main" val="41430663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2BF41F7-0156-4C39-9AC8-0ED89403E5C5}"/>
              </a:ext>
            </a:extLst>
          </p:cNvPr>
          <p:cNvSpPr>
            <a:spLocks noGrp="1"/>
          </p:cNvSpPr>
          <p:nvPr>
            <p:ph idx="1"/>
          </p:nvPr>
        </p:nvSpPr>
        <p:spPr>
          <a:xfrm>
            <a:off x="386953" y="1340322"/>
            <a:ext cx="3878564" cy="3120258"/>
          </a:xfrm>
        </p:spPr>
        <p:txBody>
          <a:bodyPr/>
          <a:lstStyle/>
          <a:p>
            <a:r>
              <a:rPr lang="sv-SE" err="1">
                <a:cs typeface="Arial" panose="020B0604020202020204" pitchFamily="34" charset="0"/>
              </a:rPr>
              <a:t>Compartimento</a:t>
            </a:r>
            <a:r>
              <a:rPr lang="sv-SE">
                <a:cs typeface="Arial" panose="020B0604020202020204" pitchFamily="34" charset="0"/>
              </a:rPr>
              <a:t> do motor</a:t>
            </a:r>
          </a:p>
          <a:p>
            <a:pPr lvl="1"/>
            <a:r>
              <a:rPr lang="sv-SE">
                <a:cs typeface="Arial" panose="020B0604020202020204" pitchFamily="34" charset="0"/>
              </a:rPr>
              <a:t>Central </a:t>
            </a:r>
            <a:r>
              <a:rPr lang="sv-SE" err="1">
                <a:cs typeface="Arial" panose="020B0604020202020204" pitchFamily="34" charset="0"/>
              </a:rPr>
              <a:t>elétrica</a:t>
            </a:r>
            <a:r>
              <a:rPr lang="sv-SE">
                <a:cs typeface="Arial" panose="020B0604020202020204" pitchFamily="34" charset="0"/>
              </a:rPr>
              <a:t> de </a:t>
            </a:r>
            <a:r>
              <a:rPr lang="sv-SE" err="1">
                <a:cs typeface="Arial" panose="020B0604020202020204" pitchFamily="34" charset="0"/>
              </a:rPr>
              <a:t>alimentação</a:t>
            </a:r>
            <a:r>
              <a:rPr lang="sv-SE">
                <a:cs typeface="Arial" panose="020B0604020202020204" pitchFamily="34" charset="0"/>
              </a:rPr>
              <a:t> (P11)</a:t>
            </a:r>
          </a:p>
        </p:txBody>
      </p:sp>
      <p:sp>
        <p:nvSpPr>
          <p:cNvPr id="5" name="Slide Number Placeholder 4">
            <a:extLst>
              <a:ext uri="{FF2B5EF4-FFF2-40B4-BE49-F238E27FC236}">
                <a16:creationId xmlns:a16="http://schemas.microsoft.com/office/drawing/2014/main" id="{412D104C-64D0-43DE-B724-B1CD3B510DEA}"/>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92</a:t>
            </a:fld>
            <a:endParaRPr lang="en-US" kern="1200">
              <a:solidFill>
                <a:srgbClr val="041E42"/>
              </a:solidFill>
              <a:latin typeface="Scania Office"/>
              <a:ea typeface="+mn-ea"/>
              <a:cs typeface="+mn-cs"/>
            </a:endParaRPr>
          </a:p>
        </p:txBody>
      </p:sp>
      <p:pic>
        <p:nvPicPr>
          <p:cNvPr id="14" name="Picture 1" descr="image001">
            <a:extLst>
              <a:ext uri="{FF2B5EF4-FFF2-40B4-BE49-F238E27FC236}">
                <a16:creationId xmlns:a16="http://schemas.microsoft.com/office/drawing/2014/main" id="{123B4D06-373E-4BFD-BA03-935FFCF69A5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80680" y="1325409"/>
            <a:ext cx="3102573" cy="33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5">
            <a:extLst>
              <a:ext uri="{FF2B5EF4-FFF2-40B4-BE49-F238E27FC236}">
                <a16:creationId xmlns:a16="http://schemas.microsoft.com/office/drawing/2014/main" id="{BA17A488-F4AC-4663-8B92-DDE761B76645}"/>
              </a:ext>
            </a:extLst>
          </p:cNvPr>
          <p:cNvSpPr>
            <a:spLocks noGrp="1"/>
          </p:cNvSpPr>
          <p:nvPr>
            <p:ph type="title"/>
          </p:nvPr>
        </p:nvSpPr>
        <p:spPr>
          <a:xfrm>
            <a:off x="386954" y="273844"/>
            <a:ext cx="7939167" cy="785813"/>
          </a:xfrm>
        </p:spPr>
        <p:txBody>
          <a:bodyPr/>
          <a:lstStyle/>
          <a:p>
            <a:r>
              <a:rPr lang="sv-SE" b="1">
                <a:cs typeface="Arial" panose="020B0604020202020204" pitchFamily="34" charset="0"/>
              </a:rPr>
              <a:t>12/24V Power </a:t>
            </a:r>
            <a:r>
              <a:rPr lang="sv-SE" b="1" err="1">
                <a:cs typeface="Arial" panose="020B0604020202020204" pitchFamily="34" charset="0"/>
              </a:rPr>
              <a:t>Supply</a:t>
            </a:r>
            <a:endParaRPr lang="sv-SE" b="1">
              <a:cs typeface="Arial" panose="020B0604020202020204" pitchFamily="34" charset="0"/>
            </a:endParaRPr>
          </a:p>
        </p:txBody>
      </p:sp>
    </p:spTree>
    <p:extLst>
      <p:ext uri="{BB962C8B-B14F-4D97-AF65-F5344CB8AC3E}">
        <p14:creationId xmlns:p14="http://schemas.microsoft.com/office/powerpoint/2010/main" val="35559653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2BF41F7-0156-4C39-9AC8-0ED89403E5C5}"/>
              </a:ext>
            </a:extLst>
          </p:cNvPr>
          <p:cNvSpPr>
            <a:spLocks noGrp="1"/>
          </p:cNvSpPr>
          <p:nvPr>
            <p:ph idx="1"/>
          </p:nvPr>
        </p:nvSpPr>
        <p:spPr>
          <a:xfrm>
            <a:off x="386953" y="1340322"/>
            <a:ext cx="3878564" cy="3120258"/>
          </a:xfrm>
        </p:spPr>
        <p:txBody>
          <a:bodyPr/>
          <a:lstStyle/>
          <a:p>
            <a:r>
              <a:rPr lang="sv-SE" err="1">
                <a:cs typeface="Arial" panose="020B0604020202020204" pitchFamily="34" charset="0"/>
              </a:rPr>
              <a:t>Compartimento</a:t>
            </a:r>
            <a:r>
              <a:rPr lang="sv-SE">
                <a:cs typeface="Arial" panose="020B0604020202020204" pitchFamily="34" charset="0"/>
              </a:rPr>
              <a:t> do motor</a:t>
            </a:r>
          </a:p>
          <a:p>
            <a:pPr lvl="1"/>
            <a:r>
              <a:rPr lang="sv-SE">
                <a:cs typeface="Arial" panose="020B0604020202020204" pitchFamily="34" charset="0"/>
              </a:rPr>
              <a:t>Central </a:t>
            </a:r>
            <a:r>
              <a:rPr lang="sv-SE" err="1">
                <a:cs typeface="Arial" panose="020B0604020202020204" pitchFamily="34" charset="0"/>
              </a:rPr>
              <a:t>elétrica</a:t>
            </a:r>
            <a:r>
              <a:rPr lang="sv-SE">
                <a:cs typeface="Arial" panose="020B0604020202020204" pitchFamily="34" charset="0"/>
              </a:rPr>
              <a:t> de </a:t>
            </a:r>
            <a:r>
              <a:rPr lang="sv-SE" err="1">
                <a:cs typeface="Arial" panose="020B0604020202020204" pitchFamily="34" charset="0"/>
              </a:rPr>
              <a:t>alimentação</a:t>
            </a:r>
            <a:r>
              <a:rPr lang="sv-SE">
                <a:cs typeface="Arial" panose="020B0604020202020204" pitchFamily="34" charset="0"/>
              </a:rPr>
              <a:t> (P11)</a:t>
            </a:r>
          </a:p>
          <a:p>
            <a:pPr lvl="1"/>
            <a:r>
              <a:rPr lang="sv-SE" err="1">
                <a:cs typeface="Arial" panose="020B0604020202020204" pitchFamily="34" charset="0"/>
              </a:rPr>
              <a:t>Dois</a:t>
            </a:r>
            <a:r>
              <a:rPr lang="sv-SE">
                <a:cs typeface="Arial" panose="020B0604020202020204" pitchFamily="34" charset="0"/>
              </a:rPr>
              <a:t> mega </a:t>
            </a:r>
            <a:r>
              <a:rPr lang="sv-SE" err="1">
                <a:cs typeface="Arial" panose="020B0604020202020204" pitchFamily="34" charset="0"/>
              </a:rPr>
              <a:t>fusíveis</a:t>
            </a:r>
            <a:r>
              <a:rPr lang="sv-SE">
                <a:cs typeface="Arial" panose="020B0604020202020204" pitchFamily="34" charset="0"/>
              </a:rPr>
              <a:t> para </a:t>
            </a:r>
            <a:r>
              <a:rPr lang="sv-SE" err="1">
                <a:cs typeface="Arial" panose="020B0604020202020204" pitchFamily="34" charset="0"/>
              </a:rPr>
              <a:t>carroceria</a:t>
            </a:r>
            <a:r>
              <a:rPr lang="sv-SE">
                <a:cs typeface="Arial" panose="020B0604020202020204" pitchFamily="34" charset="0"/>
              </a:rPr>
              <a:t>, </a:t>
            </a:r>
            <a:r>
              <a:rPr lang="sv-SE" err="1">
                <a:cs typeface="Arial" panose="020B0604020202020204" pitchFamily="34" charset="0"/>
              </a:rPr>
              <a:t>linha</a:t>
            </a:r>
            <a:r>
              <a:rPr lang="sv-SE">
                <a:cs typeface="Arial" panose="020B0604020202020204" pitchFamily="34" charset="0"/>
              </a:rPr>
              <a:t> 30 (F, G)</a:t>
            </a:r>
          </a:p>
        </p:txBody>
      </p:sp>
      <p:sp>
        <p:nvSpPr>
          <p:cNvPr id="5" name="Slide Number Placeholder 4">
            <a:extLst>
              <a:ext uri="{FF2B5EF4-FFF2-40B4-BE49-F238E27FC236}">
                <a16:creationId xmlns:a16="http://schemas.microsoft.com/office/drawing/2014/main" id="{412D104C-64D0-43DE-B724-B1CD3B510DEA}"/>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93</a:t>
            </a:fld>
            <a:endParaRPr lang="en-US" kern="1200">
              <a:solidFill>
                <a:srgbClr val="041E42"/>
              </a:solidFill>
              <a:latin typeface="Scania Office"/>
              <a:ea typeface="+mn-ea"/>
              <a:cs typeface="+mn-cs"/>
            </a:endParaRPr>
          </a:p>
        </p:txBody>
      </p:sp>
      <p:pic>
        <p:nvPicPr>
          <p:cNvPr id="14" name="Picture 1" descr="image001">
            <a:extLst>
              <a:ext uri="{FF2B5EF4-FFF2-40B4-BE49-F238E27FC236}">
                <a16:creationId xmlns:a16="http://schemas.microsoft.com/office/drawing/2014/main" id="{123B4D06-373E-4BFD-BA03-935FFCF69A5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80680" y="1325409"/>
            <a:ext cx="3102573" cy="33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ktangel med rundade hörn 1">
            <a:extLst>
              <a:ext uri="{FF2B5EF4-FFF2-40B4-BE49-F238E27FC236}">
                <a16:creationId xmlns:a16="http://schemas.microsoft.com/office/drawing/2014/main" id="{CCC1456E-94FB-4B0E-A38A-16F19270712D}"/>
              </a:ext>
            </a:extLst>
          </p:cNvPr>
          <p:cNvSpPr/>
          <p:nvPr/>
        </p:nvSpPr>
        <p:spPr>
          <a:xfrm>
            <a:off x="4826868" y="1699412"/>
            <a:ext cx="789243" cy="1111719"/>
          </a:xfrm>
          <a:prstGeom prst="roundRect">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GB" sz="1350" kern="1200">
              <a:solidFill>
                <a:prstClr val="white"/>
              </a:solidFill>
              <a:latin typeface="Scania Office"/>
            </a:endParaRPr>
          </a:p>
        </p:txBody>
      </p:sp>
      <p:cxnSp>
        <p:nvCxnSpPr>
          <p:cNvPr id="24" name="Rak pil 12">
            <a:extLst>
              <a:ext uri="{FF2B5EF4-FFF2-40B4-BE49-F238E27FC236}">
                <a16:creationId xmlns:a16="http://schemas.microsoft.com/office/drawing/2014/main" id="{8ECBDA21-5D2A-4352-961F-ED2E0D115A96}"/>
              </a:ext>
            </a:extLst>
          </p:cNvPr>
          <p:cNvCxnSpPr>
            <a:cxnSpLocks/>
          </p:cNvCxnSpPr>
          <p:nvPr/>
        </p:nvCxnSpPr>
        <p:spPr>
          <a:xfrm>
            <a:off x="4956755" y="1282123"/>
            <a:ext cx="26784" cy="556037"/>
          </a:xfrm>
          <a:prstGeom prst="straightConnector1">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Rak pil 13">
            <a:extLst>
              <a:ext uri="{FF2B5EF4-FFF2-40B4-BE49-F238E27FC236}">
                <a16:creationId xmlns:a16="http://schemas.microsoft.com/office/drawing/2014/main" id="{3211DB7F-C45D-4285-A23F-AC5367209A0F}"/>
              </a:ext>
            </a:extLst>
          </p:cNvPr>
          <p:cNvCxnSpPr>
            <a:cxnSpLocks/>
          </p:cNvCxnSpPr>
          <p:nvPr/>
        </p:nvCxnSpPr>
        <p:spPr>
          <a:xfrm>
            <a:off x="5313944" y="1257313"/>
            <a:ext cx="26784" cy="556037"/>
          </a:xfrm>
          <a:prstGeom prst="straightConnector1">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textruta 5">
            <a:extLst>
              <a:ext uri="{FF2B5EF4-FFF2-40B4-BE49-F238E27FC236}">
                <a16:creationId xmlns:a16="http://schemas.microsoft.com/office/drawing/2014/main" id="{2B56793D-A747-48D1-A5DA-72D2361CF65B}"/>
              </a:ext>
            </a:extLst>
          </p:cNvPr>
          <p:cNvSpPr txBox="1"/>
          <p:nvPr/>
        </p:nvSpPr>
        <p:spPr>
          <a:xfrm>
            <a:off x="4856062" y="945123"/>
            <a:ext cx="725135" cy="369332"/>
          </a:xfrm>
          <a:prstGeom prst="rect">
            <a:avLst/>
          </a:prstGeom>
          <a:noFill/>
        </p:spPr>
        <p:txBody>
          <a:bodyPr wrap="square" rtlCol="0">
            <a:spAutoFit/>
          </a:bodyPr>
          <a:lstStyle/>
          <a:p>
            <a:pPr defTabSz="685800">
              <a:buClrTx/>
            </a:pPr>
            <a:r>
              <a:rPr lang="sv-SE" sz="1800" kern="1200">
                <a:solidFill>
                  <a:srgbClr val="00B050"/>
                </a:solidFill>
                <a:latin typeface="Scania Office"/>
                <a:ea typeface="+mn-ea"/>
                <a:cs typeface="Arial" panose="020B0604020202020204" pitchFamily="34" charset="0"/>
              </a:rPr>
              <a:t>F   G </a:t>
            </a:r>
            <a:endParaRPr lang="en-GB" sz="1800" kern="1200">
              <a:solidFill>
                <a:srgbClr val="00B050"/>
              </a:solidFill>
              <a:latin typeface="Scania Office"/>
              <a:ea typeface="+mn-ea"/>
              <a:cs typeface="Arial" panose="020B0604020202020204" pitchFamily="34" charset="0"/>
            </a:endParaRPr>
          </a:p>
        </p:txBody>
      </p:sp>
      <p:sp>
        <p:nvSpPr>
          <p:cNvPr id="18" name="Title 5">
            <a:extLst>
              <a:ext uri="{FF2B5EF4-FFF2-40B4-BE49-F238E27FC236}">
                <a16:creationId xmlns:a16="http://schemas.microsoft.com/office/drawing/2014/main" id="{BA17A488-F4AC-4663-8B92-DDE761B76645}"/>
              </a:ext>
            </a:extLst>
          </p:cNvPr>
          <p:cNvSpPr>
            <a:spLocks noGrp="1"/>
          </p:cNvSpPr>
          <p:nvPr>
            <p:ph type="title"/>
          </p:nvPr>
        </p:nvSpPr>
        <p:spPr>
          <a:xfrm>
            <a:off x="386954" y="273844"/>
            <a:ext cx="7939167" cy="785813"/>
          </a:xfrm>
        </p:spPr>
        <p:txBody>
          <a:bodyPr/>
          <a:lstStyle/>
          <a:p>
            <a:r>
              <a:rPr lang="sv-SE" b="1">
                <a:cs typeface="Arial" panose="020B0604020202020204" pitchFamily="34" charset="0"/>
              </a:rPr>
              <a:t>12/24V Power </a:t>
            </a:r>
            <a:r>
              <a:rPr lang="sv-SE" b="1" err="1">
                <a:cs typeface="Arial" panose="020B0604020202020204" pitchFamily="34" charset="0"/>
              </a:rPr>
              <a:t>Supply</a:t>
            </a:r>
            <a:endParaRPr lang="sv-SE" b="1">
              <a:cs typeface="Arial" panose="020B0604020202020204" pitchFamily="34" charset="0"/>
            </a:endParaRPr>
          </a:p>
        </p:txBody>
      </p:sp>
    </p:spTree>
    <p:extLst>
      <p:ext uri="{BB962C8B-B14F-4D97-AF65-F5344CB8AC3E}">
        <p14:creationId xmlns:p14="http://schemas.microsoft.com/office/powerpoint/2010/main" val="3565692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2BF41F7-0156-4C39-9AC8-0ED89403E5C5}"/>
              </a:ext>
            </a:extLst>
          </p:cNvPr>
          <p:cNvSpPr>
            <a:spLocks noGrp="1"/>
          </p:cNvSpPr>
          <p:nvPr>
            <p:ph idx="1"/>
          </p:nvPr>
        </p:nvSpPr>
        <p:spPr>
          <a:xfrm>
            <a:off x="386953" y="1340322"/>
            <a:ext cx="3878564" cy="3120258"/>
          </a:xfrm>
        </p:spPr>
        <p:txBody>
          <a:bodyPr/>
          <a:lstStyle/>
          <a:p>
            <a:r>
              <a:rPr lang="sv-SE" err="1">
                <a:cs typeface="Arial" panose="020B0604020202020204" pitchFamily="34" charset="0"/>
              </a:rPr>
              <a:t>Compartimento</a:t>
            </a:r>
            <a:r>
              <a:rPr lang="sv-SE">
                <a:cs typeface="Arial" panose="020B0604020202020204" pitchFamily="34" charset="0"/>
              </a:rPr>
              <a:t> do motor</a:t>
            </a:r>
          </a:p>
          <a:p>
            <a:pPr lvl="1"/>
            <a:r>
              <a:rPr lang="sv-SE">
                <a:cs typeface="Arial" panose="020B0604020202020204" pitchFamily="34" charset="0"/>
              </a:rPr>
              <a:t>Central </a:t>
            </a:r>
            <a:r>
              <a:rPr lang="sv-SE" err="1">
                <a:cs typeface="Arial" panose="020B0604020202020204" pitchFamily="34" charset="0"/>
              </a:rPr>
              <a:t>elétrica</a:t>
            </a:r>
            <a:r>
              <a:rPr lang="sv-SE">
                <a:cs typeface="Arial" panose="020B0604020202020204" pitchFamily="34" charset="0"/>
              </a:rPr>
              <a:t> de </a:t>
            </a:r>
            <a:r>
              <a:rPr lang="sv-SE" err="1">
                <a:cs typeface="Arial" panose="020B0604020202020204" pitchFamily="34" charset="0"/>
              </a:rPr>
              <a:t>alimentação</a:t>
            </a:r>
            <a:r>
              <a:rPr lang="sv-SE">
                <a:cs typeface="Arial" panose="020B0604020202020204" pitchFamily="34" charset="0"/>
              </a:rPr>
              <a:t> (P11)</a:t>
            </a:r>
          </a:p>
          <a:p>
            <a:pPr lvl="1"/>
            <a:r>
              <a:rPr lang="sv-SE" err="1">
                <a:cs typeface="Arial" panose="020B0604020202020204" pitchFamily="34" charset="0"/>
              </a:rPr>
              <a:t>Dois</a:t>
            </a:r>
            <a:r>
              <a:rPr lang="sv-SE">
                <a:cs typeface="Arial" panose="020B0604020202020204" pitchFamily="34" charset="0"/>
              </a:rPr>
              <a:t> mega </a:t>
            </a:r>
            <a:r>
              <a:rPr lang="sv-SE" err="1">
                <a:cs typeface="Arial" panose="020B0604020202020204" pitchFamily="34" charset="0"/>
              </a:rPr>
              <a:t>fusíveis</a:t>
            </a:r>
            <a:r>
              <a:rPr lang="sv-SE">
                <a:cs typeface="Arial" panose="020B0604020202020204" pitchFamily="34" charset="0"/>
              </a:rPr>
              <a:t> para </a:t>
            </a:r>
            <a:r>
              <a:rPr lang="sv-SE" err="1">
                <a:cs typeface="Arial" panose="020B0604020202020204" pitchFamily="34" charset="0"/>
              </a:rPr>
              <a:t>carroceria</a:t>
            </a:r>
            <a:r>
              <a:rPr lang="sv-SE">
                <a:cs typeface="Arial" panose="020B0604020202020204" pitchFamily="34" charset="0"/>
              </a:rPr>
              <a:t>, </a:t>
            </a:r>
            <a:r>
              <a:rPr lang="sv-SE" err="1">
                <a:cs typeface="Arial" panose="020B0604020202020204" pitchFamily="34" charset="0"/>
              </a:rPr>
              <a:t>linha</a:t>
            </a:r>
            <a:r>
              <a:rPr lang="sv-SE">
                <a:cs typeface="Arial" panose="020B0604020202020204" pitchFamily="34" charset="0"/>
              </a:rPr>
              <a:t> 30 (F, G)</a:t>
            </a:r>
          </a:p>
          <a:p>
            <a:pPr lvl="1"/>
            <a:r>
              <a:rPr lang="sv-SE" err="1">
                <a:cs typeface="Arial" panose="020B0604020202020204" pitchFamily="34" charset="0"/>
              </a:rPr>
              <a:t>Conexão</a:t>
            </a:r>
            <a:r>
              <a:rPr lang="sv-SE">
                <a:cs typeface="Arial" panose="020B0604020202020204" pitchFamily="34" charset="0"/>
              </a:rPr>
              <a:t> de </a:t>
            </a:r>
            <a:r>
              <a:rPr lang="sv-SE" err="1">
                <a:cs typeface="Arial" panose="020B0604020202020204" pitchFamily="34" charset="0"/>
              </a:rPr>
              <a:t>partida</a:t>
            </a:r>
            <a:r>
              <a:rPr lang="sv-SE">
                <a:cs typeface="Arial" panose="020B0604020202020204" pitchFamily="34" charset="0"/>
              </a:rPr>
              <a:t> </a:t>
            </a:r>
            <a:r>
              <a:rPr lang="sv-SE" err="1">
                <a:cs typeface="Arial" panose="020B0604020202020204" pitchFamily="34" charset="0"/>
              </a:rPr>
              <a:t>auxiliar</a:t>
            </a:r>
            <a:r>
              <a:rPr lang="sv-SE">
                <a:cs typeface="Arial" panose="020B0604020202020204" pitchFamily="34" charset="0"/>
              </a:rPr>
              <a:t> (C)</a:t>
            </a:r>
          </a:p>
        </p:txBody>
      </p:sp>
      <p:sp>
        <p:nvSpPr>
          <p:cNvPr id="5" name="Slide Number Placeholder 4">
            <a:extLst>
              <a:ext uri="{FF2B5EF4-FFF2-40B4-BE49-F238E27FC236}">
                <a16:creationId xmlns:a16="http://schemas.microsoft.com/office/drawing/2014/main" id="{412D104C-64D0-43DE-B724-B1CD3B510DEA}"/>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94</a:t>
            </a:fld>
            <a:endParaRPr lang="en-US" kern="1200">
              <a:solidFill>
                <a:srgbClr val="041E42"/>
              </a:solidFill>
              <a:latin typeface="Scania Office"/>
              <a:ea typeface="+mn-ea"/>
              <a:cs typeface="+mn-cs"/>
            </a:endParaRPr>
          </a:p>
        </p:txBody>
      </p:sp>
      <p:pic>
        <p:nvPicPr>
          <p:cNvPr id="14" name="Picture 1" descr="image001">
            <a:extLst>
              <a:ext uri="{FF2B5EF4-FFF2-40B4-BE49-F238E27FC236}">
                <a16:creationId xmlns:a16="http://schemas.microsoft.com/office/drawing/2014/main" id="{123B4D06-373E-4BFD-BA03-935FFCF69A5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80680" y="1325409"/>
            <a:ext cx="3102573" cy="33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ktangel med rundade hörn 11">
            <a:extLst>
              <a:ext uri="{FF2B5EF4-FFF2-40B4-BE49-F238E27FC236}">
                <a16:creationId xmlns:a16="http://schemas.microsoft.com/office/drawing/2014/main" id="{303B52BD-13AC-4DD4-97E0-AEEAAF45E31E}"/>
              </a:ext>
            </a:extLst>
          </p:cNvPr>
          <p:cNvSpPr/>
          <p:nvPr/>
        </p:nvSpPr>
        <p:spPr>
          <a:xfrm>
            <a:off x="5906076" y="2701888"/>
            <a:ext cx="576113" cy="775829"/>
          </a:xfrm>
          <a:prstGeom prst="roundRect">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GB" sz="1350" kern="1200">
              <a:solidFill>
                <a:prstClr val="white"/>
              </a:solidFill>
              <a:latin typeface="Scania Office"/>
            </a:endParaRPr>
          </a:p>
        </p:txBody>
      </p:sp>
      <p:cxnSp>
        <p:nvCxnSpPr>
          <p:cNvPr id="26" name="Rak pil 14">
            <a:extLst>
              <a:ext uri="{FF2B5EF4-FFF2-40B4-BE49-F238E27FC236}">
                <a16:creationId xmlns:a16="http://schemas.microsoft.com/office/drawing/2014/main" id="{D0B828C3-DBA0-4052-8B62-A8AC36F0947C}"/>
              </a:ext>
            </a:extLst>
          </p:cNvPr>
          <p:cNvCxnSpPr>
            <a:cxnSpLocks/>
          </p:cNvCxnSpPr>
          <p:nvPr/>
        </p:nvCxnSpPr>
        <p:spPr>
          <a:xfrm>
            <a:off x="6146817" y="1239970"/>
            <a:ext cx="34914" cy="1391822"/>
          </a:xfrm>
          <a:prstGeom prst="straightConnector1">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textruta 5">
            <a:extLst>
              <a:ext uri="{FF2B5EF4-FFF2-40B4-BE49-F238E27FC236}">
                <a16:creationId xmlns:a16="http://schemas.microsoft.com/office/drawing/2014/main" id="{21ADE774-B840-44C0-BB06-689F099A5E57}"/>
              </a:ext>
            </a:extLst>
          </p:cNvPr>
          <p:cNvSpPr txBox="1"/>
          <p:nvPr/>
        </p:nvSpPr>
        <p:spPr>
          <a:xfrm>
            <a:off x="6031967" y="945123"/>
            <a:ext cx="282973" cy="369332"/>
          </a:xfrm>
          <a:prstGeom prst="rect">
            <a:avLst/>
          </a:prstGeom>
          <a:noFill/>
        </p:spPr>
        <p:txBody>
          <a:bodyPr wrap="square" rtlCol="0">
            <a:spAutoFit/>
          </a:bodyPr>
          <a:lstStyle/>
          <a:p>
            <a:pPr defTabSz="685800">
              <a:buClrTx/>
            </a:pPr>
            <a:r>
              <a:rPr lang="sv-SE" sz="1800" kern="1200">
                <a:solidFill>
                  <a:srgbClr val="00B050"/>
                </a:solidFill>
                <a:latin typeface="Scania Office"/>
                <a:ea typeface="+mn-ea"/>
                <a:cs typeface="Arial" panose="020B0604020202020204" pitchFamily="34" charset="0"/>
              </a:rPr>
              <a:t>C </a:t>
            </a:r>
            <a:endParaRPr lang="en-GB" sz="1800" kern="1200">
              <a:solidFill>
                <a:srgbClr val="00B050"/>
              </a:solidFill>
              <a:latin typeface="Scania Office"/>
              <a:ea typeface="+mn-ea"/>
              <a:cs typeface="Arial" panose="020B0604020202020204" pitchFamily="34" charset="0"/>
            </a:endParaRPr>
          </a:p>
        </p:txBody>
      </p:sp>
      <p:sp>
        <p:nvSpPr>
          <p:cNvPr id="18" name="Title 5">
            <a:extLst>
              <a:ext uri="{FF2B5EF4-FFF2-40B4-BE49-F238E27FC236}">
                <a16:creationId xmlns:a16="http://schemas.microsoft.com/office/drawing/2014/main" id="{BA17A488-F4AC-4663-8B92-DDE761B76645}"/>
              </a:ext>
            </a:extLst>
          </p:cNvPr>
          <p:cNvSpPr>
            <a:spLocks noGrp="1"/>
          </p:cNvSpPr>
          <p:nvPr>
            <p:ph type="title"/>
          </p:nvPr>
        </p:nvSpPr>
        <p:spPr>
          <a:xfrm>
            <a:off x="386954" y="273844"/>
            <a:ext cx="7939167" cy="785813"/>
          </a:xfrm>
        </p:spPr>
        <p:txBody>
          <a:bodyPr/>
          <a:lstStyle/>
          <a:p>
            <a:r>
              <a:rPr lang="sv-SE" b="1">
                <a:cs typeface="Arial" panose="020B0604020202020204" pitchFamily="34" charset="0"/>
              </a:rPr>
              <a:t>12/24V Power </a:t>
            </a:r>
            <a:r>
              <a:rPr lang="sv-SE" b="1" err="1">
                <a:cs typeface="Arial" panose="020B0604020202020204" pitchFamily="34" charset="0"/>
              </a:rPr>
              <a:t>Supply</a:t>
            </a:r>
            <a:endParaRPr lang="sv-SE" b="1">
              <a:cs typeface="Arial" panose="020B0604020202020204" pitchFamily="34" charset="0"/>
            </a:endParaRPr>
          </a:p>
        </p:txBody>
      </p:sp>
    </p:spTree>
    <p:extLst>
      <p:ext uri="{BB962C8B-B14F-4D97-AF65-F5344CB8AC3E}">
        <p14:creationId xmlns:p14="http://schemas.microsoft.com/office/powerpoint/2010/main" val="41415347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4B4DC28-A2CF-42A9-A27C-5CEC0B6148EC}"/>
              </a:ext>
            </a:extLst>
          </p:cNvPr>
          <p:cNvSpPr>
            <a:spLocks noGrp="1"/>
          </p:cNvSpPr>
          <p:nvPr>
            <p:ph type="title"/>
          </p:nvPr>
        </p:nvSpPr>
        <p:spPr/>
        <p:txBody>
          <a:bodyPr/>
          <a:lstStyle/>
          <a:p>
            <a:r>
              <a:rPr lang="sv-SE" b="1">
                <a:cs typeface="Arial" panose="020B0604020202020204" pitchFamily="34" charset="0"/>
              </a:rPr>
              <a:t>Interface de </a:t>
            </a:r>
            <a:r>
              <a:rPr lang="sv-SE" b="1" err="1">
                <a:cs typeface="Arial" panose="020B0604020202020204" pitchFamily="34" charset="0"/>
              </a:rPr>
              <a:t>sinais</a:t>
            </a:r>
            <a:endParaRPr lang="sv-SE" b="1">
              <a:cs typeface="Arial" panose="020B0604020202020204" pitchFamily="34" charset="0"/>
            </a:endParaRPr>
          </a:p>
        </p:txBody>
      </p:sp>
      <p:sp>
        <p:nvSpPr>
          <p:cNvPr id="7" name="Content Placeholder 6">
            <a:extLst>
              <a:ext uri="{FF2B5EF4-FFF2-40B4-BE49-F238E27FC236}">
                <a16:creationId xmlns:a16="http://schemas.microsoft.com/office/drawing/2014/main" id="{86972FEF-E4FA-4E29-AB1F-E9EC239FB779}"/>
              </a:ext>
            </a:extLst>
          </p:cNvPr>
          <p:cNvSpPr>
            <a:spLocks noGrp="1"/>
          </p:cNvSpPr>
          <p:nvPr>
            <p:ph idx="1"/>
          </p:nvPr>
        </p:nvSpPr>
        <p:spPr>
          <a:xfrm>
            <a:off x="386953" y="1340322"/>
            <a:ext cx="3798186" cy="3120258"/>
          </a:xfrm>
        </p:spPr>
        <p:txBody>
          <a:bodyPr/>
          <a:lstStyle/>
          <a:p>
            <a:r>
              <a:rPr lang="sv-SE" err="1">
                <a:cs typeface="Arial" panose="020B0604020202020204" pitchFamily="34" charset="0"/>
              </a:rPr>
              <a:t>Mudanças</a:t>
            </a:r>
            <a:r>
              <a:rPr lang="sv-SE">
                <a:cs typeface="Arial" panose="020B0604020202020204" pitchFamily="34" charset="0"/>
              </a:rPr>
              <a:t> </a:t>
            </a:r>
            <a:r>
              <a:rPr lang="sv-SE" err="1">
                <a:cs typeface="Arial" panose="020B0604020202020204" pitchFamily="34" charset="0"/>
              </a:rPr>
              <a:t>na</a:t>
            </a:r>
            <a:r>
              <a:rPr lang="sv-SE">
                <a:cs typeface="Arial" panose="020B0604020202020204" pitchFamily="34" charset="0"/>
              </a:rPr>
              <a:t> interface de </a:t>
            </a:r>
            <a:r>
              <a:rPr lang="sv-SE" err="1">
                <a:cs typeface="Arial" panose="020B0604020202020204" pitchFamily="34" charset="0"/>
              </a:rPr>
              <a:t>pinagem</a:t>
            </a:r>
            <a:endParaRPr lang="sv-SE">
              <a:cs typeface="Arial" panose="020B0604020202020204" pitchFamily="34" charset="0"/>
            </a:endParaRPr>
          </a:p>
          <a:p>
            <a:r>
              <a:rPr lang="sv-SE">
                <a:cs typeface="Arial" panose="020B0604020202020204" pitchFamily="34" charset="0"/>
              </a:rPr>
              <a:t>Wake-</a:t>
            </a:r>
            <a:r>
              <a:rPr lang="sv-SE" err="1">
                <a:cs typeface="Arial" panose="020B0604020202020204" pitchFamily="34" charset="0"/>
              </a:rPr>
              <a:t>up</a:t>
            </a:r>
            <a:r>
              <a:rPr lang="sv-SE">
                <a:cs typeface="Arial" panose="020B0604020202020204" pitchFamily="34" charset="0"/>
              </a:rPr>
              <a:t> para </a:t>
            </a:r>
            <a:r>
              <a:rPr lang="sv-SE" err="1">
                <a:cs typeface="Arial" panose="020B0604020202020204" pitchFamily="34" charset="0"/>
              </a:rPr>
              <a:t>carroceria</a:t>
            </a:r>
            <a:endParaRPr lang="sv-SE">
              <a:cs typeface="Arial" panose="020B0604020202020204" pitchFamily="34" charset="0"/>
            </a:endParaRPr>
          </a:p>
          <a:p>
            <a:endParaRPr lang="sv-SE">
              <a:cs typeface="Arial" panose="020B0604020202020204" pitchFamily="34" charset="0"/>
            </a:endParaRPr>
          </a:p>
        </p:txBody>
      </p:sp>
      <p:sp>
        <p:nvSpPr>
          <p:cNvPr id="5" name="Slide Number Placeholder 4">
            <a:extLst>
              <a:ext uri="{FF2B5EF4-FFF2-40B4-BE49-F238E27FC236}">
                <a16:creationId xmlns:a16="http://schemas.microsoft.com/office/drawing/2014/main" id="{0A24FECE-828B-4E02-B33D-D78CAD7198D8}"/>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95</a:t>
            </a:fld>
            <a:endParaRPr lang="en-US" kern="1200">
              <a:solidFill>
                <a:srgbClr val="041E42"/>
              </a:solidFill>
              <a:latin typeface="Scania Office"/>
              <a:ea typeface="+mn-ea"/>
              <a:cs typeface="+mn-cs"/>
            </a:endParaRPr>
          </a:p>
        </p:txBody>
      </p:sp>
      <p:pic>
        <p:nvPicPr>
          <p:cNvPr id="8" name="Picture 7">
            <a:extLst>
              <a:ext uri="{FF2B5EF4-FFF2-40B4-BE49-F238E27FC236}">
                <a16:creationId xmlns:a16="http://schemas.microsoft.com/office/drawing/2014/main" id="{8812EA70-91C5-4C98-8695-A93A7887055D}"/>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tretch>
            <a:fillRect/>
          </a:stretch>
        </p:blipFill>
        <p:spPr>
          <a:xfrm>
            <a:off x="4736663" y="585905"/>
            <a:ext cx="2986917" cy="42118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09148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4B4DC28-A2CF-42A9-A27C-5CEC0B6148EC}"/>
              </a:ext>
            </a:extLst>
          </p:cNvPr>
          <p:cNvSpPr>
            <a:spLocks noGrp="1"/>
          </p:cNvSpPr>
          <p:nvPr>
            <p:ph type="title"/>
          </p:nvPr>
        </p:nvSpPr>
        <p:spPr/>
        <p:txBody>
          <a:bodyPr/>
          <a:lstStyle/>
          <a:p>
            <a:r>
              <a:rPr lang="sv-SE" b="1">
                <a:cs typeface="Arial" panose="020B0604020202020204" pitchFamily="34" charset="0"/>
              </a:rPr>
              <a:t>Interface de </a:t>
            </a:r>
            <a:r>
              <a:rPr lang="sv-SE" b="1" err="1">
                <a:cs typeface="Arial" panose="020B0604020202020204" pitchFamily="34" charset="0"/>
              </a:rPr>
              <a:t>sinais</a:t>
            </a:r>
            <a:endParaRPr lang="sv-SE" b="1">
              <a:cs typeface="Arial" panose="020B0604020202020204" pitchFamily="34" charset="0"/>
            </a:endParaRPr>
          </a:p>
        </p:txBody>
      </p:sp>
      <p:sp>
        <p:nvSpPr>
          <p:cNvPr id="7" name="Content Placeholder 6">
            <a:extLst>
              <a:ext uri="{FF2B5EF4-FFF2-40B4-BE49-F238E27FC236}">
                <a16:creationId xmlns:a16="http://schemas.microsoft.com/office/drawing/2014/main" id="{86972FEF-E4FA-4E29-AB1F-E9EC239FB779}"/>
              </a:ext>
            </a:extLst>
          </p:cNvPr>
          <p:cNvSpPr>
            <a:spLocks noGrp="1"/>
          </p:cNvSpPr>
          <p:nvPr>
            <p:ph idx="1"/>
          </p:nvPr>
        </p:nvSpPr>
        <p:spPr>
          <a:xfrm>
            <a:off x="386953" y="1340322"/>
            <a:ext cx="3798186" cy="3120258"/>
          </a:xfrm>
        </p:spPr>
        <p:txBody>
          <a:bodyPr/>
          <a:lstStyle/>
          <a:p>
            <a:r>
              <a:rPr lang="sv-SE" err="1">
                <a:cs typeface="Arial" panose="020B0604020202020204" pitchFamily="34" charset="0"/>
              </a:rPr>
              <a:t>Mudanças</a:t>
            </a:r>
            <a:r>
              <a:rPr lang="sv-SE">
                <a:cs typeface="Arial" panose="020B0604020202020204" pitchFamily="34" charset="0"/>
              </a:rPr>
              <a:t> </a:t>
            </a:r>
            <a:r>
              <a:rPr lang="sv-SE" err="1">
                <a:cs typeface="Arial" panose="020B0604020202020204" pitchFamily="34" charset="0"/>
              </a:rPr>
              <a:t>na</a:t>
            </a:r>
            <a:r>
              <a:rPr lang="sv-SE">
                <a:cs typeface="Arial" panose="020B0604020202020204" pitchFamily="34" charset="0"/>
              </a:rPr>
              <a:t> interface de </a:t>
            </a:r>
            <a:r>
              <a:rPr lang="sv-SE" err="1">
                <a:cs typeface="Arial" panose="020B0604020202020204" pitchFamily="34" charset="0"/>
              </a:rPr>
              <a:t>pinagem</a:t>
            </a:r>
            <a:endParaRPr lang="sv-SE">
              <a:cs typeface="Arial" panose="020B0604020202020204" pitchFamily="34" charset="0"/>
            </a:endParaRPr>
          </a:p>
          <a:p>
            <a:r>
              <a:rPr lang="sv-SE">
                <a:cs typeface="Arial" panose="020B0604020202020204" pitchFamily="34" charset="0"/>
              </a:rPr>
              <a:t>Wake-</a:t>
            </a:r>
            <a:r>
              <a:rPr lang="sv-SE" err="1">
                <a:cs typeface="Arial" panose="020B0604020202020204" pitchFamily="34" charset="0"/>
              </a:rPr>
              <a:t>up</a:t>
            </a:r>
            <a:r>
              <a:rPr lang="sv-SE">
                <a:cs typeface="Arial" panose="020B0604020202020204" pitchFamily="34" charset="0"/>
              </a:rPr>
              <a:t> para </a:t>
            </a:r>
            <a:r>
              <a:rPr lang="sv-SE" err="1">
                <a:cs typeface="Arial" panose="020B0604020202020204" pitchFamily="34" charset="0"/>
              </a:rPr>
              <a:t>carroceria</a:t>
            </a:r>
            <a:endParaRPr lang="sv-SE">
              <a:cs typeface="Arial" panose="020B0604020202020204" pitchFamily="34" charset="0"/>
            </a:endParaRPr>
          </a:p>
          <a:p>
            <a:r>
              <a:rPr lang="sv-SE">
                <a:cs typeface="Arial" panose="020B0604020202020204" pitchFamily="34" charset="0"/>
              </a:rPr>
              <a:t>Taxa de </a:t>
            </a:r>
            <a:r>
              <a:rPr lang="sv-SE" err="1">
                <a:cs typeface="Arial" panose="020B0604020202020204" pitchFamily="34" charset="0"/>
              </a:rPr>
              <a:t>transmissão</a:t>
            </a:r>
            <a:r>
              <a:rPr lang="sv-SE">
                <a:cs typeface="Arial" panose="020B0604020202020204" pitchFamily="34" charset="0"/>
              </a:rPr>
              <a:t> da interface CAN externa </a:t>
            </a:r>
            <a:r>
              <a:rPr lang="sv-SE" err="1">
                <a:cs typeface="Arial" panose="020B0604020202020204" pitchFamily="34" charset="0"/>
              </a:rPr>
              <a:t>programável</a:t>
            </a:r>
            <a:endParaRPr lang="sv-SE">
              <a:cs typeface="Arial" panose="020B0604020202020204" pitchFamily="34" charset="0"/>
            </a:endParaRPr>
          </a:p>
          <a:p>
            <a:r>
              <a:rPr lang="sv-SE">
                <a:cs typeface="Arial" panose="020B0604020202020204" pitchFamily="34" charset="0"/>
              </a:rPr>
              <a:t>Interface CAN </a:t>
            </a:r>
            <a:r>
              <a:rPr lang="sv-SE" err="1">
                <a:cs typeface="Arial" panose="020B0604020202020204" pitchFamily="34" charset="0"/>
              </a:rPr>
              <a:t>estendida</a:t>
            </a:r>
            <a:endParaRPr lang="sv-SE">
              <a:cs typeface="Arial" panose="020B0604020202020204" pitchFamily="34" charset="0"/>
            </a:endParaRPr>
          </a:p>
          <a:p>
            <a:endParaRPr lang="sv-SE">
              <a:cs typeface="Arial" panose="020B0604020202020204" pitchFamily="34" charset="0"/>
            </a:endParaRPr>
          </a:p>
        </p:txBody>
      </p:sp>
      <p:sp>
        <p:nvSpPr>
          <p:cNvPr id="5" name="Slide Number Placeholder 4">
            <a:extLst>
              <a:ext uri="{FF2B5EF4-FFF2-40B4-BE49-F238E27FC236}">
                <a16:creationId xmlns:a16="http://schemas.microsoft.com/office/drawing/2014/main" id="{0A24FECE-828B-4E02-B33D-D78CAD7198D8}"/>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96</a:t>
            </a:fld>
            <a:endParaRPr lang="en-US" kern="1200">
              <a:solidFill>
                <a:srgbClr val="041E42"/>
              </a:solidFill>
              <a:latin typeface="Scania Office"/>
              <a:ea typeface="+mn-ea"/>
              <a:cs typeface="+mn-cs"/>
            </a:endParaRPr>
          </a:p>
        </p:txBody>
      </p:sp>
      <p:pic>
        <p:nvPicPr>
          <p:cNvPr id="8" name="Picture 7">
            <a:extLst>
              <a:ext uri="{FF2B5EF4-FFF2-40B4-BE49-F238E27FC236}">
                <a16:creationId xmlns:a16="http://schemas.microsoft.com/office/drawing/2014/main" id="{8812EA70-91C5-4C98-8695-A93A7887055D}"/>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tretch>
            <a:fillRect/>
          </a:stretch>
        </p:blipFill>
        <p:spPr>
          <a:xfrm>
            <a:off x="4736663" y="585905"/>
            <a:ext cx="2986917" cy="42118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732670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99D3E7-3DCD-48C2-9D1F-396F46F37774}"/>
              </a:ext>
            </a:extLst>
          </p:cNvPr>
          <p:cNvSpPr>
            <a:spLocks noGrp="1"/>
          </p:cNvSpPr>
          <p:nvPr>
            <p:ph type="title"/>
          </p:nvPr>
        </p:nvSpPr>
        <p:spPr/>
        <p:txBody>
          <a:bodyPr/>
          <a:lstStyle/>
          <a:p>
            <a:r>
              <a:rPr lang="sv-SE" b="1">
                <a:cs typeface="Arial" panose="020B0604020202020204" pitchFamily="34" charset="0"/>
              </a:rPr>
              <a:t>BICT</a:t>
            </a:r>
            <a:endParaRPr lang="sv-SE" b="1">
              <a:highlight>
                <a:srgbClr val="FFFF00"/>
              </a:highlight>
              <a:cs typeface="Arial" panose="020B0604020202020204" pitchFamily="34" charset="0"/>
            </a:endParaRPr>
          </a:p>
        </p:txBody>
      </p:sp>
      <p:sp>
        <p:nvSpPr>
          <p:cNvPr id="2" name="Content Placeholder 1">
            <a:extLst>
              <a:ext uri="{FF2B5EF4-FFF2-40B4-BE49-F238E27FC236}">
                <a16:creationId xmlns:a16="http://schemas.microsoft.com/office/drawing/2014/main" id="{5276BBB7-E930-4FB1-BCF5-E9AB6EECC015}"/>
              </a:ext>
            </a:extLst>
          </p:cNvPr>
          <p:cNvSpPr>
            <a:spLocks noGrp="1"/>
          </p:cNvSpPr>
          <p:nvPr>
            <p:ph idx="1"/>
          </p:nvPr>
        </p:nvSpPr>
        <p:spPr>
          <a:xfrm>
            <a:off x="337258" y="1367612"/>
            <a:ext cx="2615327" cy="3122141"/>
          </a:xfrm>
        </p:spPr>
        <p:txBody>
          <a:bodyPr/>
          <a:lstStyle/>
          <a:p>
            <a:pPr marL="0" indent="0">
              <a:buNone/>
            </a:pPr>
            <a:r>
              <a:rPr lang="sv-SE" sz="1500" b="1" err="1">
                <a:cs typeface="Arial" panose="020B0604020202020204" pitchFamily="34" charset="0"/>
              </a:rPr>
              <a:t>Produto</a:t>
            </a:r>
            <a:r>
              <a:rPr lang="sv-SE" sz="1500" b="1">
                <a:cs typeface="Arial" panose="020B0604020202020204" pitchFamily="34" charset="0"/>
              </a:rPr>
              <a:t> </a:t>
            </a:r>
            <a:r>
              <a:rPr lang="sv-SE" sz="1500" b="1" err="1">
                <a:cs typeface="Arial" panose="020B0604020202020204" pitchFamily="34" charset="0"/>
              </a:rPr>
              <a:t>atual</a:t>
            </a:r>
            <a:endParaRPr lang="sv-SE" sz="1500" b="1">
              <a:cs typeface="Arial" panose="020B0604020202020204" pitchFamily="34" charset="0"/>
            </a:endParaRPr>
          </a:p>
          <a:p>
            <a:r>
              <a:rPr lang="sv-SE">
                <a:cs typeface="Arial" panose="020B0604020202020204" pitchFamily="34" charset="0"/>
              </a:rPr>
              <a:t>10 </a:t>
            </a:r>
            <a:r>
              <a:rPr lang="sv-SE" err="1">
                <a:cs typeface="Arial" panose="020B0604020202020204" pitchFamily="34" charset="0"/>
              </a:rPr>
              <a:t>pinos</a:t>
            </a:r>
            <a:r>
              <a:rPr lang="sv-SE">
                <a:cs typeface="Arial" panose="020B0604020202020204" pitchFamily="34" charset="0"/>
              </a:rPr>
              <a:t> de </a:t>
            </a:r>
            <a:r>
              <a:rPr lang="sv-SE" err="1">
                <a:cs typeface="Arial" panose="020B0604020202020204" pitchFamily="34" charset="0"/>
              </a:rPr>
              <a:t>entrada</a:t>
            </a:r>
            <a:endParaRPr lang="sv-SE">
              <a:cs typeface="Arial" panose="020B0604020202020204" pitchFamily="34" charset="0"/>
            </a:endParaRPr>
          </a:p>
          <a:p>
            <a:r>
              <a:rPr lang="sv-SE">
                <a:cs typeface="Arial" panose="020B0604020202020204" pitchFamily="34" charset="0"/>
              </a:rPr>
              <a:t>7 </a:t>
            </a:r>
            <a:r>
              <a:rPr lang="sv-SE" err="1">
                <a:cs typeface="Arial" panose="020B0604020202020204" pitchFamily="34" charset="0"/>
              </a:rPr>
              <a:t>pinos</a:t>
            </a:r>
            <a:r>
              <a:rPr lang="sv-SE">
                <a:cs typeface="Arial" panose="020B0604020202020204" pitchFamily="34" charset="0"/>
              </a:rPr>
              <a:t> de </a:t>
            </a:r>
            <a:r>
              <a:rPr lang="sv-SE" err="1">
                <a:cs typeface="Arial" panose="020B0604020202020204" pitchFamily="34" charset="0"/>
              </a:rPr>
              <a:t>saída</a:t>
            </a:r>
            <a:endParaRPr lang="sv-SE">
              <a:cs typeface="Arial" panose="020B0604020202020204" pitchFamily="34" charset="0"/>
            </a:endParaRPr>
          </a:p>
          <a:p>
            <a:r>
              <a:rPr lang="sv-SE">
                <a:cs typeface="Arial" panose="020B0604020202020204" pitchFamily="34" charset="0"/>
              </a:rPr>
              <a:t>2 </a:t>
            </a:r>
            <a:r>
              <a:rPr lang="sv-SE" err="1">
                <a:cs typeface="Arial" panose="020B0604020202020204" pitchFamily="34" charset="0"/>
              </a:rPr>
              <a:t>pinos</a:t>
            </a:r>
            <a:r>
              <a:rPr lang="sv-SE">
                <a:cs typeface="Arial" panose="020B0604020202020204" pitchFamily="34" charset="0"/>
              </a:rPr>
              <a:t> </a:t>
            </a:r>
            <a:r>
              <a:rPr lang="en-GB">
                <a:cs typeface="Arial" panose="020B0604020202020204" pitchFamily="34" charset="0"/>
              </a:rPr>
              <a:t>ISO/DIS 16844-2</a:t>
            </a:r>
            <a:endParaRPr lang="sv-SE">
              <a:cs typeface="Arial" panose="020B0604020202020204" pitchFamily="34" charset="0"/>
            </a:endParaRPr>
          </a:p>
          <a:p>
            <a:pPr marL="0" indent="0">
              <a:buNone/>
            </a:pPr>
            <a:endParaRPr lang="sv-SE">
              <a:cs typeface="Arial" panose="020B0604020202020204" pitchFamily="34" charset="0"/>
            </a:endParaRPr>
          </a:p>
          <a:p>
            <a:endParaRPr lang="sv-SE">
              <a:cs typeface="Arial" panose="020B0604020202020204" pitchFamily="34" charset="0"/>
            </a:endParaRPr>
          </a:p>
          <a:p>
            <a:r>
              <a:rPr lang="sv-SE">
                <a:cs typeface="Arial" panose="020B0604020202020204" pitchFamily="34" charset="0"/>
              </a:rPr>
              <a:t>4 </a:t>
            </a:r>
            <a:r>
              <a:rPr lang="sv-SE" err="1">
                <a:cs typeface="Arial" panose="020B0604020202020204" pitchFamily="34" charset="0"/>
              </a:rPr>
              <a:t>unidades</a:t>
            </a:r>
            <a:r>
              <a:rPr lang="sv-SE">
                <a:cs typeface="Arial" panose="020B0604020202020204" pitchFamily="34" charset="0"/>
              </a:rPr>
              <a:t> de </a:t>
            </a:r>
            <a:r>
              <a:rPr lang="sv-SE" err="1">
                <a:cs typeface="Arial" panose="020B0604020202020204" pitchFamily="34" charset="0"/>
              </a:rPr>
              <a:t>expansão</a:t>
            </a:r>
            <a:endParaRPr lang="sv-SE">
              <a:cs typeface="Arial" panose="020B0604020202020204" pitchFamily="34" charset="0"/>
            </a:endParaRPr>
          </a:p>
          <a:p>
            <a:pPr lvl="1"/>
            <a:r>
              <a:rPr lang="sv-SE">
                <a:cs typeface="Arial" panose="020B0604020202020204" pitchFamily="34" charset="0"/>
              </a:rPr>
              <a:t>10 </a:t>
            </a:r>
            <a:r>
              <a:rPr lang="sv-SE" err="1">
                <a:cs typeface="Arial" panose="020B0604020202020204" pitchFamily="34" charset="0"/>
              </a:rPr>
              <a:t>entradas</a:t>
            </a:r>
            <a:endParaRPr lang="sv-SE">
              <a:cs typeface="Arial" panose="020B0604020202020204" pitchFamily="34" charset="0"/>
            </a:endParaRPr>
          </a:p>
          <a:p>
            <a:pPr lvl="1"/>
            <a:r>
              <a:rPr lang="sv-SE">
                <a:cs typeface="Arial" panose="020B0604020202020204" pitchFamily="34" charset="0"/>
              </a:rPr>
              <a:t>6 </a:t>
            </a:r>
            <a:r>
              <a:rPr lang="sv-SE" err="1">
                <a:cs typeface="Arial" panose="020B0604020202020204" pitchFamily="34" charset="0"/>
              </a:rPr>
              <a:t>saídas</a:t>
            </a:r>
            <a:endParaRPr lang="sv-SE">
              <a:cs typeface="Arial" panose="020B0604020202020204" pitchFamily="34" charset="0"/>
            </a:endParaRPr>
          </a:p>
          <a:p>
            <a:pPr lvl="1"/>
            <a:r>
              <a:rPr lang="sv-SE">
                <a:cs typeface="Arial" panose="020B0604020202020204" pitchFamily="34" charset="0"/>
              </a:rPr>
              <a:t>1 </a:t>
            </a:r>
            <a:r>
              <a:rPr lang="sv-SE" err="1">
                <a:cs typeface="Arial" panose="020B0604020202020204" pitchFamily="34" charset="0"/>
              </a:rPr>
              <a:t>pino</a:t>
            </a:r>
            <a:r>
              <a:rPr lang="sv-SE">
                <a:cs typeface="Arial" panose="020B0604020202020204" pitchFamily="34" charset="0"/>
              </a:rPr>
              <a:t> </a:t>
            </a:r>
            <a:r>
              <a:rPr lang="en-GB">
                <a:cs typeface="Arial" panose="020B0604020202020204" pitchFamily="34" charset="0"/>
              </a:rPr>
              <a:t>ISO/DIS 16844-2</a:t>
            </a:r>
            <a:endParaRPr lang="sv-SE">
              <a:cs typeface="Arial" panose="020B0604020202020204" pitchFamily="34" charset="0"/>
            </a:endParaRPr>
          </a:p>
          <a:p>
            <a:endParaRPr lang="sv-SE">
              <a:cs typeface="Arial" panose="020B0604020202020204" pitchFamily="34" charset="0"/>
            </a:endParaRPr>
          </a:p>
          <a:p>
            <a:endParaRPr lang="sv-SE">
              <a:cs typeface="Arial" panose="020B0604020202020204" pitchFamily="34" charset="0"/>
            </a:endParaRPr>
          </a:p>
        </p:txBody>
      </p:sp>
      <p:sp>
        <p:nvSpPr>
          <p:cNvPr id="5" name="Slide Number Placeholder 4">
            <a:extLst>
              <a:ext uri="{FF2B5EF4-FFF2-40B4-BE49-F238E27FC236}">
                <a16:creationId xmlns:a16="http://schemas.microsoft.com/office/drawing/2014/main" id="{E6417928-76BC-421E-8868-9FE134887B12}"/>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97</a:t>
            </a:fld>
            <a:endParaRPr lang="en-US" kern="1200">
              <a:solidFill>
                <a:srgbClr val="041E42"/>
              </a:solidFill>
              <a:latin typeface="Scania Office"/>
              <a:ea typeface="+mn-ea"/>
              <a:cs typeface="+mn-cs"/>
            </a:endParaRPr>
          </a:p>
        </p:txBody>
      </p:sp>
      <p:sp>
        <p:nvSpPr>
          <p:cNvPr id="7" name="Content Placeholder 6">
            <a:extLst>
              <a:ext uri="{FF2B5EF4-FFF2-40B4-BE49-F238E27FC236}">
                <a16:creationId xmlns:a16="http://schemas.microsoft.com/office/drawing/2014/main" id="{1B302534-5469-47E6-BF4A-141EC25C5532}"/>
              </a:ext>
            </a:extLst>
          </p:cNvPr>
          <p:cNvSpPr>
            <a:spLocks noGrp="1"/>
          </p:cNvSpPr>
          <p:nvPr>
            <p:ph idx="13"/>
          </p:nvPr>
        </p:nvSpPr>
        <p:spPr>
          <a:xfrm>
            <a:off x="3103639" y="1363624"/>
            <a:ext cx="2615327" cy="3122141"/>
          </a:xfrm>
        </p:spPr>
        <p:txBody>
          <a:bodyPr/>
          <a:lstStyle/>
          <a:p>
            <a:pPr marL="0" indent="0">
              <a:buNone/>
            </a:pPr>
            <a:r>
              <a:rPr lang="sv-SE" sz="1500" b="1">
                <a:solidFill>
                  <a:schemeClr val="accent6">
                    <a:lumMod val="60000"/>
                    <a:lumOff val="40000"/>
                  </a:schemeClr>
                </a:solidFill>
                <a:cs typeface="Arial" panose="020B0604020202020204" pitchFamily="34" charset="0"/>
              </a:rPr>
              <a:t>Nova </a:t>
            </a:r>
            <a:r>
              <a:rPr lang="sv-SE" sz="1500" b="1" err="1">
                <a:solidFill>
                  <a:schemeClr val="accent6">
                    <a:lumMod val="60000"/>
                    <a:lumOff val="40000"/>
                  </a:schemeClr>
                </a:solidFill>
                <a:cs typeface="Arial" panose="020B0604020202020204" pitchFamily="34" charset="0"/>
              </a:rPr>
              <a:t>geração</a:t>
            </a:r>
            <a:endParaRPr lang="sv-SE" sz="1500" b="1">
              <a:solidFill>
                <a:schemeClr val="accent6">
                  <a:lumMod val="60000"/>
                  <a:lumOff val="40000"/>
                </a:schemeClr>
              </a:solidFill>
              <a:cs typeface="Arial" panose="020B0604020202020204" pitchFamily="34" charset="0"/>
            </a:endParaRPr>
          </a:p>
          <a:p>
            <a:r>
              <a:rPr lang="sv-SE">
                <a:solidFill>
                  <a:schemeClr val="accent6">
                    <a:lumMod val="60000"/>
                    <a:lumOff val="40000"/>
                  </a:schemeClr>
                </a:solidFill>
                <a:cs typeface="Arial" panose="020B0604020202020204" pitchFamily="34" charset="0"/>
              </a:rPr>
              <a:t>19</a:t>
            </a:r>
            <a:r>
              <a:rPr lang="sv-SE">
                <a:cs typeface="Arial" panose="020B0604020202020204" pitchFamily="34" charset="0"/>
              </a:rPr>
              <a:t> </a:t>
            </a:r>
            <a:r>
              <a:rPr lang="sv-SE" err="1">
                <a:cs typeface="Arial" panose="020B0604020202020204" pitchFamily="34" charset="0"/>
              </a:rPr>
              <a:t>pinos</a:t>
            </a:r>
            <a:r>
              <a:rPr lang="sv-SE">
                <a:cs typeface="Arial" panose="020B0604020202020204" pitchFamily="34" charset="0"/>
              </a:rPr>
              <a:t> de </a:t>
            </a:r>
            <a:r>
              <a:rPr lang="sv-SE" err="1">
                <a:cs typeface="Arial" panose="020B0604020202020204" pitchFamily="34" charset="0"/>
              </a:rPr>
              <a:t>entrada</a:t>
            </a:r>
            <a:endParaRPr lang="sv-SE">
              <a:cs typeface="Arial" panose="020B0604020202020204" pitchFamily="34" charset="0"/>
            </a:endParaRPr>
          </a:p>
          <a:p>
            <a:r>
              <a:rPr lang="sv-SE">
                <a:solidFill>
                  <a:schemeClr val="accent6">
                    <a:lumMod val="60000"/>
                    <a:lumOff val="40000"/>
                  </a:schemeClr>
                </a:solidFill>
                <a:cs typeface="Arial" panose="020B0604020202020204" pitchFamily="34" charset="0"/>
              </a:rPr>
              <a:t>3 </a:t>
            </a:r>
            <a:r>
              <a:rPr lang="sv-SE" err="1">
                <a:solidFill>
                  <a:schemeClr val="accent6">
                    <a:lumMod val="60000"/>
                    <a:lumOff val="40000"/>
                  </a:schemeClr>
                </a:solidFill>
                <a:cs typeface="Arial" panose="020B0604020202020204" pitchFamily="34" charset="0"/>
              </a:rPr>
              <a:t>pinos</a:t>
            </a:r>
            <a:r>
              <a:rPr lang="sv-SE">
                <a:solidFill>
                  <a:schemeClr val="accent6">
                    <a:lumMod val="60000"/>
                    <a:lumOff val="40000"/>
                  </a:schemeClr>
                </a:solidFill>
                <a:cs typeface="Arial" panose="020B0604020202020204" pitchFamily="34" charset="0"/>
              </a:rPr>
              <a:t> de </a:t>
            </a:r>
            <a:r>
              <a:rPr lang="sv-SE" err="1">
                <a:solidFill>
                  <a:schemeClr val="accent6">
                    <a:lumMod val="60000"/>
                    <a:lumOff val="40000"/>
                  </a:schemeClr>
                </a:solidFill>
                <a:cs typeface="Arial" panose="020B0604020202020204" pitchFamily="34" charset="0"/>
              </a:rPr>
              <a:t>entrada</a:t>
            </a:r>
            <a:r>
              <a:rPr lang="sv-SE">
                <a:solidFill>
                  <a:schemeClr val="accent6">
                    <a:lumMod val="60000"/>
                    <a:lumOff val="40000"/>
                  </a:schemeClr>
                </a:solidFill>
                <a:cs typeface="Arial" panose="020B0604020202020204" pitchFamily="34" charset="0"/>
              </a:rPr>
              <a:t> </a:t>
            </a:r>
            <a:r>
              <a:rPr lang="sv-SE" err="1">
                <a:solidFill>
                  <a:schemeClr val="accent6">
                    <a:lumMod val="60000"/>
                    <a:lumOff val="40000"/>
                  </a:schemeClr>
                </a:solidFill>
                <a:cs typeface="Arial" panose="020B0604020202020204" pitchFamily="34" charset="0"/>
              </a:rPr>
              <a:t>analógicos</a:t>
            </a:r>
            <a:endParaRPr lang="sv-SE">
              <a:solidFill>
                <a:schemeClr val="accent6">
                  <a:lumMod val="60000"/>
                  <a:lumOff val="40000"/>
                </a:schemeClr>
              </a:solidFill>
              <a:cs typeface="Arial" panose="020B0604020202020204" pitchFamily="34" charset="0"/>
            </a:endParaRPr>
          </a:p>
          <a:p>
            <a:r>
              <a:rPr lang="sv-SE">
                <a:cs typeface="Arial" panose="020B0604020202020204" pitchFamily="34" charset="0"/>
              </a:rPr>
              <a:t>7 </a:t>
            </a:r>
            <a:r>
              <a:rPr lang="sv-SE" err="1">
                <a:cs typeface="Arial" panose="020B0604020202020204" pitchFamily="34" charset="0"/>
              </a:rPr>
              <a:t>pinos</a:t>
            </a:r>
            <a:r>
              <a:rPr lang="sv-SE">
                <a:cs typeface="Arial" panose="020B0604020202020204" pitchFamily="34" charset="0"/>
              </a:rPr>
              <a:t> de </a:t>
            </a:r>
            <a:r>
              <a:rPr lang="sv-SE" err="1">
                <a:cs typeface="Arial" panose="020B0604020202020204" pitchFamily="34" charset="0"/>
              </a:rPr>
              <a:t>saída</a:t>
            </a:r>
            <a:endParaRPr lang="sv-SE">
              <a:cs typeface="Arial" panose="020B0604020202020204" pitchFamily="34" charset="0"/>
            </a:endParaRPr>
          </a:p>
          <a:p>
            <a:r>
              <a:rPr lang="sv-SE">
                <a:cs typeface="Arial" panose="020B0604020202020204" pitchFamily="34" charset="0"/>
              </a:rPr>
              <a:t>2 </a:t>
            </a:r>
            <a:r>
              <a:rPr lang="sv-SE" err="1">
                <a:cs typeface="Arial" panose="020B0604020202020204" pitchFamily="34" charset="0"/>
              </a:rPr>
              <a:t>pinos</a:t>
            </a:r>
            <a:r>
              <a:rPr lang="sv-SE">
                <a:cs typeface="Arial" panose="020B0604020202020204" pitchFamily="34" charset="0"/>
              </a:rPr>
              <a:t> </a:t>
            </a:r>
            <a:r>
              <a:rPr lang="en-GB">
                <a:cs typeface="Arial" panose="020B0604020202020204" pitchFamily="34" charset="0"/>
              </a:rPr>
              <a:t>ISO/DIS 16844-2</a:t>
            </a:r>
            <a:endParaRPr lang="sv-SE">
              <a:cs typeface="Arial" panose="020B0604020202020204" pitchFamily="34" charset="0"/>
            </a:endParaRPr>
          </a:p>
          <a:p>
            <a:pPr marL="0" indent="0">
              <a:buNone/>
            </a:pPr>
            <a:endParaRPr lang="sv-SE">
              <a:cs typeface="Arial" panose="020B0604020202020204" pitchFamily="34" charset="0"/>
            </a:endParaRPr>
          </a:p>
          <a:p>
            <a:r>
              <a:rPr lang="sv-SE">
                <a:cs typeface="Arial" panose="020B0604020202020204" pitchFamily="34" charset="0"/>
              </a:rPr>
              <a:t>4 </a:t>
            </a:r>
            <a:r>
              <a:rPr lang="sv-SE" err="1">
                <a:cs typeface="Arial" panose="020B0604020202020204" pitchFamily="34" charset="0"/>
              </a:rPr>
              <a:t>unidades</a:t>
            </a:r>
            <a:r>
              <a:rPr lang="sv-SE">
                <a:cs typeface="Arial" panose="020B0604020202020204" pitchFamily="34" charset="0"/>
              </a:rPr>
              <a:t> de </a:t>
            </a:r>
            <a:r>
              <a:rPr lang="sv-SE" err="1">
                <a:cs typeface="Arial" panose="020B0604020202020204" pitchFamily="34" charset="0"/>
              </a:rPr>
              <a:t>expansão</a:t>
            </a:r>
            <a:endParaRPr lang="sv-SE">
              <a:cs typeface="Arial" panose="020B0604020202020204" pitchFamily="34" charset="0"/>
            </a:endParaRPr>
          </a:p>
          <a:p>
            <a:pPr lvl="1"/>
            <a:r>
              <a:rPr lang="sv-SE">
                <a:cs typeface="Arial" panose="020B0604020202020204" pitchFamily="34" charset="0"/>
              </a:rPr>
              <a:t>10 </a:t>
            </a:r>
            <a:r>
              <a:rPr lang="sv-SE" err="1">
                <a:cs typeface="Arial" panose="020B0604020202020204" pitchFamily="34" charset="0"/>
              </a:rPr>
              <a:t>entradas</a:t>
            </a:r>
            <a:endParaRPr lang="sv-SE">
              <a:cs typeface="Arial" panose="020B0604020202020204" pitchFamily="34" charset="0"/>
            </a:endParaRPr>
          </a:p>
          <a:p>
            <a:pPr lvl="1"/>
            <a:r>
              <a:rPr lang="sv-SE">
                <a:solidFill>
                  <a:schemeClr val="accent6">
                    <a:lumMod val="60000"/>
                    <a:lumOff val="40000"/>
                  </a:schemeClr>
                </a:solidFill>
                <a:cs typeface="Arial" panose="020B0604020202020204" pitchFamily="34" charset="0"/>
              </a:rPr>
              <a:t>1 </a:t>
            </a:r>
            <a:r>
              <a:rPr lang="sv-SE" err="1">
                <a:solidFill>
                  <a:schemeClr val="accent6">
                    <a:lumMod val="60000"/>
                    <a:lumOff val="40000"/>
                  </a:schemeClr>
                </a:solidFill>
                <a:cs typeface="Arial" panose="020B0604020202020204" pitchFamily="34" charset="0"/>
              </a:rPr>
              <a:t>entrada</a:t>
            </a:r>
            <a:r>
              <a:rPr lang="sv-SE">
                <a:solidFill>
                  <a:schemeClr val="accent6">
                    <a:lumMod val="60000"/>
                    <a:lumOff val="40000"/>
                  </a:schemeClr>
                </a:solidFill>
                <a:cs typeface="Arial" panose="020B0604020202020204" pitchFamily="34" charset="0"/>
              </a:rPr>
              <a:t> </a:t>
            </a:r>
            <a:r>
              <a:rPr lang="sv-SE" err="1">
                <a:solidFill>
                  <a:schemeClr val="accent6">
                    <a:lumMod val="60000"/>
                    <a:lumOff val="40000"/>
                  </a:schemeClr>
                </a:solidFill>
                <a:cs typeface="Arial" panose="020B0604020202020204" pitchFamily="34" charset="0"/>
              </a:rPr>
              <a:t>analógica</a:t>
            </a:r>
            <a:endParaRPr lang="sv-SE">
              <a:solidFill>
                <a:schemeClr val="accent6">
                  <a:lumMod val="60000"/>
                  <a:lumOff val="40000"/>
                </a:schemeClr>
              </a:solidFill>
              <a:cs typeface="Arial" panose="020B0604020202020204" pitchFamily="34" charset="0"/>
            </a:endParaRPr>
          </a:p>
          <a:p>
            <a:pPr lvl="1"/>
            <a:r>
              <a:rPr lang="sv-SE">
                <a:cs typeface="Arial" panose="020B0604020202020204" pitchFamily="34" charset="0"/>
              </a:rPr>
              <a:t>6 </a:t>
            </a:r>
            <a:r>
              <a:rPr lang="sv-SE" err="1">
                <a:cs typeface="Arial" panose="020B0604020202020204" pitchFamily="34" charset="0"/>
              </a:rPr>
              <a:t>saídas</a:t>
            </a:r>
            <a:endParaRPr lang="sv-SE">
              <a:cs typeface="Arial" panose="020B0604020202020204" pitchFamily="34" charset="0"/>
            </a:endParaRPr>
          </a:p>
          <a:p>
            <a:pPr lvl="1"/>
            <a:r>
              <a:rPr lang="sv-SE">
                <a:cs typeface="Arial" panose="020B0604020202020204" pitchFamily="34" charset="0"/>
              </a:rPr>
              <a:t>1 </a:t>
            </a:r>
            <a:r>
              <a:rPr lang="sv-SE" err="1">
                <a:cs typeface="Arial" panose="020B0604020202020204" pitchFamily="34" charset="0"/>
              </a:rPr>
              <a:t>pino</a:t>
            </a:r>
            <a:r>
              <a:rPr lang="sv-SE">
                <a:cs typeface="Arial" panose="020B0604020202020204" pitchFamily="34" charset="0"/>
              </a:rPr>
              <a:t> </a:t>
            </a:r>
            <a:r>
              <a:rPr lang="en-GB">
                <a:cs typeface="Arial" panose="020B0604020202020204" pitchFamily="34" charset="0"/>
              </a:rPr>
              <a:t>ISO/DIS 16844-2</a:t>
            </a:r>
            <a:endParaRPr lang="sv-SE">
              <a:cs typeface="Arial" panose="020B0604020202020204" pitchFamily="34" charset="0"/>
            </a:endParaRPr>
          </a:p>
        </p:txBody>
      </p:sp>
      <p:sp>
        <p:nvSpPr>
          <p:cNvPr id="8" name="Content Placeholder 6">
            <a:extLst>
              <a:ext uri="{FF2B5EF4-FFF2-40B4-BE49-F238E27FC236}">
                <a16:creationId xmlns:a16="http://schemas.microsoft.com/office/drawing/2014/main" id="{43EE4AD9-09D9-48C1-9DD8-24F8D201632A}"/>
              </a:ext>
            </a:extLst>
          </p:cNvPr>
          <p:cNvSpPr txBox="1">
            <a:spLocks/>
          </p:cNvSpPr>
          <p:nvPr/>
        </p:nvSpPr>
        <p:spPr>
          <a:xfrm>
            <a:off x="6076351" y="1359637"/>
            <a:ext cx="2615327" cy="312214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1600" kern="1200">
                <a:solidFill>
                  <a:schemeClr val="accent1"/>
                </a:solidFill>
                <a:latin typeface="+mn-lt"/>
                <a:ea typeface="+mn-ea"/>
                <a:cs typeface="+mn-cs"/>
              </a:defRPr>
            </a:lvl1pPr>
            <a:lvl2pPr marL="536575" indent="-268288" algn="l" defTabSz="914400" rtl="0" eaLnBrk="1" latinLnBrk="0" hangingPunct="1">
              <a:lnSpc>
                <a:spcPct val="90000"/>
              </a:lnSpc>
              <a:spcBef>
                <a:spcPts val="500"/>
              </a:spcBef>
              <a:buClr>
                <a:schemeClr val="accent1"/>
              </a:buClr>
              <a:buFontTx/>
              <a:buChar char="−"/>
              <a:defRPr sz="1600" kern="1200">
                <a:solidFill>
                  <a:schemeClr val="accent1"/>
                </a:solidFill>
                <a:latin typeface="+mn-lt"/>
                <a:ea typeface="+mn-ea"/>
                <a:cs typeface="+mn-cs"/>
              </a:defRPr>
            </a:lvl2pPr>
            <a:lvl3pPr marL="893763" indent="-357188" algn="l" defTabSz="914400" rtl="0" eaLnBrk="1" latinLnBrk="0" hangingPunct="1">
              <a:lnSpc>
                <a:spcPct val="90000"/>
              </a:lnSpc>
              <a:spcBef>
                <a:spcPts val="500"/>
              </a:spcBef>
              <a:buClr>
                <a:schemeClr val="accent1"/>
              </a:buClr>
              <a:buFontTx/>
              <a:buChar char="−"/>
              <a:defRPr sz="1600" kern="1200">
                <a:solidFill>
                  <a:schemeClr val="accent1"/>
                </a:solidFill>
                <a:latin typeface="+mn-lt"/>
                <a:ea typeface="+mn-ea"/>
                <a:cs typeface="+mn-cs"/>
              </a:defRPr>
            </a:lvl3pPr>
            <a:lvl4pPr marL="1258888" indent="-365125" algn="l" defTabSz="914400" rtl="0" eaLnBrk="1" latinLnBrk="0" hangingPunct="1">
              <a:lnSpc>
                <a:spcPct val="90000"/>
              </a:lnSpc>
              <a:spcBef>
                <a:spcPts val="500"/>
              </a:spcBef>
              <a:buClr>
                <a:schemeClr val="accent1"/>
              </a:buClr>
              <a:buFontTx/>
              <a:buChar char="−"/>
              <a:defRPr sz="1600" kern="1200">
                <a:solidFill>
                  <a:schemeClr val="accent1"/>
                </a:solidFill>
                <a:latin typeface="+mn-lt"/>
                <a:ea typeface="+mn-ea"/>
                <a:cs typeface="+mn-cs"/>
              </a:defRPr>
            </a:lvl4pPr>
            <a:lvl5pPr marL="1616075" indent="-357188" algn="l" defTabSz="914400" rtl="0" eaLnBrk="1" latinLnBrk="0" hangingPunct="1">
              <a:lnSpc>
                <a:spcPct val="90000"/>
              </a:lnSpc>
              <a:spcBef>
                <a:spcPts val="500"/>
              </a:spcBef>
              <a:buClr>
                <a:schemeClr val="accent1"/>
              </a:buClr>
              <a:buFontTx/>
              <a:buChar char="−"/>
              <a:defRPr sz="1600" kern="1200">
                <a:solidFill>
                  <a:schemeClr val="accent1"/>
                </a:solidFill>
                <a:latin typeface="+mn-lt"/>
                <a:ea typeface="+mn-ea"/>
                <a:cs typeface="+mn-cs"/>
              </a:defRPr>
            </a:lvl5pPr>
            <a:lvl6pPr marL="1974850" indent="-358775" algn="l" defTabSz="914400" rtl="0" eaLnBrk="1" latinLnBrk="0" hangingPunct="1">
              <a:lnSpc>
                <a:spcPct val="90000"/>
              </a:lnSpc>
              <a:spcBef>
                <a:spcPts val="500"/>
              </a:spcBef>
              <a:buFont typeface="Scania Office" panose="00000500000000000000" pitchFamily="2" charset="0"/>
              <a:buChar char="–"/>
              <a:defRPr sz="1800" kern="1200" baseline="0">
                <a:solidFill>
                  <a:schemeClr val="accent1"/>
                </a:solidFill>
                <a:latin typeface="+mn-lt"/>
                <a:ea typeface="+mn-ea"/>
                <a:cs typeface="+mn-cs"/>
              </a:defRPr>
            </a:lvl6pPr>
            <a:lvl7pPr marL="2335213" indent="-360363" algn="l" defTabSz="914400" rtl="0" eaLnBrk="1" latinLnBrk="0" hangingPunct="1">
              <a:lnSpc>
                <a:spcPct val="90000"/>
              </a:lnSpc>
              <a:spcBef>
                <a:spcPts val="500"/>
              </a:spcBef>
              <a:buFont typeface="Scania Office" panose="00000500000000000000" pitchFamily="2" charset="0"/>
              <a:buChar char="–"/>
              <a:defRPr sz="1800" kern="1200" baseline="0">
                <a:solidFill>
                  <a:schemeClr val="accent1"/>
                </a:solidFill>
                <a:latin typeface="+mn-lt"/>
                <a:ea typeface="+mn-ea"/>
                <a:cs typeface="+mn-cs"/>
              </a:defRPr>
            </a:lvl7pPr>
            <a:lvl8pPr marL="2687638" indent="-352425" algn="l" defTabSz="914400" rtl="0" eaLnBrk="1" latinLnBrk="0" hangingPunct="1">
              <a:lnSpc>
                <a:spcPct val="90000"/>
              </a:lnSpc>
              <a:spcBef>
                <a:spcPts val="500"/>
              </a:spcBef>
              <a:buFont typeface="Scania Office" panose="00000500000000000000" pitchFamily="2" charset="0"/>
              <a:buChar char="–"/>
              <a:defRPr sz="1800" kern="1200">
                <a:solidFill>
                  <a:schemeClr val="accent1"/>
                </a:solidFill>
                <a:latin typeface="+mn-lt"/>
                <a:ea typeface="+mn-ea"/>
                <a:cs typeface="+mn-cs"/>
              </a:defRPr>
            </a:lvl8pPr>
            <a:lvl9pPr marL="3048000" indent="-360363" algn="l" defTabSz="914400" rtl="0" eaLnBrk="1" latinLnBrk="0" hangingPunct="1">
              <a:lnSpc>
                <a:spcPct val="90000"/>
              </a:lnSpc>
              <a:spcBef>
                <a:spcPts val="500"/>
              </a:spcBef>
              <a:buFont typeface="Scania Office" panose="00000500000000000000" pitchFamily="2" charset="0"/>
              <a:buChar char="–"/>
              <a:defRPr sz="1800" kern="1200">
                <a:solidFill>
                  <a:schemeClr val="accent1"/>
                </a:solidFill>
                <a:latin typeface="+mn-lt"/>
                <a:ea typeface="+mn-ea"/>
                <a:cs typeface="+mn-cs"/>
              </a:defRPr>
            </a:lvl9pPr>
          </a:lstStyle>
          <a:p>
            <a:pPr marL="0" indent="0" defTabSz="685800">
              <a:spcBef>
                <a:spcPts val="900"/>
              </a:spcBef>
              <a:buClr>
                <a:srgbClr val="041E42"/>
              </a:buClr>
              <a:buNone/>
            </a:pPr>
            <a:r>
              <a:rPr lang="sv-SE" sz="1500" b="1" err="1">
                <a:solidFill>
                  <a:srgbClr val="041E42"/>
                </a:solidFill>
                <a:latin typeface="Scania Office"/>
                <a:cs typeface="Arial" panose="020B0604020202020204" pitchFamily="34" charset="0"/>
              </a:rPr>
              <a:t>Capacidades</a:t>
            </a:r>
            <a:endParaRPr lang="sv-SE" sz="1500" b="1">
              <a:solidFill>
                <a:srgbClr val="041E42"/>
              </a:solidFill>
              <a:latin typeface="Scania Office"/>
              <a:cs typeface="Arial" panose="020B0604020202020204" pitchFamily="34" charset="0"/>
            </a:endParaRPr>
          </a:p>
          <a:p>
            <a:pPr marL="171450" indent="-171450" defTabSz="685800">
              <a:spcBef>
                <a:spcPts val="900"/>
              </a:spcBef>
              <a:buClr>
                <a:srgbClr val="041E42"/>
              </a:buClr>
            </a:pPr>
            <a:r>
              <a:rPr lang="sv-SE" sz="1200" err="1">
                <a:solidFill>
                  <a:srgbClr val="041E42"/>
                </a:solidFill>
                <a:latin typeface="Scania Office"/>
                <a:cs typeface="Arial" panose="020B0604020202020204" pitchFamily="34" charset="0"/>
              </a:rPr>
              <a:t>Pinos</a:t>
            </a:r>
            <a:r>
              <a:rPr lang="sv-SE" sz="1200">
                <a:solidFill>
                  <a:srgbClr val="041E42"/>
                </a:solidFill>
                <a:latin typeface="Scania Office"/>
                <a:cs typeface="Arial" panose="020B0604020202020204" pitchFamily="34" charset="0"/>
              </a:rPr>
              <a:t> de </a:t>
            </a:r>
            <a:r>
              <a:rPr lang="sv-SE" sz="1200" err="1">
                <a:solidFill>
                  <a:srgbClr val="041E42"/>
                </a:solidFill>
                <a:latin typeface="Scania Office"/>
                <a:cs typeface="Arial" panose="020B0604020202020204" pitchFamily="34" charset="0"/>
              </a:rPr>
              <a:t>entrada</a:t>
            </a:r>
            <a:endParaRPr lang="sv-SE" sz="1200">
              <a:solidFill>
                <a:srgbClr val="041E42"/>
              </a:solidFill>
              <a:latin typeface="Scania Office"/>
              <a:cs typeface="Arial" panose="020B0604020202020204" pitchFamily="34" charset="0"/>
            </a:endParaRPr>
          </a:p>
          <a:p>
            <a:pPr marL="402431" lvl="1" indent="-201216" defTabSz="685800">
              <a:spcBef>
                <a:spcPts val="375"/>
              </a:spcBef>
              <a:buClr>
                <a:srgbClr val="041E42"/>
              </a:buClr>
            </a:pPr>
            <a:r>
              <a:rPr lang="sv-SE" sz="1200" err="1">
                <a:solidFill>
                  <a:srgbClr val="041E42"/>
                </a:solidFill>
                <a:latin typeface="Scania Office"/>
                <a:cs typeface="Arial" panose="020B0604020202020204" pitchFamily="34" charset="0"/>
              </a:rPr>
              <a:t>High</a:t>
            </a:r>
            <a:r>
              <a:rPr lang="sv-SE" sz="1200">
                <a:solidFill>
                  <a:srgbClr val="041E42"/>
                </a:solidFill>
                <a:latin typeface="Scania Office"/>
                <a:cs typeface="Arial" panose="020B0604020202020204" pitchFamily="34" charset="0"/>
              </a:rPr>
              <a:t>, </a:t>
            </a:r>
            <a:r>
              <a:rPr lang="sv-SE" sz="1200" err="1">
                <a:solidFill>
                  <a:srgbClr val="041E42"/>
                </a:solidFill>
                <a:latin typeface="Scania Office"/>
                <a:cs typeface="Arial" panose="020B0604020202020204" pitchFamily="34" charset="0"/>
              </a:rPr>
              <a:t>Low</a:t>
            </a:r>
            <a:endParaRPr lang="sv-SE" sz="1200">
              <a:solidFill>
                <a:srgbClr val="041E42"/>
              </a:solidFill>
              <a:latin typeface="Scania Office"/>
              <a:cs typeface="Arial" panose="020B0604020202020204" pitchFamily="34" charset="0"/>
            </a:endParaRPr>
          </a:p>
          <a:p>
            <a:pPr marL="171450" indent="-171450" defTabSz="685800">
              <a:spcBef>
                <a:spcPts val="900"/>
              </a:spcBef>
              <a:buClr>
                <a:srgbClr val="041E42"/>
              </a:buClr>
            </a:pPr>
            <a:r>
              <a:rPr lang="sv-SE" sz="1200" err="1">
                <a:solidFill>
                  <a:srgbClr val="041E42"/>
                </a:solidFill>
                <a:latin typeface="Scania Office"/>
                <a:cs typeface="Arial" panose="020B0604020202020204" pitchFamily="34" charset="0"/>
              </a:rPr>
              <a:t>Pinos</a:t>
            </a:r>
            <a:r>
              <a:rPr lang="sv-SE" sz="1200">
                <a:solidFill>
                  <a:srgbClr val="041E42"/>
                </a:solidFill>
                <a:latin typeface="Scania Office"/>
                <a:cs typeface="Arial" panose="020B0604020202020204" pitchFamily="34" charset="0"/>
              </a:rPr>
              <a:t> de </a:t>
            </a:r>
            <a:r>
              <a:rPr lang="sv-SE" sz="1200" err="1">
                <a:solidFill>
                  <a:srgbClr val="041E42"/>
                </a:solidFill>
                <a:latin typeface="Scania Office"/>
                <a:cs typeface="Arial" panose="020B0604020202020204" pitchFamily="34" charset="0"/>
              </a:rPr>
              <a:t>saída</a:t>
            </a:r>
            <a:endParaRPr lang="sv-SE" sz="1200">
              <a:solidFill>
                <a:srgbClr val="041E42"/>
              </a:solidFill>
              <a:latin typeface="Scania Office"/>
              <a:cs typeface="Arial" panose="020B0604020202020204" pitchFamily="34" charset="0"/>
            </a:endParaRPr>
          </a:p>
          <a:p>
            <a:pPr marL="402431" lvl="1" indent="-201216" defTabSz="685800">
              <a:spcBef>
                <a:spcPts val="375"/>
              </a:spcBef>
              <a:buClr>
                <a:srgbClr val="041E42"/>
              </a:buClr>
            </a:pPr>
            <a:r>
              <a:rPr lang="sv-SE" sz="1200" err="1">
                <a:solidFill>
                  <a:srgbClr val="041E42"/>
                </a:solidFill>
                <a:latin typeface="Scania Office"/>
                <a:cs typeface="Arial" panose="020B0604020202020204" pitchFamily="34" charset="0"/>
              </a:rPr>
              <a:t>High</a:t>
            </a:r>
            <a:r>
              <a:rPr lang="sv-SE" sz="1200">
                <a:solidFill>
                  <a:srgbClr val="041E42"/>
                </a:solidFill>
                <a:latin typeface="Scania Office"/>
                <a:cs typeface="Arial" panose="020B0604020202020204" pitchFamily="34" charset="0"/>
              </a:rPr>
              <a:t>, </a:t>
            </a:r>
            <a:r>
              <a:rPr lang="sv-SE" sz="1200" err="1">
                <a:solidFill>
                  <a:srgbClr val="041E42"/>
                </a:solidFill>
                <a:latin typeface="Scania Office"/>
                <a:cs typeface="Arial" panose="020B0604020202020204" pitchFamily="34" charset="0"/>
              </a:rPr>
              <a:t>Low</a:t>
            </a:r>
            <a:endParaRPr lang="sv-SE" sz="1200">
              <a:solidFill>
                <a:srgbClr val="041E42"/>
              </a:solidFill>
              <a:latin typeface="Scania Office"/>
              <a:cs typeface="Arial" panose="020B0604020202020204" pitchFamily="34" charset="0"/>
            </a:endParaRPr>
          </a:p>
          <a:p>
            <a:pPr marL="402431" lvl="1" indent="-201216" defTabSz="685800">
              <a:spcBef>
                <a:spcPts val="375"/>
              </a:spcBef>
              <a:buClr>
                <a:srgbClr val="041E42"/>
              </a:buClr>
            </a:pPr>
            <a:r>
              <a:rPr lang="sv-SE" sz="1200">
                <a:solidFill>
                  <a:srgbClr val="2C5234">
                    <a:lumMod val="60000"/>
                    <a:lumOff val="40000"/>
                  </a:srgbClr>
                </a:solidFill>
                <a:latin typeface="Scania Office"/>
                <a:cs typeface="Arial" panose="020B0604020202020204" pitchFamily="34" charset="0"/>
              </a:rPr>
              <a:t>PWM </a:t>
            </a:r>
            <a:r>
              <a:rPr lang="sv-SE" sz="1200" err="1">
                <a:solidFill>
                  <a:srgbClr val="2C5234">
                    <a:lumMod val="60000"/>
                    <a:lumOff val="40000"/>
                  </a:srgbClr>
                </a:solidFill>
                <a:latin typeface="Scania Office"/>
                <a:cs typeface="Arial" panose="020B0604020202020204" pitchFamily="34" charset="0"/>
              </a:rPr>
              <a:t>High</a:t>
            </a:r>
            <a:r>
              <a:rPr lang="sv-SE" sz="1200">
                <a:solidFill>
                  <a:srgbClr val="2C5234">
                    <a:lumMod val="60000"/>
                    <a:lumOff val="40000"/>
                  </a:srgbClr>
                </a:solidFill>
                <a:latin typeface="Scania Office"/>
                <a:cs typeface="Arial" panose="020B0604020202020204" pitchFamily="34" charset="0"/>
              </a:rPr>
              <a:t> or </a:t>
            </a:r>
            <a:r>
              <a:rPr lang="sv-SE" sz="1200" err="1">
                <a:solidFill>
                  <a:srgbClr val="2C5234">
                    <a:lumMod val="60000"/>
                    <a:lumOff val="40000"/>
                  </a:srgbClr>
                </a:solidFill>
                <a:latin typeface="Scania Office"/>
                <a:cs typeface="Arial" panose="020B0604020202020204" pitchFamily="34" charset="0"/>
              </a:rPr>
              <a:t>Low</a:t>
            </a:r>
            <a:endParaRPr lang="sv-SE" sz="1200">
              <a:solidFill>
                <a:srgbClr val="2C5234">
                  <a:lumMod val="60000"/>
                  <a:lumOff val="40000"/>
                </a:srgbClr>
              </a:solidFill>
              <a:latin typeface="Scania Office"/>
              <a:cs typeface="Arial" panose="020B0604020202020204" pitchFamily="34" charset="0"/>
            </a:endParaRPr>
          </a:p>
          <a:p>
            <a:pPr marL="171450" indent="-171450" defTabSz="685800">
              <a:spcBef>
                <a:spcPts val="900"/>
              </a:spcBef>
              <a:buClr>
                <a:srgbClr val="041E42"/>
              </a:buClr>
            </a:pPr>
            <a:r>
              <a:rPr lang="sv-SE" sz="1200" err="1">
                <a:solidFill>
                  <a:srgbClr val="2C5234">
                    <a:lumMod val="60000"/>
                    <a:lumOff val="40000"/>
                  </a:srgbClr>
                </a:solidFill>
                <a:latin typeface="Scania Office"/>
                <a:cs typeface="Arial" panose="020B0604020202020204" pitchFamily="34" charset="0"/>
              </a:rPr>
              <a:t>Pinos</a:t>
            </a:r>
            <a:r>
              <a:rPr lang="sv-SE" sz="1200">
                <a:solidFill>
                  <a:srgbClr val="2C5234">
                    <a:lumMod val="60000"/>
                    <a:lumOff val="40000"/>
                  </a:srgbClr>
                </a:solidFill>
                <a:latin typeface="Scania Office"/>
                <a:cs typeface="Arial" panose="020B0604020202020204" pitchFamily="34" charset="0"/>
              </a:rPr>
              <a:t> de </a:t>
            </a:r>
            <a:r>
              <a:rPr lang="sv-SE" sz="1200" err="1">
                <a:solidFill>
                  <a:srgbClr val="2C5234">
                    <a:lumMod val="60000"/>
                    <a:lumOff val="40000"/>
                  </a:srgbClr>
                </a:solidFill>
                <a:latin typeface="Scania Office"/>
                <a:cs typeface="Arial" panose="020B0604020202020204" pitchFamily="34" charset="0"/>
              </a:rPr>
              <a:t>entrada</a:t>
            </a:r>
            <a:r>
              <a:rPr lang="sv-SE" sz="1200">
                <a:solidFill>
                  <a:srgbClr val="2C5234">
                    <a:lumMod val="60000"/>
                    <a:lumOff val="40000"/>
                  </a:srgbClr>
                </a:solidFill>
                <a:latin typeface="Scania Office"/>
                <a:cs typeface="Arial" panose="020B0604020202020204" pitchFamily="34" charset="0"/>
              </a:rPr>
              <a:t> </a:t>
            </a:r>
            <a:r>
              <a:rPr lang="sv-SE" sz="1200" err="1">
                <a:solidFill>
                  <a:srgbClr val="2C5234">
                    <a:lumMod val="60000"/>
                    <a:lumOff val="40000"/>
                  </a:srgbClr>
                </a:solidFill>
                <a:latin typeface="Scania Office"/>
                <a:cs typeface="Arial" panose="020B0604020202020204" pitchFamily="34" charset="0"/>
              </a:rPr>
              <a:t>analógicos</a:t>
            </a:r>
            <a:endParaRPr lang="sv-SE" sz="1200">
              <a:solidFill>
                <a:srgbClr val="2C5234">
                  <a:lumMod val="60000"/>
                  <a:lumOff val="40000"/>
                </a:srgbClr>
              </a:solidFill>
              <a:latin typeface="Scania Office"/>
              <a:cs typeface="Arial" panose="020B0604020202020204" pitchFamily="34" charset="0"/>
            </a:endParaRPr>
          </a:p>
          <a:p>
            <a:pPr marL="402431" lvl="1" indent="-201216" defTabSz="685800">
              <a:spcBef>
                <a:spcPts val="375"/>
              </a:spcBef>
              <a:buClr>
                <a:srgbClr val="041E42"/>
              </a:buClr>
            </a:pPr>
            <a:r>
              <a:rPr lang="sv-SE" sz="1200" err="1">
                <a:solidFill>
                  <a:srgbClr val="2C5234">
                    <a:lumMod val="60000"/>
                    <a:lumOff val="40000"/>
                  </a:srgbClr>
                </a:solidFill>
                <a:latin typeface="Scania Office"/>
                <a:cs typeface="Arial" panose="020B0604020202020204" pitchFamily="34" charset="0"/>
              </a:rPr>
              <a:t>Tensão</a:t>
            </a:r>
            <a:endParaRPr lang="sv-SE" sz="1200">
              <a:solidFill>
                <a:srgbClr val="2C5234">
                  <a:lumMod val="60000"/>
                  <a:lumOff val="40000"/>
                </a:srgbClr>
              </a:solidFill>
              <a:latin typeface="Scania Office"/>
              <a:cs typeface="Arial" panose="020B0604020202020204" pitchFamily="34" charset="0"/>
            </a:endParaRPr>
          </a:p>
          <a:p>
            <a:pPr marL="402431" lvl="1" indent="-201216" defTabSz="685800">
              <a:spcBef>
                <a:spcPts val="375"/>
              </a:spcBef>
              <a:buClr>
                <a:srgbClr val="041E42"/>
              </a:buClr>
            </a:pPr>
            <a:r>
              <a:rPr lang="sv-SE" sz="1200" err="1">
                <a:solidFill>
                  <a:srgbClr val="2C5234">
                    <a:lumMod val="60000"/>
                    <a:lumOff val="40000"/>
                  </a:srgbClr>
                </a:solidFill>
                <a:latin typeface="Scania Office"/>
                <a:cs typeface="Arial" panose="020B0604020202020204" pitchFamily="34" charset="0"/>
              </a:rPr>
              <a:t>Resistência</a:t>
            </a:r>
            <a:endParaRPr lang="sv-SE" sz="1200">
              <a:solidFill>
                <a:srgbClr val="2C5234">
                  <a:lumMod val="60000"/>
                  <a:lumOff val="40000"/>
                </a:srgbClr>
              </a:solidFill>
              <a:latin typeface="Scania Office"/>
              <a:cs typeface="Arial" panose="020B0604020202020204" pitchFamily="34" charset="0"/>
            </a:endParaRPr>
          </a:p>
        </p:txBody>
      </p:sp>
      <p:sp>
        <p:nvSpPr>
          <p:cNvPr id="12" name="TextBox 11">
            <a:extLst>
              <a:ext uri="{FF2B5EF4-FFF2-40B4-BE49-F238E27FC236}">
                <a16:creationId xmlns:a16="http://schemas.microsoft.com/office/drawing/2014/main" id="{F6F89C87-064D-4426-8263-6D55BF75846D}"/>
              </a:ext>
            </a:extLst>
          </p:cNvPr>
          <p:cNvSpPr txBox="1"/>
          <p:nvPr/>
        </p:nvSpPr>
        <p:spPr>
          <a:xfrm>
            <a:off x="555681" y="4810974"/>
            <a:ext cx="2541080" cy="216982"/>
          </a:xfrm>
          <a:prstGeom prst="rect">
            <a:avLst/>
          </a:prstGeom>
          <a:noFill/>
        </p:spPr>
        <p:txBody>
          <a:bodyPr wrap="none" rtlCol="0">
            <a:spAutoFit/>
          </a:bodyPr>
          <a:lstStyle/>
          <a:p>
            <a:pPr defTabSz="685800">
              <a:lnSpc>
                <a:spcPct val="90000"/>
              </a:lnSpc>
              <a:spcBef>
                <a:spcPts val="900"/>
              </a:spcBef>
              <a:buClrTx/>
            </a:pPr>
            <a:r>
              <a:rPr lang="sv-SE" sz="900" kern="1200">
                <a:solidFill>
                  <a:srgbClr val="041E42"/>
                </a:solidFill>
                <a:latin typeface="Arial" panose="020B0604020202020204" pitchFamily="34" charset="0"/>
                <a:ea typeface="+mn-ea"/>
                <a:cs typeface="Arial" panose="020B0604020202020204" pitchFamily="34" charset="0"/>
              </a:rPr>
              <a:t>BICT = </a:t>
            </a:r>
            <a:r>
              <a:rPr lang="sv-SE" sz="900" kern="1200" err="1">
                <a:solidFill>
                  <a:srgbClr val="041E42"/>
                </a:solidFill>
                <a:latin typeface="Arial" panose="020B0604020202020204" pitchFamily="34" charset="0"/>
                <a:ea typeface="+mn-ea"/>
                <a:cs typeface="Arial" panose="020B0604020202020204" pitchFamily="34" charset="0"/>
              </a:rPr>
              <a:t>Bodywork</a:t>
            </a:r>
            <a:r>
              <a:rPr lang="sv-SE" sz="900" kern="1200">
                <a:solidFill>
                  <a:srgbClr val="041E42"/>
                </a:solidFill>
                <a:latin typeface="Arial" panose="020B0604020202020204" pitchFamily="34" charset="0"/>
                <a:ea typeface="+mn-ea"/>
                <a:cs typeface="Arial" panose="020B0604020202020204" pitchFamily="34" charset="0"/>
              </a:rPr>
              <a:t> Interface </a:t>
            </a:r>
            <a:r>
              <a:rPr lang="sv-SE" sz="900" kern="1200" err="1">
                <a:solidFill>
                  <a:srgbClr val="041E42"/>
                </a:solidFill>
                <a:latin typeface="Arial" panose="020B0604020202020204" pitchFamily="34" charset="0"/>
                <a:ea typeface="+mn-ea"/>
                <a:cs typeface="Arial" panose="020B0604020202020204" pitchFamily="34" charset="0"/>
              </a:rPr>
              <a:t>Configuration</a:t>
            </a:r>
            <a:r>
              <a:rPr lang="sv-SE" sz="900" kern="1200">
                <a:solidFill>
                  <a:srgbClr val="041E42"/>
                </a:solidFill>
                <a:latin typeface="Arial" panose="020B0604020202020204" pitchFamily="34" charset="0"/>
                <a:ea typeface="+mn-ea"/>
                <a:cs typeface="Arial" panose="020B0604020202020204" pitchFamily="34" charset="0"/>
              </a:rPr>
              <a:t> </a:t>
            </a:r>
            <a:r>
              <a:rPr lang="sv-SE" sz="900" kern="1200" err="1">
                <a:solidFill>
                  <a:srgbClr val="041E42"/>
                </a:solidFill>
                <a:latin typeface="Arial" panose="020B0604020202020204" pitchFamily="34" charset="0"/>
                <a:ea typeface="+mn-ea"/>
                <a:cs typeface="Arial" panose="020B0604020202020204" pitchFamily="34" charset="0"/>
              </a:rPr>
              <a:t>Tool</a:t>
            </a:r>
            <a:endParaRPr lang="sv-SE" sz="900" kern="1200">
              <a:solidFill>
                <a:srgbClr val="041E42"/>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2111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99D3E7-3DCD-48C2-9D1F-396F46F37774}"/>
              </a:ext>
            </a:extLst>
          </p:cNvPr>
          <p:cNvSpPr>
            <a:spLocks noGrp="1"/>
          </p:cNvSpPr>
          <p:nvPr>
            <p:ph type="title"/>
          </p:nvPr>
        </p:nvSpPr>
        <p:spPr/>
        <p:txBody>
          <a:bodyPr/>
          <a:lstStyle/>
          <a:p>
            <a:r>
              <a:rPr lang="sv-SE" b="1">
                <a:cs typeface="Arial" panose="020B0604020202020204" pitchFamily="34" charset="0"/>
              </a:rPr>
              <a:t>BICT</a:t>
            </a:r>
            <a:endParaRPr lang="sv-SE" b="1">
              <a:highlight>
                <a:srgbClr val="FFFF00"/>
              </a:highlight>
              <a:cs typeface="Arial" panose="020B0604020202020204" pitchFamily="34" charset="0"/>
            </a:endParaRPr>
          </a:p>
        </p:txBody>
      </p:sp>
      <p:sp>
        <p:nvSpPr>
          <p:cNvPr id="2" name="Content Placeholder 1">
            <a:extLst>
              <a:ext uri="{FF2B5EF4-FFF2-40B4-BE49-F238E27FC236}">
                <a16:creationId xmlns:a16="http://schemas.microsoft.com/office/drawing/2014/main" id="{5276BBB7-E930-4FB1-BCF5-E9AB6EECC015}"/>
              </a:ext>
            </a:extLst>
          </p:cNvPr>
          <p:cNvSpPr>
            <a:spLocks noGrp="1"/>
          </p:cNvSpPr>
          <p:nvPr>
            <p:ph idx="1"/>
          </p:nvPr>
        </p:nvSpPr>
        <p:spPr>
          <a:xfrm>
            <a:off x="337258" y="1367612"/>
            <a:ext cx="2615327" cy="3122141"/>
          </a:xfrm>
        </p:spPr>
        <p:txBody>
          <a:bodyPr/>
          <a:lstStyle/>
          <a:p>
            <a:pPr marL="0" indent="0">
              <a:buNone/>
            </a:pPr>
            <a:r>
              <a:rPr lang="sv-SE" sz="1500" b="1" err="1">
                <a:cs typeface="Arial" panose="020B0604020202020204" pitchFamily="34" charset="0"/>
              </a:rPr>
              <a:t>Produto</a:t>
            </a:r>
            <a:r>
              <a:rPr lang="sv-SE" sz="1500" b="1">
                <a:cs typeface="Arial" panose="020B0604020202020204" pitchFamily="34" charset="0"/>
              </a:rPr>
              <a:t> </a:t>
            </a:r>
            <a:r>
              <a:rPr lang="sv-SE" sz="1500" b="1" err="1">
                <a:cs typeface="Arial" panose="020B0604020202020204" pitchFamily="34" charset="0"/>
              </a:rPr>
              <a:t>atual</a:t>
            </a:r>
            <a:endParaRPr lang="sv-SE" sz="1500" b="1">
              <a:cs typeface="Arial" panose="020B0604020202020204" pitchFamily="34" charset="0"/>
            </a:endParaRPr>
          </a:p>
          <a:p>
            <a:r>
              <a:rPr lang="sv-SE">
                <a:cs typeface="Arial" panose="020B0604020202020204" pitchFamily="34" charset="0"/>
              </a:rPr>
              <a:t>10 </a:t>
            </a:r>
            <a:r>
              <a:rPr lang="sv-SE" err="1">
                <a:cs typeface="Arial" panose="020B0604020202020204" pitchFamily="34" charset="0"/>
              </a:rPr>
              <a:t>pinos</a:t>
            </a:r>
            <a:r>
              <a:rPr lang="sv-SE">
                <a:cs typeface="Arial" panose="020B0604020202020204" pitchFamily="34" charset="0"/>
              </a:rPr>
              <a:t> de </a:t>
            </a:r>
            <a:r>
              <a:rPr lang="sv-SE" err="1">
                <a:cs typeface="Arial" panose="020B0604020202020204" pitchFamily="34" charset="0"/>
              </a:rPr>
              <a:t>entrada</a:t>
            </a:r>
            <a:endParaRPr lang="sv-SE">
              <a:cs typeface="Arial" panose="020B0604020202020204" pitchFamily="34" charset="0"/>
            </a:endParaRPr>
          </a:p>
          <a:p>
            <a:r>
              <a:rPr lang="sv-SE">
                <a:cs typeface="Arial" panose="020B0604020202020204" pitchFamily="34" charset="0"/>
              </a:rPr>
              <a:t>7 </a:t>
            </a:r>
            <a:r>
              <a:rPr lang="sv-SE" err="1">
                <a:cs typeface="Arial" panose="020B0604020202020204" pitchFamily="34" charset="0"/>
              </a:rPr>
              <a:t>pinos</a:t>
            </a:r>
            <a:r>
              <a:rPr lang="sv-SE">
                <a:cs typeface="Arial" panose="020B0604020202020204" pitchFamily="34" charset="0"/>
              </a:rPr>
              <a:t> de </a:t>
            </a:r>
            <a:r>
              <a:rPr lang="sv-SE" err="1">
                <a:cs typeface="Arial" panose="020B0604020202020204" pitchFamily="34" charset="0"/>
              </a:rPr>
              <a:t>saída</a:t>
            </a:r>
            <a:endParaRPr lang="sv-SE">
              <a:cs typeface="Arial" panose="020B0604020202020204" pitchFamily="34" charset="0"/>
            </a:endParaRPr>
          </a:p>
          <a:p>
            <a:r>
              <a:rPr lang="sv-SE">
                <a:cs typeface="Arial" panose="020B0604020202020204" pitchFamily="34" charset="0"/>
              </a:rPr>
              <a:t>2 </a:t>
            </a:r>
            <a:r>
              <a:rPr lang="sv-SE" err="1">
                <a:cs typeface="Arial" panose="020B0604020202020204" pitchFamily="34" charset="0"/>
              </a:rPr>
              <a:t>pinos</a:t>
            </a:r>
            <a:r>
              <a:rPr lang="sv-SE">
                <a:cs typeface="Arial" panose="020B0604020202020204" pitchFamily="34" charset="0"/>
              </a:rPr>
              <a:t> </a:t>
            </a:r>
            <a:r>
              <a:rPr lang="en-GB">
                <a:cs typeface="Arial" panose="020B0604020202020204" pitchFamily="34" charset="0"/>
              </a:rPr>
              <a:t>ISO/DIS 16844-2</a:t>
            </a:r>
            <a:endParaRPr lang="sv-SE">
              <a:cs typeface="Arial" panose="020B0604020202020204" pitchFamily="34" charset="0"/>
            </a:endParaRPr>
          </a:p>
          <a:p>
            <a:pPr marL="0" indent="0">
              <a:buNone/>
            </a:pPr>
            <a:endParaRPr lang="sv-SE">
              <a:cs typeface="Arial" panose="020B0604020202020204" pitchFamily="34" charset="0"/>
            </a:endParaRPr>
          </a:p>
          <a:p>
            <a:endParaRPr lang="sv-SE">
              <a:cs typeface="Arial" panose="020B0604020202020204" pitchFamily="34" charset="0"/>
            </a:endParaRPr>
          </a:p>
          <a:p>
            <a:r>
              <a:rPr lang="sv-SE">
                <a:cs typeface="Arial" panose="020B0604020202020204" pitchFamily="34" charset="0"/>
              </a:rPr>
              <a:t>4 </a:t>
            </a:r>
            <a:r>
              <a:rPr lang="sv-SE" err="1">
                <a:cs typeface="Arial" panose="020B0604020202020204" pitchFamily="34" charset="0"/>
              </a:rPr>
              <a:t>unidades</a:t>
            </a:r>
            <a:r>
              <a:rPr lang="sv-SE">
                <a:cs typeface="Arial" panose="020B0604020202020204" pitchFamily="34" charset="0"/>
              </a:rPr>
              <a:t> de </a:t>
            </a:r>
            <a:r>
              <a:rPr lang="sv-SE" err="1">
                <a:cs typeface="Arial" panose="020B0604020202020204" pitchFamily="34" charset="0"/>
              </a:rPr>
              <a:t>expansão</a:t>
            </a:r>
            <a:endParaRPr lang="sv-SE">
              <a:cs typeface="Arial" panose="020B0604020202020204" pitchFamily="34" charset="0"/>
            </a:endParaRPr>
          </a:p>
          <a:p>
            <a:pPr lvl="1"/>
            <a:r>
              <a:rPr lang="sv-SE">
                <a:cs typeface="Arial" panose="020B0604020202020204" pitchFamily="34" charset="0"/>
              </a:rPr>
              <a:t>10 </a:t>
            </a:r>
            <a:r>
              <a:rPr lang="sv-SE" err="1">
                <a:cs typeface="Arial" panose="020B0604020202020204" pitchFamily="34" charset="0"/>
              </a:rPr>
              <a:t>entradas</a:t>
            </a:r>
            <a:endParaRPr lang="sv-SE">
              <a:cs typeface="Arial" panose="020B0604020202020204" pitchFamily="34" charset="0"/>
            </a:endParaRPr>
          </a:p>
          <a:p>
            <a:pPr lvl="1"/>
            <a:r>
              <a:rPr lang="sv-SE">
                <a:cs typeface="Arial" panose="020B0604020202020204" pitchFamily="34" charset="0"/>
              </a:rPr>
              <a:t>6 </a:t>
            </a:r>
            <a:r>
              <a:rPr lang="sv-SE" err="1">
                <a:cs typeface="Arial" panose="020B0604020202020204" pitchFamily="34" charset="0"/>
              </a:rPr>
              <a:t>saídas</a:t>
            </a:r>
            <a:endParaRPr lang="sv-SE">
              <a:cs typeface="Arial" panose="020B0604020202020204" pitchFamily="34" charset="0"/>
            </a:endParaRPr>
          </a:p>
          <a:p>
            <a:pPr lvl="1"/>
            <a:r>
              <a:rPr lang="sv-SE">
                <a:cs typeface="Arial" panose="020B0604020202020204" pitchFamily="34" charset="0"/>
              </a:rPr>
              <a:t>1 </a:t>
            </a:r>
            <a:r>
              <a:rPr lang="sv-SE" err="1">
                <a:cs typeface="Arial" panose="020B0604020202020204" pitchFamily="34" charset="0"/>
              </a:rPr>
              <a:t>pino</a:t>
            </a:r>
            <a:r>
              <a:rPr lang="sv-SE">
                <a:cs typeface="Arial" panose="020B0604020202020204" pitchFamily="34" charset="0"/>
              </a:rPr>
              <a:t> </a:t>
            </a:r>
            <a:r>
              <a:rPr lang="en-GB">
                <a:cs typeface="Arial" panose="020B0604020202020204" pitchFamily="34" charset="0"/>
              </a:rPr>
              <a:t>ISO/DIS 16844-2</a:t>
            </a:r>
            <a:endParaRPr lang="sv-SE">
              <a:cs typeface="Arial" panose="020B0604020202020204" pitchFamily="34" charset="0"/>
            </a:endParaRPr>
          </a:p>
          <a:p>
            <a:endParaRPr lang="sv-SE">
              <a:cs typeface="Arial" panose="020B0604020202020204" pitchFamily="34" charset="0"/>
            </a:endParaRPr>
          </a:p>
          <a:p>
            <a:endParaRPr lang="sv-SE">
              <a:cs typeface="Arial" panose="020B0604020202020204" pitchFamily="34" charset="0"/>
            </a:endParaRPr>
          </a:p>
        </p:txBody>
      </p:sp>
      <p:sp>
        <p:nvSpPr>
          <p:cNvPr id="5" name="Slide Number Placeholder 4">
            <a:extLst>
              <a:ext uri="{FF2B5EF4-FFF2-40B4-BE49-F238E27FC236}">
                <a16:creationId xmlns:a16="http://schemas.microsoft.com/office/drawing/2014/main" id="{E6417928-76BC-421E-8868-9FE134887B12}"/>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98</a:t>
            </a:fld>
            <a:endParaRPr lang="en-US" kern="1200">
              <a:solidFill>
                <a:srgbClr val="041E42"/>
              </a:solidFill>
              <a:latin typeface="Scania Office"/>
              <a:ea typeface="+mn-ea"/>
              <a:cs typeface="+mn-cs"/>
            </a:endParaRPr>
          </a:p>
        </p:txBody>
      </p:sp>
      <p:sp>
        <p:nvSpPr>
          <p:cNvPr id="7" name="Content Placeholder 6">
            <a:extLst>
              <a:ext uri="{FF2B5EF4-FFF2-40B4-BE49-F238E27FC236}">
                <a16:creationId xmlns:a16="http://schemas.microsoft.com/office/drawing/2014/main" id="{1B302534-5469-47E6-BF4A-141EC25C5532}"/>
              </a:ext>
            </a:extLst>
          </p:cNvPr>
          <p:cNvSpPr>
            <a:spLocks noGrp="1"/>
          </p:cNvSpPr>
          <p:nvPr>
            <p:ph idx="13"/>
          </p:nvPr>
        </p:nvSpPr>
        <p:spPr>
          <a:xfrm>
            <a:off x="3103639" y="1363624"/>
            <a:ext cx="2615327" cy="3122141"/>
          </a:xfrm>
        </p:spPr>
        <p:txBody>
          <a:bodyPr/>
          <a:lstStyle/>
          <a:p>
            <a:pPr marL="0" indent="0">
              <a:buNone/>
            </a:pPr>
            <a:r>
              <a:rPr lang="sv-SE" sz="1500" b="1">
                <a:solidFill>
                  <a:schemeClr val="accent6">
                    <a:lumMod val="60000"/>
                    <a:lumOff val="40000"/>
                  </a:schemeClr>
                </a:solidFill>
                <a:cs typeface="Arial" panose="020B0604020202020204" pitchFamily="34" charset="0"/>
              </a:rPr>
              <a:t>Nova </a:t>
            </a:r>
            <a:r>
              <a:rPr lang="sv-SE" sz="1500" b="1" err="1">
                <a:solidFill>
                  <a:schemeClr val="accent6">
                    <a:lumMod val="60000"/>
                    <a:lumOff val="40000"/>
                  </a:schemeClr>
                </a:solidFill>
                <a:cs typeface="Arial" panose="020B0604020202020204" pitchFamily="34" charset="0"/>
              </a:rPr>
              <a:t>geração</a:t>
            </a:r>
            <a:endParaRPr lang="sv-SE" sz="1500" b="1">
              <a:solidFill>
                <a:schemeClr val="accent6">
                  <a:lumMod val="60000"/>
                  <a:lumOff val="40000"/>
                </a:schemeClr>
              </a:solidFill>
              <a:cs typeface="Arial" panose="020B0604020202020204" pitchFamily="34" charset="0"/>
            </a:endParaRPr>
          </a:p>
          <a:p>
            <a:r>
              <a:rPr lang="sv-SE">
                <a:solidFill>
                  <a:schemeClr val="accent6">
                    <a:lumMod val="60000"/>
                    <a:lumOff val="40000"/>
                  </a:schemeClr>
                </a:solidFill>
                <a:cs typeface="Arial" panose="020B0604020202020204" pitchFamily="34" charset="0"/>
              </a:rPr>
              <a:t>19</a:t>
            </a:r>
            <a:r>
              <a:rPr lang="sv-SE">
                <a:cs typeface="Arial" panose="020B0604020202020204" pitchFamily="34" charset="0"/>
              </a:rPr>
              <a:t> </a:t>
            </a:r>
            <a:r>
              <a:rPr lang="sv-SE" err="1">
                <a:cs typeface="Arial" panose="020B0604020202020204" pitchFamily="34" charset="0"/>
              </a:rPr>
              <a:t>pinos</a:t>
            </a:r>
            <a:r>
              <a:rPr lang="sv-SE">
                <a:cs typeface="Arial" panose="020B0604020202020204" pitchFamily="34" charset="0"/>
              </a:rPr>
              <a:t> de </a:t>
            </a:r>
            <a:r>
              <a:rPr lang="sv-SE" err="1">
                <a:cs typeface="Arial" panose="020B0604020202020204" pitchFamily="34" charset="0"/>
              </a:rPr>
              <a:t>entrada</a:t>
            </a:r>
            <a:endParaRPr lang="sv-SE">
              <a:cs typeface="Arial" panose="020B0604020202020204" pitchFamily="34" charset="0"/>
            </a:endParaRPr>
          </a:p>
          <a:p>
            <a:r>
              <a:rPr lang="sv-SE">
                <a:solidFill>
                  <a:schemeClr val="accent6">
                    <a:lumMod val="60000"/>
                    <a:lumOff val="40000"/>
                  </a:schemeClr>
                </a:solidFill>
                <a:cs typeface="Arial" panose="020B0604020202020204" pitchFamily="34" charset="0"/>
              </a:rPr>
              <a:t>3 </a:t>
            </a:r>
            <a:r>
              <a:rPr lang="sv-SE" err="1">
                <a:solidFill>
                  <a:schemeClr val="accent6">
                    <a:lumMod val="60000"/>
                    <a:lumOff val="40000"/>
                  </a:schemeClr>
                </a:solidFill>
                <a:cs typeface="Arial" panose="020B0604020202020204" pitchFamily="34" charset="0"/>
              </a:rPr>
              <a:t>pinos</a:t>
            </a:r>
            <a:r>
              <a:rPr lang="sv-SE">
                <a:solidFill>
                  <a:schemeClr val="accent6">
                    <a:lumMod val="60000"/>
                    <a:lumOff val="40000"/>
                  </a:schemeClr>
                </a:solidFill>
                <a:cs typeface="Arial" panose="020B0604020202020204" pitchFamily="34" charset="0"/>
              </a:rPr>
              <a:t> de </a:t>
            </a:r>
            <a:r>
              <a:rPr lang="sv-SE" err="1">
                <a:solidFill>
                  <a:schemeClr val="accent6">
                    <a:lumMod val="60000"/>
                    <a:lumOff val="40000"/>
                  </a:schemeClr>
                </a:solidFill>
                <a:cs typeface="Arial" panose="020B0604020202020204" pitchFamily="34" charset="0"/>
              </a:rPr>
              <a:t>entrada</a:t>
            </a:r>
            <a:r>
              <a:rPr lang="sv-SE">
                <a:solidFill>
                  <a:schemeClr val="accent6">
                    <a:lumMod val="60000"/>
                    <a:lumOff val="40000"/>
                  </a:schemeClr>
                </a:solidFill>
                <a:cs typeface="Arial" panose="020B0604020202020204" pitchFamily="34" charset="0"/>
              </a:rPr>
              <a:t> </a:t>
            </a:r>
            <a:r>
              <a:rPr lang="sv-SE" err="1">
                <a:solidFill>
                  <a:schemeClr val="accent6">
                    <a:lumMod val="60000"/>
                    <a:lumOff val="40000"/>
                  </a:schemeClr>
                </a:solidFill>
                <a:cs typeface="Arial" panose="020B0604020202020204" pitchFamily="34" charset="0"/>
              </a:rPr>
              <a:t>analógicos</a:t>
            </a:r>
            <a:endParaRPr lang="sv-SE">
              <a:solidFill>
                <a:schemeClr val="accent6">
                  <a:lumMod val="60000"/>
                  <a:lumOff val="40000"/>
                </a:schemeClr>
              </a:solidFill>
              <a:cs typeface="Arial" panose="020B0604020202020204" pitchFamily="34" charset="0"/>
            </a:endParaRPr>
          </a:p>
          <a:p>
            <a:r>
              <a:rPr lang="sv-SE">
                <a:cs typeface="Arial" panose="020B0604020202020204" pitchFamily="34" charset="0"/>
              </a:rPr>
              <a:t>7 </a:t>
            </a:r>
            <a:r>
              <a:rPr lang="sv-SE" err="1">
                <a:cs typeface="Arial" panose="020B0604020202020204" pitchFamily="34" charset="0"/>
              </a:rPr>
              <a:t>pinos</a:t>
            </a:r>
            <a:r>
              <a:rPr lang="sv-SE">
                <a:cs typeface="Arial" panose="020B0604020202020204" pitchFamily="34" charset="0"/>
              </a:rPr>
              <a:t> de </a:t>
            </a:r>
            <a:r>
              <a:rPr lang="sv-SE" err="1">
                <a:cs typeface="Arial" panose="020B0604020202020204" pitchFamily="34" charset="0"/>
              </a:rPr>
              <a:t>saída</a:t>
            </a:r>
            <a:endParaRPr lang="sv-SE">
              <a:cs typeface="Arial" panose="020B0604020202020204" pitchFamily="34" charset="0"/>
            </a:endParaRPr>
          </a:p>
          <a:p>
            <a:r>
              <a:rPr lang="sv-SE">
                <a:cs typeface="Arial" panose="020B0604020202020204" pitchFamily="34" charset="0"/>
              </a:rPr>
              <a:t>2 </a:t>
            </a:r>
            <a:r>
              <a:rPr lang="sv-SE" err="1">
                <a:cs typeface="Arial" panose="020B0604020202020204" pitchFamily="34" charset="0"/>
              </a:rPr>
              <a:t>pinos</a:t>
            </a:r>
            <a:r>
              <a:rPr lang="sv-SE">
                <a:cs typeface="Arial" panose="020B0604020202020204" pitchFamily="34" charset="0"/>
              </a:rPr>
              <a:t> </a:t>
            </a:r>
            <a:r>
              <a:rPr lang="en-GB">
                <a:cs typeface="Arial" panose="020B0604020202020204" pitchFamily="34" charset="0"/>
              </a:rPr>
              <a:t>ISO/DIS 16844-2</a:t>
            </a:r>
            <a:endParaRPr lang="sv-SE">
              <a:cs typeface="Arial" panose="020B0604020202020204" pitchFamily="34" charset="0"/>
            </a:endParaRPr>
          </a:p>
          <a:p>
            <a:pPr marL="0" indent="0">
              <a:buNone/>
            </a:pPr>
            <a:endParaRPr lang="sv-SE">
              <a:cs typeface="Arial" panose="020B0604020202020204" pitchFamily="34" charset="0"/>
            </a:endParaRPr>
          </a:p>
          <a:p>
            <a:r>
              <a:rPr lang="sv-SE">
                <a:cs typeface="Arial" panose="020B0604020202020204" pitchFamily="34" charset="0"/>
              </a:rPr>
              <a:t>4 </a:t>
            </a:r>
            <a:r>
              <a:rPr lang="sv-SE" err="1">
                <a:cs typeface="Arial" panose="020B0604020202020204" pitchFamily="34" charset="0"/>
              </a:rPr>
              <a:t>unidades</a:t>
            </a:r>
            <a:r>
              <a:rPr lang="sv-SE">
                <a:cs typeface="Arial" panose="020B0604020202020204" pitchFamily="34" charset="0"/>
              </a:rPr>
              <a:t> de </a:t>
            </a:r>
            <a:r>
              <a:rPr lang="sv-SE" err="1">
                <a:cs typeface="Arial" panose="020B0604020202020204" pitchFamily="34" charset="0"/>
              </a:rPr>
              <a:t>expansão</a:t>
            </a:r>
            <a:endParaRPr lang="sv-SE">
              <a:cs typeface="Arial" panose="020B0604020202020204" pitchFamily="34" charset="0"/>
            </a:endParaRPr>
          </a:p>
          <a:p>
            <a:pPr lvl="1"/>
            <a:r>
              <a:rPr lang="sv-SE">
                <a:cs typeface="Arial" panose="020B0604020202020204" pitchFamily="34" charset="0"/>
              </a:rPr>
              <a:t>10 </a:t>
            </a:r>
            <a:r>
              <a:rPr lang="sv-SE" err="1">
                <a:cs typeface="Arial" panose="020B0604020202020204" pitchFamily="34" charset="0"/>
              </a:rPr>
              <a:t>entradas</a:t>
            </a:r>
            <a:endParaRPr lang="sv-SE">
              <a:cs typeface="Arial" panose="020B0604020202020204" pitchFamily="34" charset="0"/>
            </a:endParaRPr>
          </a:p>
          <a:p>
            <a:pPr lvl="1"/>
            <a:r>
              <a:rPr lang="sv-SE">
                <a:solidFill>
                  <a:schemeClr val="accent6">
                    <a:lumMod val="60000"/>
                    <a:lumOff val="40000"/>
                  </a:schemeClr>
                </a:solidFill>
                <a:cs typeface="Arial" panose="020B0604020202020204" pitchFamily="34" charset="0"/>
              </a:rPr>
              <a:t>1 </a:t>
            </a:r>
            <a:r>
              <a:rPr lang="sv-SE" err="1">
                <a:solidFill>
                  <a:schemeClr val="accent6">
                    <a:lumMod val="60000"/>
                    <a:lumOff val="40000"/>
                  </a:schemeClr>
                </a:solidFill>
                <a:cs typeface="Arial" panose="020B0604020202020204" pitchFamily="34" charset="0"/>
              </a:rPr>
              <a:t>entrada</a:t>
            </a:r>
            <a:r>
              <a:rPr lang="sv-SE">
                <a:solidFill>
                  <a:schemeClr val="accent6">
                    <a:lumMod val="60000"/>
                    <a:lumOff val="40000"/>
                  </a:schemeClr>
                </a:solidFill>
                <a:cs typeface="Arial" panose="020B0604020202020204" pitchFamily="34" charset="0"/>
              </a:rPr>
              <a:t> </a:t>
            </a:r>
            <a:r>
              <a:rPr lang="sv-SE" err="1">
                <a:solidFill>
                  <a:schemeClr val="accent6">
                    <a:lumMod val="60000"/>
                    <a:lumOff val="40000"/>
                  </a:schemeClr>
                </a:solidFill>
                <a:cs typeface="Arial" panose="020B0604020202020204" pitchFamily="34" charset="0"/>
              </a:rPr>
              <a:t>analógica</a:t>
            </a:r>
            <a:endParaRPr lang="sv-SE">
              <a:solidFill>
                <a:schemeClr val="accent6">
                  <a:lumMod val="60000"/>
                  <a:lumOff val="40000"/>
                </a:schemeClr>
              </a:solidFill>
              <a:cs typeface="Arial" panose="020B0604020202020204" pitchFamily="34" charset="0"/>
            </a:endParaRPr>
          </a:p>
          <a:p>
            <a:pPr lvl="1"/>
            <a:r>
              <a:rPr lang="sv-SE">
                <a:cs typeface="Arial" panose="020B0604020202020204" pitchFamily="34" charset="0"/>
              </a:rPr>
              <a:t>6 </a:t>
            </a:r>
            <a:r>
              <a:rPr lang="sv-SE" err="1">
                <a:cs typeface="Arial" panose="020B0604020202020204" pitchFamily="34" charset="0"/>
              </a:rPr>
              <a:t>saídas</a:t>
            </a:r>
            <a:endParaRPr lang="sv-SE">
              <a:cs typeface="Arial" panose="020B0604020202020204" pitchFamily="34" charset="0"/>
            </a:endParaRPr>
          </a:p>
          <a:p>
            <a:pPr lvl="1"/>
            <a:r>
              <a:rPr lang="sv-SE">
                <a:cs typeface="Arial" panose="020B0604020202020204" pitchFamily="34" charset="0"/>
              </a:rPr>
              <a:t>1 </a:t>
            </a:r>
            <a:r>
              <a:rPr lang="sv-SE" err="1">
                <a:cs typeface="Arial" panose="020B0604020202020204" pitchFamily="34" charset="0"/>
              </a:rPr>
              <a:t>pino</a:t>
            </a:r>
            <a:r>
              <a:rPr lang="sv-SE">
                <a:cs typeface="Arial" panose="020B0604020202020204" pitchFamily="34" charset="0"/>
              </a:rPr>
              <a:t> </a:t>
            </a:r>
            <a:r>
              <a:rPr lang="en-GB">
                <a:cs typeface="Arial" panose="020B0604020202020204" pitchFamily="34" charset="0"/>
              </a:rPr>
              <a:t>ISO/DIS 16844-2</a:t>
            </a:r>
            <a:endParaRPr lang="sv-SE">
              <a:cs typeface="Arial" panose="020B0604020202020204" pitchFamily="34" charset="0"/>
            </a:endParaRPr>
          </a:p>
        </p:txBody>
      </p:sp>
      <p:sp>
        <p:nvSpPr>
          <p:cNvPr id="8" name="Content Placeholder 6">
            <a:extLst>
              <a:ext uri="{FF2B5EF4-FFF2-40B4-BE49-F238E27FC236}">
                <a16:creationId xmlns:a16="http://schemas.microsoft.com/office/drawing/2014/main" id="{43EE4AD9-09D9-48C1-9DD8-24F8D201632A}"/>
              </a:ext>
            </a:extLst>
          </p:cNvPr>
          <p:cNvSpPr txBox="1">
            <a:spLocks/>
          </p:cNvSpPr>
          <p:nvPr/>
        </p:nvSpPr>
        <p:spPr>
          <a:xfrm>
            <a:off x="6076351" y="1359637"/>
            <a:ext cx="2615327" cy="312214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1600" kern="1200">
                <a:solidFill>
                  <a:schemeClr val="accent1"/>
                </a:solidFill>
                <a:latin typeface="+mn-lt"/>
                <a:ea typeface="+mn-ea"/>
                <a:cs typeface="+mn-cs"/>
              </a:defRPr>
            </a:lvl1pPr>
            <a:lvl2pPr marL="536575" indent="-268288" algn="l" defTabSz="914400" rtl="0" eaLnBrk="1" latinLnBrk="0" hangingPunct="1">
              <a:lnSpc>
                <a:spcPct val="90000"/>
              </a:lnSpc>
              <a:spcBef>
                <a:spcPts val="500"/>
              </a:spcBef>
              <a:buClr>
                <a:schemeClr val="accent1"/>
              </a:buClr>
              <a:buFontTx/>
              <a:buChar char="−"/>
              <a:defRPr sz="1600" kern="1200">
                <a:solidFill>
                  <a:schemeClr val="accent1"/>
                </a:solidFill>
                <a:latin typeface="+mn-lt"/>
                <a:ea typeface="+mn-ea"/>
                <a:cs typeface="+mn-cs"/>
              </a:defRPr>
            </a:lvl2pPr>
            <a:lvl3pPr marL="893763" indent="-357188" algn="l" defTabSz="914400" rtl="0" eaLnBrk="1" latinLnBrk="0" hangingPunct="1">
              <a:lnSpc>
                <a:spcPct val="90000"/>
              </a:lnSpc>
              <a:spcBef>
                <a:spcPts val="500"/>
              </a:spcBef>
              <a:buClr>
                <a:schemeClr val="accent1"/>
              </a:buClr>
              <a:buFontTx/>
              <a:buChar char="−"/>
              <a:defRPr sz="1600" kern="1200">
                <a:solidFill>
                  <a:schemeClr val="accent1"/>
                </a:solidFill>
                <a:latin typeface="+mn-lt"/>
                <a:ea typeface="+mn-ea"/>
                <a:cs typeface="+mn-cs"/>
              </a:defRPr>
            </a:lvl3pPr>
            <a:lvl4pPr marL="1258888" indent="-365125" algn="l" defTabSz="914400" rtl="0" eaLnBrk="1" latinLnBrk="0" hangingPunct="1">
              <a:lnSpc>
                <a:spcPct val="90000"/>
              </a:lnSpc>
              <a:spcBef>
                <a:spcPts val="500"/>
              </a:spcBef>
              <a:buClr>
                <a:schemeClr val="accent1"/>
              </a:buClr>
              <a:buFontTx/>
              <a:buChar char="−"/>
              <a:defRPr sz="1600" kern="1200">
                <a:solidFill>
                  <a:schemeClr val="accent1"/>
                </a:solidFill>
                <a:latin typeface="+mn-lt"/>
                <a:ea typeface="+mn-ea"/>
                <a:cs typeface="+mn-cs"/>
              </a:defRPr>
            </a:lvl4pPr>
            <a:lvl5pPr marL="1616075" indent="-357188" algn="l" defTabSz="914400" rtl="0" eaLnBrk="1" latinLnBrk="0" hangingPunct="1">
              <a:lnSpc>
                <a:spcPct val="90000"/>
              </a:lnSpc>
              <a:spcBef>
                <a:spcPts val="500"/>
              </a:spcBef>
              <a:buClr>
                <a:schemeClr val="accent1"/>
              </a:buClr>
              <a:buFontTx/>
              <a:buChar char="−"/>
              <a:defRPr sz="1600" kern="1200">
                <a:solidFill>
                  <a:schemeClr val="accent1"/>
                </a:solidFill>
                <a:latin typeface="+mn-lt"/>
                <a:ea typeface="+mn-ea"/>
                <a:cs typeface="+mn-cs"/>
              </a:defRPr>
            </a:lvl5pPr>
            <a:lvl6pPr marL="1974850" indent="-358775" algn="l" defTabSz="914400" rtl="0" eaLnBrk="1" latinLnBrk="0" hangingPunct="1">
              <a:lnSpc>
                <a:spcPct val="90000"/>
              </a:lnSpc>
              <a:spcBef>
                <a:spcPts val="500"/>
              </a:spcBef>
              <a:buFont typeface="Scania Office" panose="00000500000000000000" pitchFamily="2" charset="0"/>
              <a:buChar char="–"/>
              <a:defRPr sz="1800" kern="1200" baseline="0">
                <a:solidFill>
                  <a:schemeClr val="accent1"/>
                </a:solidFill>
                <a:latin typeface="+mn-lt"/>
                <a:ea typeface="+mn-ea"/>
                <a:cs typeface="+mn-cs"/>
              </a:defRPr>
            </a:lvl6pPr>
            <a:lvl7pPr marL="2335213" indent="-360363" algn="l" defTabSz="914400" rtl="0" eaLnBrk="1" latinLnBrk="0" hangingPunct="1">
              <a:lnSpc>
                <a:spcPct val="90000"/>
              </a:lnSpc>
              <a:spcBef>
                <a:spcPts val="500"/>
              </a:spcBef>
              <a:buFont typeface="Scania Office" panose="00000500000000000000" pitchFamily="2" charset="0"/>
              <a:buChar char="–"/>
              <a:defRPr sz="1800" kern="1200" baseline="0">
                <a:solidFill>
                  <a:schemeClr val="accent1"/>
                </a:solidFill>
                <a:latin typeface="+mn-lt"/>
                <a:ea typeface="+mn-ea"/>
                <a:cs typeface="+mn-cs"/>
              </a:defRPr>
            </a:lvl7pPr>
            <a:lvl8pPr marL="2687638" indent="-352425" algn="l" defTabSz="914400" rtl="0" eaLnBrk="1" latinLnBrk="0" hangingPunct="1">
              <a:lnSpc>
                <a:spcPct val="90000"/>
              </a:lnSpc>
              <a:spcBef>
                <a:spcPts val="500"/>
              </a:spcBef>
              <a:buFont typeface="Scania Office" panose="00000500000000000000" pitchFamily="2" charset="0"/>
              <a:buChar char="–"/>
              <a:defRPr sz="1800" kern="1200">
                <a:solidFill>
                  <a:schemeClr val="accent1"/>
                </a:solidFill>
                <a:latin typeface="+mn-lt"/>
                <a:ea typeface="+mn-ea"/>
                <a:cs typeface="+mn-cs"/>
              </a:defRPr>
            </a:lvl8pPr>
            <a:lvl9pPr marL="3048000" indent="-360363" algn="l" defTabSz="914400" rtl="0" eaLnBrk="1" latinLnBrk="0" hangingPunct="1">
              <a:lnSpc>
                <a:spcPct val="90000"/>
              </a:lnSpc>
              <a:spcBef>
                <a:spcPts val="500"/>
              </a:spcBef>
              <a:buFont typeface="Scania Office" panose="00000500000000000000" pitchFamily="2" charset="0"/>
              <a:buChar char="–"/>
              <a:defRPr sz="1800" kern="1200">
                <a:solidFill>
                  <a:schemeClr val="accent1"/>
                </a:solidFill>
                <a:latin typeface="+mn-lt"/>
                <a:ea typeface="+mn-ea"/>
                <a:cs typeface="+mn-cs"/>
              </a:defRPr>
            </a:lvl9pPr>
          </a:lstStyle>
          <a:p>
            <a:pPr marL="0" indent="0" defTabSz="685800">
              <a:spcBef>
                <a:spcPts val="900"/>
              </a:spcBef>
              <a:buClr>
                <a:srgbClr val="041E42"/>
              </a:buClr>
              <a:buNone/>
            </a:pPr>
            <a:r>
              <a:rPr lang="sv-SE" sz="1500" b="1" err="1">
                <a:solidFill>
                  <a:srgbClr val="041E42"/>
                </a:solidFill>
                <a:latin typeface="Scania Office"/>
                <a:cs typeface="Arial" panose="020B0604020202020204" pitchFamily="34" charset="0"/>
              </a:rPr>
              <a:t>Capacidades</a:t>
            </a:r>
            <a:endParaRPr lang="sv-SE" sz="1500" b="1">
              <a:solidFill>
                <a:srgbClr val="041E42"/>
              </a:solidFill>
              <a:latin typeface="Scania Office"/>
              <a:cs typeface="Arial" panose="020B0604020202020204" pitchFamily="34" charset="0"/>
            </a:endParaRPr>
          </a:p>
          <a:p>
            <a:pPr marL="171450" indent="-171450" defTabSz="685800">
              <a:spcBef>
                <a:spcPts val="900"/>
              </a:spcBef>
              <a:buClr>
                <a:srgbClr val="041E42"/>
              </a:buClr>
            </a:pPr>
            <a:r>
              <a:rPr lang="sv-SE" sz="1200" err="1">
                <a:solidFill>
                  <a:srgbClr val="041E42"/>
                </a:solidFill>
                <a:latin typeface="Scania Office"/>
                <a:cs typeface="Arial" panose="020B0604020202020204" pitchFamily="34" charset="0"/>
              </a:rPr>
              <a:t>Pinos</a:t>
            </a:r>
            <a:r>
              <a:rPr lang="sv-SE" sz="1200">
                <a:solidFill>
                  <a:srgbClr val="041E42"/>
                </a:solidFill>
                <a:latin typeface="Scania Office"/>
                <a:cs typeface="Arial" panose="020B0604020202020204" pitchFamily="34" charset="0"/>
              </a:rPr>
              <a:t> de </a:t>
            </a:r>
            <a:r>
              <a:rPr lang="sv-SE" sz="1200" err="1">
                <a:solidFill>
                  <a:srgbClr val="041E42"/>
                </a:solidFill>
                <a:latin typeface="Scania Office"/>
                <a:cs typeface="Arial" panose="020B0604020202020204" pitchFamily="34" charset="0"/>
              </a:rPr>
              <a:t>entrada</a:t>
            </a:r>
            <a:endParaRPr lang="sv-SE" sz="1200">
              <a:solidFill>
                <a:srgbClr val="041E42"/>
              </a:solidFill>
              <a:latin typeface="Scania Office"/>
              <a:cs typeface="Arial" panose="020B0604020202020204" pitchFamily="34" charset="0"/>
            </a:endParaRPr>
          </a:p>
          <a:p>
            <a:pPr marL="402431" lvl="1" indent="-201216" defTabSz="685800">
              <a:spcBef>
                <a:spcPts val="375"/>
              </a:spcBef>
              <a:buClr>
                <a:srgbClr val="041E42"/>
              </a:buClr>
            </a:pPr>
            <a:r>
              <a:rPr lang="sv-SE" sz="1200" err="1">
                <a:solidFill>
                  <a:srgbClr val="041E42"/>
                </a:solidFill>
                <a:latin typeface="Scania Office"/>
                <a:cs typeface="Arial" panose="020B0604020202020204" pitchFamily="34" charset="0"/>
              </a:rPr>
              <a:t>High</a:t>
            </a:r>
            <a:r>
              <a:rPr lang="sv-SE" sz="1200">
                <a:solidFill>
                  <a:srgbClr val="041E42"/>
                </a:solidFill>
                <a:latin typeface="Scania Office"/>
                <a:cs typeface="Arial" panose="020B0604020202020204" pitchFamily="34" charset="0"/>
              </a:rPr>
              <a:t>, </a:t>
            </a:r>
            <a:r>
              <a:rPr lang="sv-SE" sz="1200" err="1">
                <a:solidFill>
                  <a:srgbClr val="041E42"/>
                </a:solidFill>
                <a:latin typeface="Scania Office"/>
                <a:cs typeface="Arial" panose="020B0604020202020204" pitchFamily="34" charset="0"/>
              </a:rPr>
              <a:t>Low</a:t>
            </a:r>
            <a:endParaRPr lang="sv-SE" sz="1200">
              <a:solidFill>
                <a:srgbClr val="041E42"/>
              </a:solidFill>
              <a:latin typeface="Scania Office"/>
              <a:cs typeface="Arial" panose="020B0604020202020204" pitchFamily="34" charset="0"/>
            </a:endParaRPr>
          </a:p>
          <a:p>
            <a:pPr marL="171450" indent="-171450" defTabSz="685800">
              <a:spcBef>
                <a:spcPts val="900"/>
              </a:spcBef>
              <a:buClr>
                <a:srgbClr val="041E42"/>
              </a:buClr>
            </a:pPr>
            <a:r>
              <a:rPr lang="sv-SE" sz="1200" err="1">
                <a:solidFill>
                  <a:srgbClr val="041E42"/>
                </a:solidFill>
                <a:latin typeface="Scania Office"/>
                <a:cs typeface="Arial" panose="020B0604020202020204" pitchFamily="34" charset="0"/>
              </a:rPr>
              <a:t>Pinos</a:t>
            </a:r>
            <a:r>
              <a:rPr lang="sv-SE" sz="1200">
                <a:solidFill>
                  <a:srgbClr val="041E42"/>
                </a:solidFill>
                <a:latin typeface="Scania Office"/>
                <a:cs typeface="Arial" panose="020B0604020202020204" pitchFamily="34" charset="0"/>
              </a:rPr>
              <a:t> de </a:t>
            </a:r>
            <a:r>
              <a:rPr lang="sv-SE" sz="1200" err="1">
                <a:solidFill>
                  <a:srgbClr val="041E42"/>
                </a:solidFill>
                <a:latin typeface="Scania Office"/>
                <a:cs typeface="Arial" panose="020B0604020202020204" pitchFamily="34" charset="0"/>
              </a:rPr>
              <a:t>saída</a:t>
            </a:r>
            <a:endParaRPr lang="sv-SE" sz="1200">
              <a:solidFill>
                <a:srgbClr val="041E42"/>
              </a:solidFill>
              <a:latin typeface="Scania Office"/>
              <a:cs typeface="Arial" panose="020B0604020202020204" pitchFamily="34" charset="0"/>
            </a:endParaRPr>
          </a:p>
          <a:p>
            <a:pPr marL="402431" lvl="1" indent="-201216" defTabSz="685800">
              <a:spcBef>
                <a:spcPts val="375"/>
              </a:spcBef>
              <a:buClr>
                <a:srgbClr val="041E42"/>
              </a:buClr>
            </a:pPr>
            <a:r>
              <a:rPr lang="sv-SE" sz="1200" err="1">
                <a:solidFill>
                  <a:srgbClr val="041E42"/>
                </a:solidFill>
                <a:latin typeface="Scania Office"/>
                <a:cs typeface="Arial" panose="020B0604020202020204" pitchFamily="34" charset="0"/>
              </a:rPr>
              <a:t>High</a:t>
            </a:r>
            <a:r>
              <a:rPr lang="sv-SE" sz="1200">
                <a:solidFill>
                  <a:srgbClr val="041E42"/>
                </a:solidFill>
                <a:latin typeface="Scania Office"/>
                <a:cs typeface="Arial" panose="020B0604020202020204" pitchFamily="34" charset="0"/>
              </a:rPr>
              <a:t>, </a:t>
            </a:r>
            <a:r>
              <a:rPr lang="sv-SE" sz="1200" err="1">
                <a:solidFill>
                  <a:srgbClr val="041E42"/>
                </a:solidFill>
                <a:latin typeface="Scania Office"/>
                <a:cs typeface="Arial" panose="020B0604020202020204" pitchFamily="34" charset="0"/>
              </a:rPr>
              <a:t>Low</a:t>
            </a:r>
            <a:endParaRPr lang="sv-SE" sz="1200">
              <a:solidFill>
                <a:srgbClr val="041E42"/>
              </a:solidFill>
              <a:latin typeface="Scania Office"/>
              <a:cs typeface="Arial" panose="020B0604020202020204" pitchFamily="34" charset="0"/>
            </a:endParaRPr>
          </a:p>
          <a:p>
            <a:pPr marL="402431" lvl="1" indent="-201216" defTabSz="685800">
              <a:spcBef>
                <a:spcPts val="375"/>
              </a:spcBef>
              <a:buClr>
                <a:srgbClr val="041E42"/>
              </a:buClr>
            </a:pPr>
            <a:r>
              <a:rPr lang="sv-SE" sz="1200">
                <a:solidFill>
                  <a:srgbClr val="2C5234">
                    <a:lumMod val="60000"/>
                    <a:lumOff val="40000"/>
                  </a:srgbClr>
                </a:solidFill>
                <a:latin typeface="Scania Office"/>
                <a:cs typeface="Arial" panose="020B0604020202020204" pitchFamily="34" charset="0"/>
              </a:rPr>
              <a:t>PWM </a:t>
            </a:r>
            <a:r>
              <a:rPr lang="sv-SE" sz="1200" err="1">
                <a:solidFill>
                  <a:srgbClr val="2C5234">
                    <a:lumMod val="60000"/>
                    <a:lumOff val="40000"/>
                  </a:srgbClr>
                </a:solidFill>
                <a:latin typeface="Scania Office"/>
                <a:cs typeface="Arial" panose="020B0604020202020204" pitchFamily="34" charset="0"/>
              </a:rPr>
              <a:t>High</a:t>
            </a:r>
            <a:r>
              <a:rPr lang="sv-SE" sz="1200">
                <a:solidFill>
                  <a:srgbClr val="2C5234">
                    <a:lumMod val="60000"/>
                    <a:lumOff val="40000"/>
                  </a:srgbClr>
                </a:solidFill>
                <a:latin typeface="Scania Office"/>
                <a:cs typeface="Arial" panose="020B0604020202020204" pitchFamily="34" charset="0"/>
              </a:rPr>
              <a:t> or </a:t>
            </a:r>
            <a:r>
              <a:rPr lang="sv-SE" sz="1200" err="1">
                <a:solidFill>
                  <a:srgbClr val="2C5234">
                    <a:lumMod val="60000"/>
                    <a:lumOff val="40000"/>
                  </a:srgbClr>
                </a:solidFill>
                <a:latin typeface="Scania Office"/>
                <a:cs typeface="Arial" panose="020B0604020202020204" pitchFamily="34" charset="0"/>
              </a:rPr>
              <a:t>Low</a:t>
            </a:r>
            <a:endParaRPr lang="sv-SE" sz="1200">
              <a:solidFill>
                <a:srgbClr val="2C5234">
                  <a:lumMod val="60000"/>
                  <a:lumOff val="40000"/>
                </a:srgbClr>
              </a:solidFill>
              <a:latin typeface="Scania Office"/>
              <a:cs typeface="Arial" panose="020B0604020202020204" pitchFamily="34" charset="0"/>
            </a:endParaRPr>
          </a:p>
          <a:p>
            <a:pPr marL="171450" indent="-171450" defTabSz="685800">
              <a:spcBef>
                <a:spcPts val="900"/>
              </a:spcBef>
              <a:buClr>
                <a:srgbClr val="041E42"/>
              </a:buClr>
            </a:pPr>
            <a:r>
              <a:rPr lang="sv-SE" sz="1200" err="1">
                <a:solidFill>
                  <a:srgbClr val="2C5234">
                    <a:lumMod val="60000"/>
                    <a:lumOff val="40000"/>
                  </a:srgbClr>
                </a:solidFill>
                <a:latin typeface="Scania Office"/>
                <a:cs typeface="Arial" panose="020B0604020202020204" pitchFamily="34" charset="0"/>
              </a:rPr>
              <a:t>Pinos</a:t>
            </a:r>
            <a:r>
              <a:rPr lang="sv-SE" sz="1200">
                <a:solidFill>
                  <a:srgbClr val="2C5234">
                    <a:lumMod val="60000"/>
                    <a:lumOff val="40000"/>
                  </a:srgbClr>
                </a:solidFill>
                <a:latin typeface="Scania Office"/>
                <a:cs typeface="Arial" panose="020B0604020202020204" pitchFamily="34" charset="0"/>
              </a:rPr>
              <a:t> de </a:t>
            </a:r>
            <a:r>
              <a:rPr lang="sv-SE" sz="1200" err="1">
                <a:solidFill>
                  <a:srgbClr val="2C5234">
                    <a:lumMod val="60000"/>
                    <a:lumOff val="40000"/>
                  </a:srgbClr>
                </a:solidFill>
                <a:latin typeface="Scania Office"/>
                <a:cs typeface="Arial" panose="020B0604020202020204" pitchFamily="34" charset="0"/>
              </a:rPr>
              <a:t>entrada</a:t>
            </a:r>
            <a:r>
              <a:rPr lang="sv-SE" sz="1200">
                <a:solidFill>
                  <a:srgbClr val="2C5234">
                    <a:lumMod val="60000"/>
                    <a:lumOff val="40000"/>
                  </a:srgbClr>
                </a:solidFill>
                <a:latin typeface="Scania Office"/>
                <a:cs typeface="Arial" panose="020B0604020202020204" pitchFamily="34" charset="0"/>
              </a:rPr>
              <a:t> </a:t>
            </a:r>
            <a:r>
              <a:rPr lang="sv-SE" sz="1200" err="1">
                <a:solidFill>
                  <a:srgbClr val="2C5234">
                    <a:lumMod val="60000"/>
                    <a:lumOff val="40000"/>
                  </a:srgbClr>
                </a:solidFill>
                <a:latin typeface="Scania Office"/>
                <a:cs typeface="Arial" panose="020B0604020202020204" pitchFamily="34" charset="0"/>
              </a:rPr>
              <a:t>analógicos</a:t>
            </a:r>
            <a:endParaRPr lang="sv-SE" sz="1200">
              <a:solidFill>
                <a:srgbClr val="2C5234">
                  <a:lumMod val="60000"/>
                  <a:lumOff val="40000"/>
                </a:srgbClr>
              </a:solidFill>
              <a:latin typeface="Scania Office"/>
              <a:cs typeface="Arial" panose="020B0604020202020204" pitchFamily="34" charset="0"/>
            </a:endParaRPr>
          </a:p>
          <a:p>
            <a:pPr marL="402431" lvl="1" indent="-201216" defTabSz="685800">
              <a:spcBef>
                <a:spcPts val="375"/>
              </a:spcBef>
              <a:buClr>
                <a:srgbClr val="041E42"/>
              </a:buClr>
            </a:pPr>
            <a:r>
              <a:rPr lang="sv-SE" sz="1200" err="1">
                <a:solidFill>
                  <a:srgbClr val="2C5234">
                    <a:lumMod val="60000"/>
                    <a:lumOff val="40000"/>
                  </a:srgbClr>
                </a:solidFill>
                <a:latin typeface="Scania Office"/>
                <a:cs typeface="Arial" panose="020B0604020202020204" pitchFamily="34" charset="0"/>
              </a:rPr>
              <a:t>Tensão</a:t>
            </a:r>
            <a:endParaRPr lang="sv-SE" sz="1200">
              <a:solidFill>
                <a:srgbClr val="2C5234">
                  <a:lumMod val="60000"/>
                  <a:lumOff val="40000"/>
                </a:srgbClr>
              </a:solidFill>
              <a:latin typeface="Scania Office"/>
              <a:cs typeface="Arial" panose="020B0604020202020204" pitchFamily="34" charset="0"/>
            </a:endParaRPr>
          </a:p>
          <a:p>
            <a:pPr marL="402431" lvl="1" indent="-201216" defTabSz="685800">
              <a:spcBef>
                <a:spcPts val="375"/>
              </a:spcBef>
              <a:buClr>
                <a:srgbClr val="041E42"/>
              </a:buClr>
            </a:pPr>
            <a:r>
              <a:rPr lang="sv-SE" sz="1200" err="1">
                <a:solidFill>
                  <a:srgbClr val="2C5234">
                    <a:lumMod val="60000"/>
                    <a:lumOff val="40000"/>
                  </a:srgbClr>
                </a:solidFill>
                <a:latin typeface="Scania Office"/>
                <a:cs typeface="Arial" panose="020B0604020202020204" pitchFamily="34" charset="0"/>
              </a:rPr>
              <a:t>Resistência</a:t>
            </a:r>
            <a:endParaRPr lang="sv-SE" sz="1200">
              <a:solidFill>
                <a:srgbClr val="2C5234">
                  <a:lumMod val="60000"/>
                  <a:lumOff val="40000"/>
                </a:srgbClr>
              </a:solidFill>
              <a:latin typeface="Scania Office"/>
              <a:cs typeface="Arial" panose="020B0604020202020204" pitchFamily="34" charset="0"/>
            </a:endParaRPr>
          </a:p>
        </p:txBody>
      </p:sp>
      <p:sp>
        <p:nvSpPr>
          <p:cNvPr id="12" name="TextBox 11">
            <a:extLst>
              <a:ext uri="{FF2B5EF4-FFF2-40B4-BE49-F238E27FC236}">
                <a16:creationId xmlns:a16="http://schemas.microsoft.com/office/drawing/2014/main" id="{F6F89C87-064D-4426-8263-6D55BF75846D}"/>
              </a:ext>
            </a:extLst>
          </p:cNvPr>
          <p:cNvSpPr txBox="1"/>
          <p:nvPr/>
        </p:nvSpPr>
        <p:spPr>
          <a:xfrm>
            <a:off x="555681" y="4810974"/>
            <a:ext cx="2541080" cy="216982"/>
          </a:xfrm>
          <a:prstGeom prst="rect">
            <a:avLst/>
          </a:prstGeom>
          <a:noFill/>
        </p:spPr>
        <p:txBody>
          <a:bodyPr wrap="none" rtlCol="0">
            <a:spAutoFit/>
          </a:bodyPr>
          <a:lstStyle/>
          <a:p>
            <a:pPr defTabSz="685800">
              <a:lnSpc>
                <a:spcPct val="90000"/>
              </a:lnSpc>
              <a:spcBef>
                <a:spcPts val="900"/>
              </a:spcBef>
              <a:buClrTx/>
            </a:pPr>
            <a:r>
              <a:rPr lang="sv-SE" sz="900" kern="1200">
                <a:solidFill>
                  <a:srgbClr val="041E42"/>
                </a:solidFill>
                <a:latin typeface="Arial" panose="020B0604020202020204" pitchFamily="34" charset="0"/>
                <a:ea typeface="+mn-ea"/>
                <a:cs typeface="Arial" panose="020B0604020202020204" pitchFamily="34" charset="0"/>
              </a:rPr>
              <a:t>BICT = </a:t>
            </a:r>
            <a:r>
              <a:rPr lang="sv-SE" sz="900" kern="1200" err="1">
                <a:solidFill>
                  <a:srgbClr val="041E42"/>
                </a:solidFill>
                <a:latin typeface="Arial" panose="020B0604020202020204" pitchFamily="34" charset="0"/>
                <a:ea typeface="+mn-ea"/>
                <a:cs typeface="Arial" panose="020B0604020202020204" pitchFamily="34" charset="0"/>
              </a:rPr>
              <a:t>Bodywork</a:t>
            </a:r>
            <a:r>
              <a:rPr lang="sv-SE" sz="900" kern="1200">
                <a:solidFill>
                  <a:srgbClr val="041E42"/>
                </a:solidFill>
                <a:latin typeface="Arial" panose="020B0604020202020204" pitchFamily="34" charset="0"/>
                <a:ea typeface="+mn-ea"/>
                <a:cs typeface="Arial" panose="020B0604020202020204" pitchFamily="34" charset="0"/>
              </a:rPr>
              <a:t> Interface </a:t>
            </a:r>
            <a:r>
              <a:rPr lang="sv-SE" sz="900" kern="1200" err="1">
                <a:solidFill>
                  <a:srgbClr val="041E42"/>
                </a:solidFill>
                <a:latin typeface="Arial" panose="020B0604020202020204" pitchFamily="34" charset="0"/>
                <a:ea typeface="+mn-ea"/>
                <a:cs typeface="Arial" panose="020B0604020202020204" pitchFamily="34" charset="0"/>
              </a:rPr>
              <a:t>Configuration</a:t>
            </a:r>
            <a:r>
              <a:rPr lang="sv-SE" sz="900" kern="1200">
                <a:solidFill>
                  <a:srgbClr val="041E42"/>
                </a:solidFill>
                <a:latin typeface="Arial" panose="020B0604020202020204" pitchFamily="34" charset="0"/>
                <a:ea typeface="+mn-ea"/>
                <a:cs typeface="Arial" panose="020B0604020202020204" pitchFamily="34" charset="0"/>
              </a:rPr>
              <a:t> </a:t>
            </a:r>
            <a:r>
              <a:rPr lang="sv-SE" sz="900" kern="1200" err="1">
                <a:solidFill>
                  <a:srgbClr val="041E42"/>
                </a:solidFill>
                <a:latin typeface="Arial" panose="020B0604020202020204" pitchFamily="34" charset="0"/>
                <a:ea typeface="+mn-ea"/>
                <a:cs typeface="Arial" panose="020B0604020202020204" pitchFamily="34" charset="0"/>
              </a:rPr>
              <a:t>Tool</a:t>
            </a:r>
            <a:endParaRPr lang="sv-SE" sz="900" kern="1200">
              <a:solidFill>
                <a:srgbClr val="041E42"/>
              </a:solidFill>
              <a:latin typeface="Arial" panose="020B0604020202020204" pitchFamily="34" charset="0"/>
              <a:ea typeface="+mn-ea"/>
              <a:cs typeface="Arial" panose="020B0604020202020204" pitchFamily="34" charset="0"/>
            </a:endParaRPr>
          </a:p>
        </p:txBody>
      </p:sp>
      <p:sp>
        <p:nvSpPr>
          <p:cNvPr id="13" name="Arrow: Right 12">
            <a:extLst>
              <a:ext uri="{FF2B5EF4-FFF2-40B4-BE49-F238E27FC236}">
                <a16:creationId xmlns:a16="http://schemas.microsoft.com/office/drawing/2014/main" id="{8A736C8C-93CC-44EF-B01B-6A1847B230DC}"/>
              </a:ext>
            </a:extLst>
          </p:cNvPr>
          <p:cNvSpPr/>
          <p:nvPr/>
        </p:nvSpPr>
        <p:spPr>
          <a:xfrm>
            <a:off x="2587860" y="1871474"/>
            <a:ext cx="440252" cy="29619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pPr>
            <a:endParaRPr lang="sv-SE" sz="1800" kern="1200" err="1">
              <a:solidFill>
                <a:prstClr val="white"/>
              </a:solidFill>
              <a:latin typeface="Scania Office"/>
            </a:endParaRPr>
          </a:p>
        </p:txBody>
      </p:sp>
      <p:sp>
        <p:nvSpPr>
          <p:cNvPr id="14" name="Arrow: Right 13">
            <a:extLst>
              <a:ext uri="{FF2B5EF4-FFF2-40B4-BE49-F238E27FC236}">
                <a16:creationId xmlns:a16="http://schemas.microsoft.com/office/drawing/2014/main" id="{0E78ED48-A91D-4031-9A7B-5CDF765EDB87}"/>
              </a:ext>
            </a:extLst>
          </p:cNvPr>
          <p:cNvSpPr/>
          <p:nvPr/>
        </p:nvSpPr>
        <p:spPr>
          <a:xfrm rot="10800000">
            <a:off x="7384014" y="3155526"/>
            <a:ext cx="440252" cy="29619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pPr>
            <a:endParaRPr lang="sv-SE" sz="1800" kern="1200" err="1">
              <a:solidFill>
                <a:prstClr val="white"/>
              </a:solidFill>
              <a:latin typeface="Scania Office"/>
            </a:endParaRPr>
          </a:p>
        </p:txBody>
      </p:sp>
    </p:spTree>
    <p:extLst>
      <p:ext uri="{BB962C8B-B14F-4D97-AF65-F5344CB8AC3E}">
        <p14:creationId xmlns:p14="http://schemas.microsoft.com/office/powerpoint/2010/main" val="126692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99D3E7-3DCD-48C2-9D1F-396F46F37774}"/>
              </a:ext>
            </a:extLst>
          </p:cNvPr>
          <p:cNvSpPr>
            <a:spLocks noGrp="1"/>
          </p:cNvSpPr>
          <p:nvPr>
            <p:ph type="title"/>
          </p:nvPr>
        </p:nvSpPr>
        <p:spPr/>
        <p:txBody>
          <a:bodyPr/>
          <a:lstStyle/>
          <a:p>
            <a:r>
              <a:rPr lang="sv-SE" b="1">
                <a:cs typeface="Arial" panose="020B0604020202020204" pitchFamily="34" charset="0"/>
              </a:rPr>
              <a:t>BICT</a:t>
            </a:r>
            <a:endParaRPr lang="sv-SE" b="1">
              <a:highlight>
                <a:srgbClr val="FFFF00"/>
              </a:highlight>
              <a:cs typeface="Arial" panose="020B0604020202020204" pitchFamily="34" charset="0"/>
            </a:endParaRPr>
          </a:p>
        </p:txBody>
      </p:sp>
      <p:sp>
        <p:nvSpPr>
          <p:cNvPr id="2" name="Content Placeholder 1">
            <a:extLst>
              <a:ext uri="{FF2B5EF4-FFF2-40B4-BE49-F238E27FC236}">
                <a16:creationId xmlns:a16="http://schemas.microsoft.com/office/drawing/2014/main" id="{5276BBB7-E930-4FB1-BCF5-E9AB6EECC015}"/>
              </a:ext>
            </a:extLst>
          </p:cNvPr>
          <p:cNvSpPr>
            <a:spLocks noGrp="1"/>
          </p:cNvSpPr>
          <p:nvPr>
            <p:ph idx="1"/>
          </p:nvPr>
        </p:nvSpPr>
        <p:spPr>
          <a:xfrm>
            <a:off x="337258" y="1367612"/>
            <a:ext cx="2615327" cy="3122141"/>
          </a:xfrm>
        </p:spPr>
        <p:txBody>
          <a:bodyPr/>
          <a:lstStyle/>
          <a:p>
            <a:pPr marL="0" indent="0">
              <a:buNone/>
            </a:pPr>
            <a:r>
              <a:rPr lang="sv-SE" sz="1500" b="1" err="1">
                <a:cs typeface="Arial" panose="020B0604020202020204" pitchFamily="34" charset="0"/>
              </a:rPr>
              <a:t>Produto</a:t>
            </a:r>
            <a:r>
              <a:rPr lang="sv-SE" sz="1500" b="1">
                <a:cs typeface="Arial" panose="020B0604020202020204" pitchFamily="34" charset="0"/>
              </a:rPr>
              <a:t> </a:t>
            </a:r>
            <a:r>
              <a:rPr lang="sv-SE" sz="1500" b="1" err="1">
                <a:cs typeface="Arial" panose="020B0604020202020204" pitchFamily="34" charset="0"/>
              </a:rPr>
              <a:t>atual</a:t>
            </a:r>
            <a:endParaRPr lang="sv-SE" sz="1500" b="1">
              <a:cs typeface="Arial" panose="020B0604020202020204" pitchFamily="34" charset="0"/>
            </a:endParaRPr>
          </a:p>
          <a:p>
            <a:r>
              <a:rPr lang="sv-SE">
                <a:cs typeface="Arial" panose="020B0604020202020204" pitchFamily="34" charset="0"/>
              </a:rPr>
              <a:t>10 </a:t>
            </a:r>
            <a:r>
              <a:rPr lang="sv-SE" err="1">
                <a:cs typeface="Arial" panose="020B0604020202020204" pitchFamily="34" charset="0"/>
              </a:rPr>
              <a:t>pinos</a:t>
            </a:r>
            <a:r>
              <a:rPr lang="sv-SE">
                <a:cs typeface="Arial" panose="020B0604020202020204" pitchFamily="34" charset="0"/>
              </a:rPr>
              <a:t> de </a:t>
            </a:r>
            <a:r>
              <a:rPr lang="sv-SE" err="1">
                <a:cs typeface="Arial" panose="020B0604020202020204" pitchFamily="34" charset="0"/>
              </a:rPr>
              <a:t>entrada</a:t>
            </a:r>
            <a:endParaRPr lang="sv-SE">
              <a:cs typeface="Arial" panose="020B0604020202020204" pitchFamily="34" charset="0"/>
            </a:endParaRPr>
          </a:p>
          <a:p>
            <a:r>
              <a:rPr lang="sv-SE">
                <a:cs typeface="Arial" panose="020B0604020202020204" pitchFamily="34" charset="0"/>
              </a:rPr>
              <a:t>7 </a:t>
            </a:r>
            <a:r>
              <a:rPr lang="sv-SE" err="1">
                <a:cs typeface="Arial" panose="020B0604020202020204" pitchFamily="34" charset="0"/>
              </a:rPr>
              <a:t>pinos</a:t>
            </a:r>
            <a:r>
              <a:rPr lang="sv-SE">
                <a:cs typeface="Arial" panose="020B0604020202020204" pitchFamily="34" charset="0"/>
              </a:rPr>
              <a:t> de </a:t>
            </a:r>
            <a:r>
              <a:rPr lang="sv-SE" err="1">
                <a:cs typeface="Arial" panose="020B0604020202020204" pitchFamily="34" charset="0"/>
              </a:rPr>
              <a:t>saída</a:t>
            </a:r>
            <a:endParaRPr lang="sv-SE">
              <a:cs typeface="Arial" panose="020B0604020202020204" pitchFamily="34" charset="0"/>
            </a:endParaRPr>
          </a:p>
          <a:p>
            <a:r>
              <a:rPr lang="sv-SE">
                <a:cs typeface="Arial" panose="020B0604020202020204" pitchFamily="34" charset="0"/>
              </a:rPr>
              <a:t>2 </a:t>
            </a:r>
            <a:r>
              <a:rPr lang="sv-SE" err="1">
                <a:cs typeface="Arial" panose="020B0604020202020204" pitchFamily="34" charset="0"/>
              </a:rPr>
              <a:t>pinos</a:t>
            </a:r>
            <a:r>
              <a:rPr lang="sv-SE">
                <a:cs typeface="Arial" panose="020B0604020202020204" pitchFamily="34" charset="0"/>
              </a:rPr>
              <a:t> </a:t>
            </a:r>
            <a:r>
              <a:rPr lang="en-GB">
                <a:cs typeface="Arial" panose="020B0604020202020204" pitchFamily="34" charset="0"/>
              </a:rPr>
              <a:t>ISO/DIS 16844-2</a:t>
            </a:r>
            <a:endParaRPr lang="sv-SE">
              <a:cs typeface="Arial" panose="020B0604020202020204" pitchFamily="34" charset="0"/>
            </a:endParaRPr>
          </a:p>
          <a:p>
            <a:pPr marL="0" indent="0">
              <a:buNone/>
            </a:pPr>
            <a:endParaRPr lang="sv-SE">
              <a:cs typeface="Arial" panose="020B0604020202020204" pitchFamily="34" charset="0"/>
            </a:endParaRPr>
          </a:p>
          <a:p>
            <a:endParaRPr lang="sv-SE">
              <a:cs typeface="Arial" panose="020B0604020202020204" pitchFamily="34" charset="0"/>
            </a:endParaRPr>
          </a:p>
          <a:p>
            <a:r>
              <a:rPr lang="sv-SE">
                <a:cs typeface="Arial" panose="020B0604020202020204" pitchFamily="34" charset="0"/>
              </a:rPr>
              <a:t>4 </a:t>
            </a:r>
            <a:r>
              <a:rPr lang="sv-SE" err="1">
                <a:cs typeface="Arial" panose="020B0604020202020204" pitchFamily="34" charset="0"/>
              </a:rPr>
              <a:t>unidades</a:t>
            </a:r>
            <a:r>
              <a:rPr lang="sv-SE">
                <a:cs typeface="Arial" panose="020B0604020202020204" pitchFamily="34" charset="0"/>
              </a:rPr>
              <a:t> de </a:t>
            </a:r>
            <a:r>
              <a:rPr lang="sv-SE" err="1">
                <a:cs typeface="Arial" panose="020B0604020202020204" pitchFamily="34" charset="0"/>
              </a:rPr>
              <a:t>expansão</a:t>
            </a:r>
            <a:endParaRPr lang="sv-SE">
              <a:cs typeface="Arial" panose="020B0604020202020204" pitchFamily="34" charset="0"/>
            </a:endParaRPr>
          </a:p>
          <a:p>
            <a:pPr lvl="1"/>
            <a:r>
              <a:rPr lang="sv-SE">
                <a:cs typeface="Arial" panose="020B0604020202020204" pitchFamily="34" charset="0"/>
              </a:rPr>
              <a:t>10 </a:t>
            </a:r>
            <a:r>
              <a:rPr lang="sv-SE" err="1">
                <a:cs typeface="Arial" panose="020B0604020202020204" pitchFamily="34" charset="0"/>
              </a:rPr>
              <a:t>entradas</a:t>
            </a:r>
            <a:endParaRPr lang="sv-SE">
              <a:cs typeface="Arial" panose="020B0604020202020204" pitchFamily="34" charset="0"/>
            </a:endParaRPr>
          </a:p>
          <a:p>
            <a:pPr lvl="1"/>
            <a:r>
              <a:rPr lang="sv-SE">
                <a:cs typeface="Arial" panose="020B0604020202020204" pitchFamily="34" charset="0"/>
              </a:rPr>
              <a:t>6 </a:t>
            </a:r>
            <a:r>
              <a:rPr lang="sv-SE" err="1">
                <a:cs typeface="Arial" panose="020B0604020202020204" pitchFamily="34" charset="0"/>
              </a:rPr>
              <a:t>saídas</a:t>
            </a:r>
            <a:endParaRPr lang="sv-SE">
              <a:cs typeface="Arial" panose="020B0604020202020204" pitchFamily="34" charset="0"/>
            </a:endParaRPr>
          </a:p>
          <a:p>
            <a:pPr lvl="1"/>
            <a:r>
              <a:rPr lang="sv-SE">
                <a:cs typeface="Arial" panose="020B0604020202020204" pitchFamily="34" charset="0"/>
              </a:rPr>
              <a:t>1 </a:t>
            </a:r>
            <a:r>
              <a:rPr lang="sv-SE" err="1">
                <a:cs typeface="Arial" panose="020B0604020202020204" pitchFamily="34" charset="0"/>
              </a:rPr>
              <a:t>pino</a:t>
            </a:r>
            <a:r>
              <a:rPr lang="sv-SE">
                <a:cs typeface="Arial" panose="020B0604020202020204" pitchFamily="34" charset="0"/>
              </a:rPr>
              <a:t> </a:t>
            </a:r>
            <a:r>
              <a:rPr lang="en-GB">
                <a:cs typeface="Arial" panose="020B0604020202020204" pitchFamily="34" charset="0"/>
              </a:rPr>
              <a:t>ISO/DIS 16844-2</a:t>
            </a:r>
            <a:endParaRPr lang="sv-SE">
              <a:cs typeface="Arial" panose="020B0604020202020204" pitchFamily="34" charset="0"/>
            </a:endParaRPr>
          </a:p>
          <a:p>
            <a:endParaRPr lang="sv-SE">
              <a:cs typeface="Arial" panose="020B0604020202020204" pitchFamily="34" charset="0"/>
            </a:endParaRPr>
          </a:p>
          <a:p>
            <a:endParaRPr lang="sv-SE">
              <a:cs typeface="Arial" panose="020B0604020202020204" pitchFamily="34" charset="0"/>
            </a:endParaRPr>
          </a:p>
        </p:txBody>
      </p:sp>
      <p:sp>
        <p:nvSpPr>
          <p:cNvPr id="5" name="Slide Number Placeholder 4">
            <a:extLst>
              <a:ext uri="{FF2B5EF4-FFF2-40B4-BE49-F238E27FC236}">
                <a16:creationId xmlns:a16="http://schemas.microsoft.com/office/drawing/2014/main" id="{E6417928-76BC-421E-8868-9FE134887B12}"/>
              </a:ext>
            </a:extLst>
          </p:cNvPr>
          <p:cNvSpPr>
            <a:spLocks noGrp="1"/>
          </p:cNvSpPr>
          <p:nvPr>
            <p:ph type="sldNum" sz="quarter" idx="12"/>
          </p:nvPr>
        </p:nvSpPr>
        <p:spPr/>
        <p:txBody>
          <a:bodyPr/>
          <a:lstStyle/>
          <a:p>
            <a:pPr defTabSz="685800">
              <a:buClrTx/>
            </a:pPr>
            <a:fld id="{0183C6E6-4335-4428-AB21-BBACF8148F3A}" type="slidenum">
              <a:rPr lang="en-US" kern="1200">
                <a:solidFill>
                  <a:srgbClr val="041E42"/>
                </a:solidFill>
                <a:latin typeface="Scania Office"/>
                <a:ea typeface="+mn-ea"/>
                <a:cs typeface="+mn-cs"/>
              </a:rPr>
              <a:pPr defTabSz="685800">
                <a:buClrTx/>
              </a:pPr>
              <a:t>99</a:t>
            </a:fld>
            <a:endParaRPr lang="en-US" kern="1200">
              <a:solidFill>
                <a:srgbClr val="041E42"/>
              </a:solidFill>
              <a:latin typeface="Scania Office"/>
              <a:ea typeface="+mn-ea"/>
              <a:cs typeface="+mn-cs"/>
            </a:endParaRPr>
          </a:p>
        </p:txBody>
      </p:sp>
      <p:sp>
        <p:nvSpPr>
          <p:cNvPr id="7" name="Content Placeholder 6">
            <a:extLst>
              <a:ext uri="{FF2B5EF4-FFF2-40B4-BE49-F238E27FC236}">
                <a16:creationId xmlns:a16="http://schemas.microsoft.com/office/drawing/2014/main" id="{1B302534-5469-47E6-BF4A-141EC25C5532}"/>
              </a:ext>
            </a:extLst>
          </p:cNvPr>
          <p:cNvSpPr>
            <a:spLocks noGrp="1"/>
          </p:cNvSpPr>
          <p:nvPr>
            <p:ph idx="13"/>
          </p:nvPr>
        </p:nvSpPr>
        <p:spPr>
          <a:xfrm>
            <a:off x="3103639" y="1363624"/>
            <a:ext cx="2615327" cy="3122141"/>
          </a:xfrm>
        </p:spPr>
        <p:txBody>
          <a:bodyPr/>
          <a:lstStyle/>
          <a:p>
            <a:pPr marL="0" indent="0">
              <a:buNone/>
            </a:pPr>
            <a:r>
              <a:rPr lang="sv-SE" sz="1500" b="1">
                <a:solidFill>
                  <a:schemeClr val="accent6">
                    <a:lumMod val="60000"/>
                    <a:lumOff val="40000"/>
                  </a:schemeClr>
                </a:solidFill>
                <a:cs typeface="Arial" panose="020B0604020202020204" pitchFamily="34" charset="0"/>
              </a:rPr>
              <a:t>Nova </a:t>
            </a:r>
            <a:r>
              <a:rPr lang="sv-SE" sz="1500" b="1" err="1">
                <a:solidFill>
                  <a:schemeClr val="accent6">
                    <a:lumMod val="60000"/>
                    <a:lumOff val="40000"/>
                  </a:schemeClr>
                </a:solidFill>
                <a:cs typeface="Arial" panose="020B0604020202020204" pitchFamily="34" charset="0"/>
              </a:rPr>
              <a:t>geração</a:t>
            </a:r>
            <a:endParaRPr lang="sv-SE" sz="1500" b="1">
              <a:solidFill>
                <a:schemeClr val="accent6">
                  <a:lumMod val="60000"/>
                  <a:lumOff val="40000"/>
                </a:schemeClr>
              </a:solidFill>
              <a:cs typeface="Arial" panose="020B0604020202020204" pitchFamily="34" charset="0"/>
            </a:endParaRPr>
          </a:p>
          <a:p>
            <a:r>
              <a:rPr lang="sv-SE">
                <a:solidFill>
                  <a:schemeClr val="accent6">
                    <a:lumMod val="60000"/>
                    <a:lumOff val="40000"/>
                  </a:schemeClr>
                </a:solidFill>
                <a:cs typeface="Arial" panose="020B0604020202020204" pitchFamily="34" charset="0"/>
              </a:rPr>
              <a:t>19</a:t>
            </a:r>
            <a:r>
              <a:rPr lang="sv-SE">
                <a:cs typeface="Arial" panose="020B0604020202020204" pitchFamily="34" charset="0"/>
              </a:rPr>
              <a:t> </a:t>
            </a:r>
            <a:r>
              <a:rPr lang="sv-SE" err="1">
                <a:cs typeface="Arial" panose="020B0604020202020204" pitchFamily="34" charset="0"/>
              </a:rPr>
              <a:t>pinos</a:t>
            </a:r>
            <a:r>
              <a:rPr lang="sv-SE">
                <a:cs typeface="Arial" panose="020B0604020202020204" pitchFamily="34" charset="0"/>
              </a:rPr>
              <a:t> de </a:t>
            </a:r>
            <a:r>
              <a:rPr lang="sv-SE" err="1">
                <a:cs typeface="Arial" panose="020B0604020202020204" pitchFamily="34" charset="0"/>
              </a:rPr>
              <a:t>entrada</a:t>
            </a:r>
            <a:endParaRPr lang="sv-SE">
              <a:cs typeface="Arial" panose="020B0604020202020204" pitchFamily="34" charset="0"/>
            </a:endParaRPr>
          </a:p>
          <a:p>
            <a:r>
              <a:rPr lang="sv-SE">
                <a:solidFill>
                  <a:schemeClr val="accent6">
                    <a:lumMod val="60000"/>
                    <a:lumOff val="40000"/>
                  </a:schemeClr>
                </a:solidFill>
                <a:cs typeface="Arial" panose="020B0604020202020204" pitchFamily="34" charset="0"/>
              </a:rPr>
              <a:t>3 </a:t>
            </a:r>
            <a:r>
              <a:rPr lang="sv-SE" err="1">
                <a:solidFill>
                  <a:schemeClr val="accent6">
                    <a:lumMod val="60000"/>
                    <a:lumOff val="40000"/>
                  </a:schemeClr>
                </a:solidFill>
                <a:cs typeface="Arial" panose="020B0604020202020204" pitchFamily="34" charset="0"/>
              </a:rPr>
              <a:t>pinos</a:t>
            </a:r>
            <a:r>
              <a:rPr lang="sv-SE">
                <a:solidFill>
                  <a:schemeClr val="accent6">
                    <a:lumMod val="60000"/>
                    <a:lumOff val="40000"/>
                  </a:schemeClr>
                </a:solidFill>
                <a:cs typeface="Arial" panose="020B0604020202020204" pitchFamily="34" charset="0"/>
              </a:rPr>
              <a:t> de </a:t>
            </a:r>
            <a:r>
              <a:rPr lang="sv-SE" err="1">
                <a:solidFill>
                  <a:schemeClr val="accent6">
                    <a:lumMod val="60000"/>
                    <a:lumOff val="40000"/>
                  </a:schemeClr>
                </a:solidFill>
                <a:cs typeface="Arial" panose="020B0604020202020204" pitchFamily="34" charset="0"/>
              </a:rPr>
              <a:t>entrada</a:t>
            </a:r>
            <a:r>
              <a:rPr lang="sv-SE">
                <a:solidFill>
                  <a:schemeClr val="accent6">
                    <a:lumMod val="60000"/>
                    <a:lumOff val="40000"/>
                  </a:schemeClr>
                </a:solidFill>
                <a:cs typeface="Arial" panose="020B0604020202020204" pitchFamily="34" charset="0"/>
              </a:rPr>
              <a:t> </a:t>
            </a:r>
            <a:r>
              <a:rPr lang="sv-SE" err="1">
                <a:solidFill>
                  <a:schemeClr val="accent6">
                    <a:lumMod val="60000"/>
                    <a:lumOff val="40000"/>
                  </a:schemeClr>
                </a:solidFill>
                <a:cs typeface="Arial" panose="020B0604020202020204" pitchFamily="34" charset="0"/>
              </a:rPr>
              <a:t>analógicos</a:t>
            </a:r>
            <a:endParaRPr lang="sv-SE">
              <a:solidFill>
                <a:schemeClr val="accent6">
                  <a:lumMod val="60000"/>
                  <a:lumOff val="40000"/>
                </a:schemeClr>
              </a:solidFill>
              <a:cs typeface="Arial" panose="020B0604020202020204" pitchFamily="34" charset="0"/>
            </a:endParaRPr>
          </a:p>
          <a:p>
            <a:r>
              <a:rPr lang="sv-SE">
                <a:cs typeface="Arial" panose="020B0604020202020204" pitchFamily="34" charset="0"/>
              </a:rPr>
              <a:t>7 </a:t>
            </a:r>
            <a:r>
              <a:rPr lang="sv-SE" err="1">
                <a:cs typeface="Arial" panose="020B0604020202020204" pitchFamily="34" charset="0"/>
              </a:rPr>
              <a:t>pinos</a:t>
            </a:r>
            <a:r>
              <a:rPr lang="sv-SE">
                <a:cs typeface="Arial" panose="020B0604020202020204" pitchFamily="34" charset="0"/>
              </a:rPr>
              <a:t> de </a:t>
            </a:r>
            <a:r>
              <a:rPr lang="sv-SE" err="1">
                <a:cs typeface="Arial" panose="020B0604020202020204" pitchFamily="34" charset="0"/>
              </a:rPr>
              <a:t>saída</a:t>
            </a:r>
            <a:endParaRPr lang="sv-SE">
              <a:cs typeface="Arial" panose="020B0604020202020204" pitchFamily="34" charset="0"/>
            </a:endParaRPr>
          </a:p>
          <a:p>
            <a:r>
              <a:rPr lang="sv-SE">
                <a:cs typeface="Arial" panose="020B0604020202020204" pitchFamily="34" charset="0"/>
              </a:rPr>
              <a:t>2 </a:t>
            </a:r>
            <a:r>
              <a:rPr lang="sv-SE" err="1">
                <a:cs typeface="Arial" panose="020B0604020202020204" pitchFamily="34" charset="0"/>
              </a:rPr>
              <a:t>pinos</a:t>
            </a:r>
            <a:r>
              <a:rPr lang="sv-SE">
                <a:cs typeface="Arial" panose="020B0604020202020204" pitchFamily="34" charset="0"/>
              </a:rPr>
              <a:t> </a:t>
            </a:r>
            <a:r>
              <a:rPr lang="en-GB">
                <a:cs typeface="Arial" panose="020B0604020202020204" pitchFamily="34" charset="0"/>
              </a:rPr>
              <a:t>ISO/DIS 16844-2</a:t>
            </a:r>
            <a:endParaRPr lang="sv-SE">
              <a:cs typeface="Arial" panose="020B0604020202020204" pitchFamily="34" charset="0"/>
            </a:endParaRPr>
          </a:p>
          <a:p>
            <a:pPr marL="0" indent="0">
              <a:buNone/>
            </a:pPr>
            <a:endParaRPr lang="sv-SE">
              <a:cs typeface="Arial" panose="020B0604020202020204" pitchFamily="34" charset="0"/>
            </a:endParaRPr>
          </a:p>
          <a:p>
            <a:r>
              <a:rPr lang="sv-SE">
                <a:cs typeface="Arial" panose="020B0604020202020204" pitchFamily="34" charset="0"/>
              </a:rPr>
              <a:t>4 </a:t>
            </a:r>
            <a:r>
              <a:rPr lang="sv-SE" err="1">
                <a:cs typeface="Arial" panose="020B0604020202020204" pitchFamily="34" charset="0"/>
              </a:rPr>
              <a:t>unidades</a:t>
            </a:r>
            <a:r>
              <a:rPr lang="sv-SE">
                <a:cs typeface="Arial" panose="020B0604020202020204" pitchFamily="34" charset="0"/>
              </a:rPr>
              <a:t> de </a:t>
            </a:r>
            <a:r>
              <a:rPr lang="sv-SE" err="1">
                <a:cs typeface="Arial" panose="020B0604020202020204" pitchFamily="34" charset="0"/>
              </a:rPr>
              <a:t>expansão</a:t>
            </a:r>
            <a:endParaRPr lang="sv-SE">
              <a:cs typeface="Arial" panose="020B0604020202020204" pitchFamily="34" charset="0"/>
            </a:endParaRPr>
          </a:p>
          <a:p>
            <a:pPr lvl="1"/>
            <a:r>
              <a:rPr lang="sv-SE">
                <a:cs typeface="Arial" panose="020B0604020202020204" pitchFamily="34" charset="0"/>
              </a:rPr>
              <a:t>10 </a:t>
            </a:r>
            <a:r>
              <a:rPr lang="sv-SE" err="1">
                <a:cs typeface="Arial" panose="020B0604020202020204" pitchFamily="34" charset="0"/>
              </a:rPr>
              <a:t>entradas</a:t>
            </a:r>
            <a:endParaRPr lang="sv-SE">
              <a:cs typeface="Arial" panose="020B0604020202020204" pitchFamily="34" charset="0"/>
            </a:endParaRPr>
          </a:p>
          <a:p>
            <a:pPr lvl="1"/>
            <a:r>
              <a:rPr lang="sv-SE">
                <a:solidFill>
                  <a:schemeClr val="accent6">
                    <a:lumMod val="60000"/>
                    <a:lumOff val="40000"/>
                  </a:schemeClr>
                </a:solidFill>
                <a:cs typeface="Arial" panose="020B0604020202020204" pitchFamily="34" charset="0"/>
              </a:rPr>
              <a:t>1 </a:t>
            </a:r>
            <a:r>
              <a:rPr lang="sv-SE" err="1">
                <a:solidFill>
                  <a:schemeClr val="accent6">
                    <a:lumMod val="60000"/>
                    <a:lumOff val="40000"/>
                  </a:schemeClr>
                </a:solidFill>
                <a:cs typeface="Arial" panose="020B0604020202020204" pitchFamily="34" charset="0"/>
              </a:rPr>
              <a:t>entrada</a:t>
            </a:r>
            <a:r>
              <a:rPr lang="sv-SE">
                <a:solidFill>
                  <a:schemeClr val="accent6">
                    <a:lumMod val="60000"/>
                    <a:lumOff val="40000"/>
                  </a:schemeClr>
                </a:solidFill>
                <a:cs typeface="Arial" panose="020B0604020202020204" pitchFamily="34" charset="0"/>
              </a:rPr>
              <a:t> </a:t>
            </a:r>
            <a:r>
              <a:rPr lang="sv-SE" err="1">
                <a:solidFill>
                  <a:schemeClr val="accent6">
                    <a:lumMod val="60000"/>
                    <a:lumOff val="40000"/>
                  </a:schemeClr>
                </a:solidFill>
                <a:cs typeface="Arial" panose="020B0604020202020204" pitchFamily="34" charset="0"/>
              </a:rPr>
              <a:t>analógica</a:t>
            </a:r>
            <a:endParaRPr lang="sv-SE">
              <a:solidFill>
                <a:schemeClr val="accent6">
                  <a:lumMod val="60000"/>
                  <a:lumOff val="40000"/>
                </a:schemeClr>
              </a:solidFill>
              <a:cs typeface="Arial" panose="020B0604020202020204" pitchFamily="34" charset="0"/>
            </a:endParaRPr>
          </a:p>
          <a:p>
            <a:pPr lvl="1"/>
            <a:r>
              <a:rPr lang="sv-SE">
                <a:cs typeface="Arial" panose="020B0604020202020204" pitchFamily="34" charset="0"/>
              </a:rPr>
              <a:t>6 </a:t>
            </a:r>
            <a:r>
              <a:rPr lang="sv-SE" err="1">
                <a:cs typeface="Arial" panose="020B0604020202020204" pitchFamily="34" charset="0"/>
              </a:rPr>
              <a:t>saídas</a:t>
            </a:r>
            <a:endParaRPr lang="sv-SE">
              <a:cs typeface="Arial" panose="020B0604020202020204" pitchFamily="34" charset="0"/>
            </a:endParaRPr>
          </a:p>
          <a:p>
            <a:pPr lvl="1"/>
            <a:r>
              <a:rPr lang="sv-SE">
                <a:cs typeface="Arial" panose="020B0604020202020204" pitchFamily="34" charset="0"/>
              </a:rPr>
              <a:t>1 </a:t>
            </a:r>
            <a:r>
              <a:rPr lang="sv-SE" err="1">
                <a:cs typeface="Arial" panose="020B0604020202020204" pitchFamily="34" charset="0"/>
              </a:rPr>
              <a:t>pino</a:t>
            </a:r>
            <a:r>
              <a:rPr lang="sv-SE">
                <a:cs typeface="Arial" panose="020B0604020202020204" pitchFamily="34" charset="0"/>
              </a:rPr>
              <a:t> </a:t>
            </a:r>
            <a:r>
              <a:rPr lang="en-GB">
                <a:cs typeface="Arial" panose="020B0604020202020204" pitchFamily="34" charset="0"/>
              </a:rPr>
              <a:t>ISO/DIS 16844-2</a:t>
            </a:r>
            <a:endParaRPr lang="sv-SE">
              <a:cs typeface="Arial" panose="020B0604020202020204" pitchFamily="34" charset="0"/>
            </a:endParaRPr>
          </a:p>
        </p:txBody>
      </p:sp>
      <p:sp>
        <p:nvSpPr>
          <p:cNvPr id="8" name="Content Placeholder 6">
            <a:extLst>
              <a:ext uri="{FF2B5EF4-FFF2-40B4-BE49-F238E27FC236}">
                <a16:creationId xmlns:a16="http://schemas.microsoft.com/office/drawing/2014/main" id="{43EE4AD9-09D9-48C1-9DD8-24F8D201632A}"/>
              </a:ext>
            </a:extLst>
          </p:cNvPr>
          <p:cNvSpPr txBox="1">
            <a:spLocks/>
          </p:cNvSpPr>
          <p:nvPr/>
        </p:nvSpPr>
        <p:spPr>
          <a:xfrm>
            <a:off x="6076351" y="1359637"/>
            <a:ext cx="2615327" cy="312214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1600" kern="1200">
                <a:solidFill>
                  <a:schemeClr val="accent1"/>
                </a:solidFill>
                <a:latin typeface="+mn-lt"/>
                <a:ea typeface="+mn-ea"/>
                <a:cs typeface="+mn-cs"/>
              </a:defRPr>
            </a:lvl1pPr>
            <a:lvl2pPr marL="536575" indent="-268288" algn="l" defTabSz="914400" rtl="0" eaLnBrk="1" latinLnBrk="0" hangingPunct="1">
              <a:lnSpc>
                <a:spcPct val="90000"/>
              </a:lnSpc>
              <a:spcBef>
                <a:spcPts val="500"/>
              </a:spcBef>
              <a:buClr>
                <a:schemeClr val="accent1"/>
              </a:buClr>
              <a:buFontTx/>
              <a:buChar char="−"/>
              <a:defRPr sz="1600" kern="1200">
                <a:solidFill>
                  <a:schemeClr val="accent1"/>
                </a:solidFill>
                <a:latin typeface="+mn-lt"/>
                <a:ea typeface="+mn-ea"/>
                <a:cs typeface="+mn-cs"/>
              </a:defRPr>
            </a:lvl2pPr>
            <a:lvl3pPr marL="893763" indent="-357188" algn="l" defTabSz="914400" rtl="0" eaLnBrk="1" latinLnBrk="0" hangingPunct="1">
              <a:lnSpc>
                <a:spcPct val="90000"/>
              </a:lnSpc>
              <a:spcBef>
                <a:spcPts val="500"/>
              </a:spcBef>
              <a:buClr>
                <a:schemeClr val="accent1"/>
              </a:buClr>
              <a:buFontTx/>
              <a:buChar char="−"/>
              <a:defRPr sz="1600" kern="1200">
                <a:solidFill>
                  <a:schemeClr val="accent1"/>
                </a:solidFill>
                <a:latin typeface="+mn-lt"/>
                <a:ea typeface="+mn-ea"/>
                <a:cs typeface="+mn-cs"/>
              </a:defRPr>
            </a:lvl3pPr>
            <a:lvl4pPr marL="1258888" indent="-365125" algn="l" defTabSz="914400" rtl="0" eaLnBrk="1" latinLnBrk="0" hangingPunct="1">
              <a:lnSpc>
                <a:spcPct val="90000"/>
              </a:lnSpc>
              <a:spcBef>
                <a:spcPts val="500"/>
              </a:spcBef>
              <a:buClr>
                <a:schemeClr val="accent1"/>
              </a:buClr>
              <a:buFontTx/>
              <a:buChar char="−"/>
              <a:defRPr sz="1600" kern="1200">
                <a:solidFill>
                  <a:schemeClr val="accent1"/>
                </a:solidFill>
                <a:latin typeface="+mn-lt"/>
                <a:ea typeface="+mn-ea"/>
                <a:cs typeface="+mn-cs"/>
              </a:defRPr>
            </a:lvl4pPr>
            <a:lvl5pPr marL="1616075" indent="-357188" algn="l" defTabSz="914400" rtl="0" eaLnBrk="1" latinLnBrk="0" hangingPunct="1">
              <a:lnSpc>
                <a:spcPct val="90000"/>
              </a:lnSpc>
              <a:spcBef>
                <a:spcPts val="500"/>
              </a:spcBef>
              <a:buClr>
                <a:schemeClr val="accent1"/>
              </a:buClr>
              <a:buFontTx/>
              <a:buChar char="−"/>
              <a:defRPr sz="1600" kern="1200">
                <a:solidFill>
                  <a:schemeClr val="accent1"/>
                </a:solidFill>
                <a:latin typeface="+mn-lt"/>
                <a:ea typeface="+mn-ea"/>
                <a:cs typeface="+mn-cs"/>
              </a:defRPr>
            </a:lvl5pPr>
            <a:lvl6pPr marL="1974850" indent="-358775" algn="l" defTabSz="914400" rtl="0" eaLnBrk="1" latinLnBrk="0" hangingPunct="1">
              <a:lnSpc>
                <a:spcPct val="90000"/>
              </a:lnSpc>
              <a:spcBef>
                <a:spcPts val="500"/>
              </a:spcBef>
              <a:buFont typeface="Scania Office" panose="00000500000000000000" pitchFamily="2" charset="0"/>
              <a:buChar char="–"/>
              <a:defRPr sz="1800" kern="1200" baseline="0">
                <a:solidFill>
                  <a:schemeClr val="accent1"/>
                </a:solidFill>
                <a:latin typeface="+mn-lt"/>
                <a:ea typeface="+mn-ea"/>
                <a:cs typeface="+mn-cs"/>
              </a:defRPr>
            </a:lvl6pPr>
            <a:lvl7pPr marL="2335213" indent="-360363" algn="l" defTabSz="914400" rtl="0" eaLnBrk="1" latinLnBrk="0" hangingPunct="1">
              <a:lnSpc>
                <a:spcPct val="90000"/>
              </a:lnSpc>
              <a:spcBef>
                <a:spcPts val="500"/>
              </a:spcBef>
              <a:buFont typeface="Scania Office" panose="00000500000000000000" pitchFamily="2" charset="0"/>
              <a:buChar char="–"/>
              <a:defRPr sz="1800" kern="1200" baseline="0">
                <a:solidFill>
                  <a:schemeClr val="accent1"/>
                </a:solidFill>
                <a:latin typeface="+mn-lt"/>
                <a:ea typeface="+mn-ea"/>
                <a:cs typeface="+mn-cs"/>
              </a:defRPr>
            </a:lvl7pPr>
            <a:lvl8pPr marL="2687638" indent="-352425" algn="l" defTabSz="914400" rtl="0" eaLnBrk="1" latinLnBrk="0" hangingPunct="1">
              <a:lnSpc>
                <a:spcPct val="90000"/>
              </a:lnSpc>
              <a:spcBef>
                <a:spcPts val="500"/>
              </a:spcBef>
              <a:buFont typeface="Scania Office" panose="00000500000000000000" pitchFamily="2" charset="0"/>
              <a:buChar char="–"/>
              <a:defRPr sz="1800" kern="1200">
                <a:solidFill>
                  <a:schemeClr val="accent1"/>
                </a:solidFill>
                <a:latin typeface="+mn-lt"/>
                <a:ea typeface="+mn-ea"/>
                <a:cs typeface="+mn-cs"/>
              </a:defRPr>
            </a:lvl8pPr>
            <a:lvl9pPr marL="3048000" indent="-360363" algn="l" defTabSz="914400" rtl="0" eaLnBrk="1" latinLnBrk="0" hangingPunct="1">
              <a:lnSpc>
                <a:spcPct val="90000"/>
              </a:lnSpc>
              <a:spcBef>
                <a:spcPts val="500"/>
              </a:spcBef>
              <a:buFont typeface="Scania Office" panose="00000500000000000000" pitchFamily="2" charset="0"/>
              <a:buChar char="–"/>
              <a:defRPr sz="1800" kern="1200">
                <a:solidFill>
                  <a:schemeClr val="accent1"/>
                </a:solidFill>
                <a:latin typeface="+mn-lt"/>
                <a:ea typeface="+mn-ea"/>
                <a:cs typeface="+mn-cs"/>
              </a:defRPr>
            </a:lvl9pPr>
          </a:lstStyle>
          <a:p>
            <a:pPr marL="0" indent="0" defTabSz="685800">
              <a:spcBef>
                <a:spcPts val="900"/>
              </a:spcBef>
              <a:buClr>
                <a:srgbClr val="041E42"/>
              </a:buClr>
              <a:buNone/>
            </a:pPr>
            <a:r>
              <a:rPr lang="sv-SE" sz="1500" b="1" err="1">
                <a:solidFill>
                  <a:srgbClr val="041E42"/>
                </a:solidFill>
                <a:latin typeface="Scania Office"/>
                <a:cs typeface="Arial" panose="020B0604020202020204" pitchFamily="34" charset="0"/>
              </a:rPr>
              <a:t>Capacidades</a:t>
            </a:r>
            <a:endParaRPr lang="sv-SE" sz="1500" b="1">
              <a:solidFill>
                <a:srgbClr val="041E42"/>
              </a:solidFill>
              <a:latin typeface="Scania Office"/>
              <a:cs typeface="Arial" panose="020B0604020202020204" pitchFamily="34" charset="0"/>
            </a:endParaRPr>
          </a:p>
          <a:p>
            <a:pPr marL="171450" indent="-171450" defTabSz="685800">
              <a:spcBef>
                <a:spcPts val="900"/>
              </a:spcBef>
              <a:buClr>
                <a:srgbClr val="041E42"/>
              </a:buClr>
            </a:pPr>
            <a:r>
              <a:rPr lang="sv-SE" sz="1200" err="1">
                <a:solidFill>
                  <a:srgbClr val="041E42"/>
                </a:solidFill>
                <a:latin typeface="Scania Office"/>
                <a:cs typeface="Arial" panose="020B0604020202020204" pitchFamily="34" charset="0"/>
              </a:rPr>
              <a:t>Pinos</a:t>
            </a:r>
            <a:r>
              <a:rPr lang="sv-SE" sz="1200">
                <a:solidFill>
                  <a:srgbClr val="041E42"/>
                </a:solidFill>
                <a:latin typeface="Scania Office"/>
                <a:cs typeface="Arial" panose="020B0604020202020204" pitchFamily="34" charset="0"/>
              </a:rPr>
              <a:t> de </a:t>
            </a:r>
            <a:r>
              <a:rPr lang="sv-SE" sz="1200" err="1">
                <a:solidFill>
                  <a:srgbClr val="041E42"/>
                </a:solidFill>
                <a:latin typeface="Scania Office"/>
                <a:cs typeface="Arial" panose="020B0604020202020204" pitchFamily="34" charset="0"/>
              </a:rPr>
              <a:t>entrada</a:t>
            </a:r>
            <a:endParaRPr lang="sv-SE" sz="1200">
              <a:solidFill>
                <a:srgbClr val="041E42"/>
              </a:solidFill>
              <a:latin typeface="Scania Office"/>
              <a:cs typeface="Arial" panose="020B0604020202020204" pitchFamily="34" charset="0"/>
            </a:endParaRPr>
          </a:p>
          <a:p>
            <a:pPr marL="402431" lvl="1" indent="-201216" defTabSz="685800">
              <a:spcBef>
                <a:spcPts val="375"/>
              </a:spcBef>
              <a:buClr>
                <a:srgbClr val="041E42"/>
              </a:buClr>
            </a:pPr>
            <a:r>
              <a:rPr lang="sv-SE" sz="1200" err="1">
                <a:solidFill>
                  <a:srgbClr val="041E42"/>
                </a:solidFill>
                <a:latin typeface="Scania Office"/>
                <a:cs typeface="Arial" panose="020B0604020202020204" pitchFamily="34" charset="0"/>
              </a:rPr>
              <a:t>High</a:t>
            </a:r>
            <a:r>
              <a:rPr lang="sv-SE" sz="1200">
                <a:solidFill>
                  <a:srgbClr val="041E42"/>
                </a:solidFill>
                <a:latin typeface="Scania Office"/>
                <a:cs typeface="Arial" panose="020B0604020202020204" pitchFamily="34" charset="0"/>
              </a:rPr>
              <a:t>, </a:t>
            </a:r>
            <a:r>
              <a:rPr lang="sv-SE" sz="1200" err="1">
                <a:solidFill>
                  <a:srgbClr val="041E42"/>
                </a:solidFill>
                <a:latin typeface="Scania Office"/>
                <a:cs typeface="Arial" panose="020B0604020202020204" pitchFamily="34" charset="0"/>
              </a:rPr>
              <a:t>Low</a:t>
            </a:r>
            <a:endParaRPr lang="sv-SE" sz="1200">
              <a:solidFill>
                <a:srgbClr val="041E42"/>
              </a:solidFill>
              <a:latin typeface="Scania Office"/>
              <a:cs typeface="Arial" panose="020B0604020202020204" pitchFamily="34" charset="0"/>
            </a:endParaRPr>
          </a:p>
          <a:p>
            <a:pPr marL="171450" indent="-171450" defTabSz="685800">
              <a:spcBef>
                <a:spcPts val="900"/>
              </a:spcBef>
              <a:buClr>
                <a:srgbClr val="041E42"/>
              </a:buClr>
            </a:pPr>
            <a:r>
              <a:rPr lang="sv-SE" sz="1200" err="1">
                <a:solidFill>
                  <a:srgbClr val="041E42"/>
                </a:solidFill>
                <a:latin typeface="Scania Office"/>
                <a:cs typeface="Arial" panose="020B0604020202020204" pitchFamily="34" charset="0"/>
              </a:rPr>
              <a:t>Pinos</a:t>
            </a:r>
            <a:r>
              <a:rPr lang="sv-SE" sz="1200">
                <a:solidFill>
                  <a:srgbClr val="041E42"/>
                </a:solidFill>
                <a:latin typeface="Scania Office"/>
                <a:cs typeface="Arial" panose="020B0604020202020204" pitchFamily="34" charset="0"/>
              </a:rPr>
              <a:t> de </a:t>
            </a:r>
            <a:r>
              <a:rPr lang="sv-SE" sz="1200" err="1">
                <a:solidFill>
                  <a:srgbClr val="041E42"/>
                </a:solidFill>
                <a:latin typeface="Scania Office"/>
                <a:cs typeface="Arial" panose="020B0604020202020204" pitchFamily="34" charset="0"/>
              </a:rPr>
              <a:t>saída</a:t>
            </a:r>
            <a:endParaRPr lang="sv-SE" sz="1200">
              <a:solidFill>
                <a:srgbClr val="041E42"/>
              </a:solidFill>
              <a:latin typeface="Scania Office"/>
              <a:cs typeface="Arial" panose="020B0604020202020204" pitchFamily="34" charset="0"/>
            </a:endParaRPr>
          </a:p>
          <a:p>
            <a:pPr marL="402431" lvl="1" indent="-201216" defTabSz="685800">
              <a:spcBef>
                <a:spcPts val="375"/>
              </a:spcBef>
              <a:buClr>
                <a:srgbClr val="041E42"/>
              </a:buClr>
            </a:pPr>
            <a:r>
              <a:rPr lang="sv-SE" sz="1200" err="1">
                <a:solidFill>
                  <a:srgbClr val="041E42"/>
                </a:solidFill>
                <a:latin typeface="Scania Office"/>
                <a:cs typeface="Arial" panose="020B0604020202020204" pitchFamily="34" charset="0"/>
              </a:rPr>
              <a:t>High</a:t>
            </a:r>
            <a:r>
              <a:rPr lang="sv-SE" sz="1200">
                <a:solidFill>
                  <a:srgbClr val="041E42"/>
                </a:solidFill>
                <a:latin typeface="Scania Office"/>
                <a:cs typeface="Arial" panose="020B0604020202020204" pitchFamily="34" charset="0"/>
              </a:rPr>
              <a:t>, </a:t>
            </a:r>
            <a:r>
              <a:rPr lang="sv-SE" sz="1200" err="1">
                <a:solidFill>
                  <a:srgbClr val="041E42"/>
                </a:solidFill>
                <a:latin typeface="Scania Office"/>
                <a:cs typeface="Arial" panose="020B0604020202020204" pitchFamily="34" charset="0"/>
              </a:rPr>
              <a:t>Low</a:t>
            </a:r>
            <a:endParaRPr lang="sv-SE" sz="1200">
              <a:solidFill>
                <a:srgbClr val="041E42"/>
              </a:solidFill>
              <a:latin typeface="Scania Office"/>
              <a:cs typeface="Arial" panose="020B0604020202020204" pitchFamily="34" charset="0"/>
            </a:endParaRPr>
          </a:p>
          <a:p>
            <a:pPr marL="402431" lvl="1" indent="-201216" defTabSz="685800">
              <a:spcBef>
                <a:spcPts val="375"/>
              </a:spcBef>
              <a:buClr>
                <a:srgbClr val="041E42"/>
              </a:buClr>
            </a:pPr>
            <a:r>
              <a:rPr lang="sv-SE" sz="1200">
                <a:solidFill>
                  <a:srgbClr val="2C5234">
                    <a:lumMod val="60000"/>
                    <a:lumOff val="40000"/>
                  </a:srgbClr>
                </a:solidFill>
                <a:latin typeface="Scania Office"/>
                <a:cs typeface="Arial" panose="020B0604020202020204" pitchFamily="34" charset="0"/>
              </a:rPr>
              <a:t>PWM </a:t>
            </a:r>
            <a:r>
              <a:rPr lang="sv-SE" sz="1200" err="1">
                <a:solidFill>
                  <a:srgbClr val="2C5234">
                    <a:lumMod val="60000"/>
                    <a:lumOff val="40000"/>
                  </a:srgbClr>
                </a:solidFill>
                <a:latin typeface="Scania Office"/>
                <a:cs typeface="Arial" panose="020B0604020202020204" pitchFamily="34" charset="0"/>
              </a:rPr>
              <a:t>High</a:t>
            </a:r>
            <a:r>
              <a:rPr lang="sv-SE" sz="1200">
                <a:solidFill>
                  <a:srgbClr val="2C5234">
                    <a:lumMod val="60000"/>
                    <a:lumOff val="40000"/>
                  </a:srgbClr>
                </a:solidFill>
                <a:latin typeface="Scania Office"/>
                <a:cs typeface="Arial" panose="020B0604020202020204" pitchFamily="34" charset="0"/>
              </a:rPr>
              <a:t> or </a:t>
            </a:r>
            <a:r>
              <a:rPr lang="sv-SE" sz="1200" err="1">
                <a:solidFill>
                  <a:srgbClr val="2C5234">
                    <a:lumMod val="60000"/>
                    <a:lumOff val="40000"/>
                  </a:srgbClr>
                </a:solidFill>
                <a:latin typeface="Scania Office"/>
                <a:cs typeface="Arial" panose="020B0604020202020204" pitchFamily="34" charset="0"/>
              </a:rPr>
              <a:t>Low</a:t>
            </a:r>
            <a:endParaRPr lang="sv-SE" sz="1200">
              <a:solidFill>
                <a:srgbClr val="2C5234">
                  <a:lumMod val="60000"/>
                  <a:lumOff val="40000"/>
                </a:srgbClr>
              </a:solidFill>
              <a:latin typeface="Scania Office"/>
              <a:cs typeface="Arial" panose="020B0604020202020204" pitchFamily="34" charset="0"/>
            </a:endParaRPr>
          </a:p>
          <a:p>
            <a:pPr marL="171450" indent="-171450" defTabSz="685800">
              <a:spcBef>
                <a:spcPts val="900"/>
              </a:spcBef>
              <a:buClr>
                <a:srgbClr val="041E42"/>
              </a:buClr>
            </a:pPr>
            <a:r>
              <a:rPr lang="sv-SE" sz="1200" err="1">
                <a:solidFill>
                  <a:srgbClr val="2C5234">
                    <a:lumMod val="60000"/>
                    <a:lumOff val="40000"/>
                  </a:srgbClr>
                </a:solidFill>
                <a:latin typeface="Scania Office"/>
                <a:cs typeface="Arial" panose="020B0604020202020204" pitchFamily="34" charset="0"/>
              </a:rPr>
              <a:t>Pinos</a:t>
            </a:r>
            <a:r>
              <a:rPr lang="sv-SE" sz="1200">
                <a:solidFill>
                  <a:srgbClr val="2C5234">
                    <a:lumMod val="60000"/>
                    <a:lumOff val="40000"/>
                  </a:srgbClr>
                </a:solidFill>
                <a:latin typeface="Scania Office"/>
                <a:cs typeface="Arial" panose="020B0604020202020204" pitchFamily="34" charset="0"/>
              </a:rPr>
              <a:t> de </a:t>
            </a:r>
            <a:r>
              <a:rPr lang="sv-SE" sz="1200" err="1">
                <a:solidFill>
                  <a:srgbClr val="2C5234">
                    <a:lumMod val="60000"/>
                    <a:lumOff val="40000"/>
                  </a:srgbClr>
                </a:solidFill>
                <a:latin typeface="Scania Office"/>
                <a:cs typeface="Arial" panose="020B0604020202020204" pitchFamily="34" charset="0"/>
              </a:rPr>
              <a:t>entrada</a:t>
            </a:r>
            <a:r>
              <a:rPr lang="sv-SE" sz="1200">
                <a:solidFill>
                  <a:srgbClr val="2C5234">
                    <a:lumMod val="60000"/>
                    <a:lumOff val="40000"/>
                  </a:srgbClr>
                </a:solidFill>
                <a:latin typeface="Scania Office"/>
                <a:cs typeface="Arial" panose="020B0604020202020204" pitchFamily="34" charset="0"/>
              </a:rPr>
              <a:t> </a:t>
            </a:r>
            <a:r>
              <a:rPr lang="sv-SE" sz="1200" err="1">
                <a:solidFill>
                  <a:srgbClr val="2C5234">
                    <a:lumMod val="60000"/>
                    <a:lumOff val="40000"/>
                  </a:srgbClr>
                </a:solidFill>
                <a:latin typeface="Scania Office"/>
                <a:cs typeface="Arial" panose="020B0604020202020204" pitchFamily="34" charset="0"/>
              </a:rPr>
              <a:t>analógicos</a:t>
            </a:r>
            <a:endParaRPr lang="sv-SE" sz="1200">
              <a:solidFill>
                <a:srgbClr val="2C5234">
                  <a:lumMod val="60000"/>
                  <a:lumOff val="40000"/>
                </a:srgbClr>
              </a:solidFill>
              <a:latin typeface="Scania Office"/>
              <a:cs typeface="Arial" panose="020B0604020202020204" pitchFamily="34" charset="0"/>
            </a:endParaRPr>
          </a:p>
          <a:p>
            <a:pPr marL="402431" lvl="1" indent="-201216" defTabSz="685800">
              <a:spcBef>
                <a:spcPts val="375"/>
              </a:spcBef>
              <a:buClr>
                <a:srgbClr val="041E42"/>
              </a:buClr>
            </a:pPr>
            <a:r>
              <a:rPr lang="sv-SE" sz="1200" err="1">
                <a:solidFill>
                  <a:srgbClr val="2C5234">
                    <a:lumMod val="60000"/>
                    <a:lumOff val="40000"/>
                  </a:srgbClr>
                </a:solidFill>
                <a:latin typeface="Scania Office"/>
                <a:cs typeface="Arial" panose="020B0604020202020204" pitchFamily="34" charset="0"/>
              </a:rPr>
              <a:t>Tensão</a:t>
            </a:r>
            <a:endParaRPr lang="sv-SE" sz="1200">
              <a:solidFill>
                <a:srgbClr val="2C5234">
                  <a:lumMod val="60000"/>
                  <a:lumOff val="40000"/>
                </a:srgbClr>
              </a:solidFill>
              <a:latin typeface="Scania Office"/>
              <a:cs typeface="Arial" panose="020B0604020202020204" pitchFamily="34" charset="0"/>
            </a:endParaRPr>
          </a:p>
          <a:p>
            <a:pPr marL="402431" lvl="1" indent="-201216" defTabSz="685800">
              <a:spcBef>
                <a:spcPts val="375"/>
              </a:spcBef>
              <a:buClr>
                <a:srgbClr val="041E42"/>
              </a:buClr>
            </a:pPr>
            <a:r>
              <a:rPr lang="sv-SE" sz="1200" err="1">
                <a:solidFill>
                  <a:srgbClr val="2C5234">
                    <a:lumMod val="60000"/>
                    <a:lumOff val="40000"/>
                  </a:srgbClr>
                </a:solidFill>
                <a:latin typeface="Scania Office"/>
                <a:cs typeface="Arial" panose="020B0604020202020204" pitchFamily="34" charset="0"/>
              </a:rPr>
              <a:t>Resistência</a:t>
            </a:r>
            <a:endParaRPr lang="sv-SE" sz="1200">
              <a:solidFill>
                <a:srgbClr val="2C5234">
                  <a:lumMod val="60000"/>
                  <a:lumOff val="40000"/>
                </a:srgbClr>
              </a:solidFill>
              <a:latin typeface="Scania Office"/>
              <a:cs typeface="Arial" panose="020B0604020202020204" pitchFamily="34" charset="0"/>
            </a:endParaRPr>
          </a:p>
        </p:txBody>
      </p:sp>
      <p:sp>
        <p:nvSpPr>
          <p:cNvPr id="12" name="TextBox 11">
            <a:extLst>
              <a:ext uri="{FF2B5EF4-FFF2-40B4-BE49-F238E27FC236}">
                <a16:creationId xmlns:a16="http://schemas.microsoft.com/office/drawing/2014/main" id="{F6F89C87-064D-4426-8263-6D55BF75846D}"/>
              </a:ext>
            </a:extLst>
          </p:cNvPr>
          <p:cNvSpPr txBox="1"/>
          <p:nvPr/>
        </p:nvSpPr>
        <p:spPr>
          <a:xfrm>
            <a:off x="555681" y="4810974"/>
            <a:ext cx="2541080" cy="216982"/>
          </a:xfrm>
          <a:prstGeom prst="rect">
            <a:avLst/>
          </a:prstGeom>
          <a:noFill/>
        </p:spPr>
        <p:txBody>
          <a:bodyPr wrap="none" rtlCol="0">
            <a:spAutoFit/>
          </a:bodyPr>
          <a:lstStyle/>
          <a:p>
            <a:pPr defTabSz="685800">
              <a:lnSpc>
                <a:spcPct val="90000"/>
              </a:lnSpc>
              <a:spcBef>
                <a:spcPts val="900"/>
              </a:spcBef>
              <a:buClrTx/>
            </a:pPr>
            <a:r>
              <a:rPr lang="sv-SE" sz="900" kern="1200">
                <a:solidFill>
                  <a:srgbClr val="041E42"/>
                </a:solidFill>
                <a:latin typeface="Arial" panose="020B0604020202020204" pitchFamily="34" charset="0"/>
                <a:ea typeface="+mn-ea"/>
                <a:cs typeface="Arial" panose="020B0604020202020204" pitchFamily="34" charset="0"/>
              </a:rPr>
              <a:t>BICT = </a:t>
            </a:r>
            <a:r>
              <a:rPr lang="sv-SE" sz="900" kern="1200" err="1">
                <a:solidFill>
                  <a:srgbClr val="041E42"/>
                </a:solidFill>
                <a:latin typeface="Arial" panose="020B0604020202020204" pitchFamily="34" charset="0"/>
                <a:ea typeface="+mn-ea"/>
                <a:cs typeface="Arial" panose="020B0604020202020204" pitchFamily="34" charset="0"/>
              </a:rPr>
              <a:t>Bodywork</a:t>
            </a:r>
            <a:r>
              <a:rPr lang="sv-SE" sz="900" kern="1200">
                <a:solidFill>
                  <a:srgbClr val="041E42"/>
                </a:solidFill>
                <a:latin typeface="Arial" panose="020B0604020202020204" pitchFamily="34" charset="0"/>
                <a:ea typeface="+mn-ea"/>
                <a:cs typeface="Arial" panose="020B0604020202020204" pitchFamily="34" charset="0"/>
              </a:rPr>
              <a:t> Interface </a:t>
            </a:r>
            <a:r>
              <a:rPr lang="sv-SE" sz="900" kern="1200" err="1">
                <a:solidFill>
                  <a:srgbClr val="041E42"/>
                </a:solidFill>
                <a:latin typeface="Arial" panose="020B0604020202020204" pitchFamily="34" charset="0"/>
                <a:ea typeface="+mn-ea"/>
                <a:cs typeface="Arial" panose="020B0604020202020204" pitchFamily="34" charset="0"/>
              </a:rPr>
              <a:t>Configuration</a:t>
            </a:r>
            <a:r>
              <a:rPr lang="sv-SE" sz="900" kern="1200">
                <a:solidFill>
                  <a:srgbClr val="041E42"/>
                </a:solidFill>
                <a:latin typeface="Arial" panose="020B0604020202020204" pitchFamily="34" charset="0"/>
                <a:ea typeface="+mn-ea"/>
                <a:cs typeface="Arial" panose="020B0604020202020204" pitchFamily="34" charset="0"/>
              </a:rPr>
              <a:t> </a:t>
            </a:r>
            <a:r>
              <a:rPr lang="sv-SE" sz="900" kern="1200" err="1">
                <a:solidFill>
                  <a:srgbClr val="041E42"/>
                </a:solidFill>
                <a:latin typeface="Arial" panose="020B0604020202020204" pitchFamily="34" charset="0"/>
                <a:ea typeface="+mn-ea"/>
                <a:cs typeface="Arial" panose="020B0604020202020204" pitchFamily="34" charset="0"/>
              </a:rPr>
              <a:t>Tool</a:t>
            </a:r>
            <a:endParaRPr lang="sv-SE" sz="900" kern="1200">
              <a:solidFill>
                <a:srgbClr val="041E42"/>
              </a:solidFill>
              <a:latin typeface="Arial" panose="020B0604020202020204" pitchFamily="34" charset="0"/>
              <a:ea typeface="+mn-ea"/>
              <a:cs typeface="Arial" panose="020B0604020202020204" pitchFamily="34" charset="0"/>
            </a:endParaRPr>
          </a:p>
        </p:txBody>
      </p:sp>
      <p:sp>
        <p:nvSpPr>
          <p:cNvPr id="9" name="Arrow: Right 8">
            <a:extLst>
              <a:ext uri="{FF2B5EF4-FFF2-40B4-BE49-F238E27FC236}">
                <a16:creationId xmlns:a16="http://schemas.microsoft.com/office/drawing/2014/main" id="{FCDF74E8-6955-4278-9896-B6E334A7CF40}"/>
              </a:ext>
            </a:extLst>
          </p:cNvPr>
          <p:cNvSpPr/>
          <p:nvPr/>
        </p:nvSpPr>
        <p:spPr>
          <a:xfrm rot="10800000">
            <a:off x="7885869" y="2491023"/>
            <a:ext cx="440252" cy="29619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900"/>
              </a:spcBef>
              <a:buClrTx/>
            </a:pPr>
            <a:endParaRPr lang="sv-SE" sz="1800" kern="1200" err="1">
              <a:solidFill>
                <a:prstClr val="white"/>
              </a:solidFill>
              <a:latin typeface="Scania Office"/>
            </a:endParaRPr>
          </a:p>
        </p:txBody>
      </p:sp>
    </p:spTree>
    <p:extLst>
      <p:ext uri="{BB962C8B-B14F-4D97-AF65-F5344CB8AC3E}">
        <p14:creationId xmlns:p14="http://schemas.microsoft.com/office/powerpoint/2010/main" val="251140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11.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12.xml><?xml version="1.0" encoding="utf-8"?>
<p:tagLst xmlns:a="http://schemas.openxmlformats.org/drawingml/2006/main" xmlns:r="http://schemas.openxmlformats.org/officeDocument/2006/relationships" xmlns:p="http://schemas.openxmlformats.org/presentationml/2006/main">
  <p:tag name="TAG_VERSIONTEXTBOX" val="1.0"/>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leOZXsOqe0vWEKbrXuhSAw"/>
</p:tagLst>
</file>

<file path=ppt/tags/tag15.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16.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17.xml><?xml version="1.0" encoding="utf-8"?>
<p:tagLst xmlns:a="http://schemas.openxmlformats.org/drawingml/2006/main" xmlns:r="http://schemas.openxmlformats.org/officeDocument/2006/relationships" xmlns:p="http://schemas.openxmlformats.org/presentationml/2006/main">
  <p:tag name="TAG_VERSIONTEXTBOX" val="1.0"/>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PTxaz13bFY.nynvF8.8zt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21.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22.xml><?xml version="1.0" encoding="utf-8"?>
<p:tagLst xmlns:a="http://schemas.openxmlformats.org/drawingml/2006/main" xmlns:r="http://schemas.openxmlformats.org/officeDocument/2006/relationships" xmlns:p="http://schemas.openxmlformats.org/presentationml/2006/main">
  <p:tag name="TAG_VERSIONTEXTBOX" val="1.0"/>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PTxaz13bFY.nynvF8.8ztA"/>
</p:tagLst>
</file>

<file path=ppt/tags/tag25.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26.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27.xml><?xml version="1.0" encoding="utf-8"?>
<p:tagLst xmlns:a="http://schemas.openxmlformats.org/drawingml/2006/main" xmlns:r="http://schemas.openxmlformats.org/officeDocument/2006/relationships" xmlns:p="http://schemas.openxmlformats.org/presentationml/2006/main">
  <p:tag name="TAG_VERSIONTEXTBOX" val="1.0"/>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PTxaz13bFY.nynvF8.8zt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31.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32.xml><?xml version="1.0" encoding="utf-8"?>
<p:tagLst xmlns:a="http://schemas.openxmlformats.org/drawingml/2006/main" xmlns:r="http://schemas.openxmlformats.org/officeDocument/2006/relationships" xmlns:p="http://schemas.openxmlformats.org/presentationml/2006/main">
  <p:tag name="TAG_VERSIONTEXTBOX" val="1.0"/>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PTxaz13bFY.nynvF8.8ztA"/>
</p:tagLst>
</file>

<file path=ppt/tags/tag35.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36.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37.xml><?xml version="1.0" encoding="utf-8"?>
<p:tagLst xmlns:a="http://schemas.openxmlformats.org/drawingml/2006/main" xmlns:r="http://schemas.openxmlformats.org/officeDocument/2006/relationships" xmlns:p="http://schemas.openxmlformats.org/presentationml/2006/main">
  <p:tag name="TAG_VERSIONTEXTBOX" val="1.0"/>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PTxaz13bFY.nynvF8.8zt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PTxaz13bFY.nynvF8.8ztA"/>
</p:tagLst>
</file>

<file path=ppt/tags/tag40.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41.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42.xml><?xml version="1.0" encoding="utf-8"?>
<p:tagLst xmlns:a="http://schemas.openxmlformats.org/drawingml/2006/main" xmlns:r="http://schemas.openxmlformats.org/officeDocument/2006/relationships" xmlns:p="http://schemas.openxmlformats.org/presentationml/2006/main">
  <p:tag name="TAG_VERSIONTEXTBOX" val="1.0"/>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27aEZ_z4zRo8ZCOfHW_mC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_uVXinzeEnjyOpBLSqlW1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oOQelv2PD_ZrMI_mPjh2SQ"/>
</p:tagLst>
</file>

<file path=ppt/tags/tag6.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NGUqfMo7CgOA8O3.WRd63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Syd5NX18Bq1JcOXtD_Zc2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Syd5NX18Bq1JcOXtD_Zc2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qi5h8V441Be4Wl17JcUd6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dwgiEvcXwA1Il2QnucLLpA"/>
</p:tagLst>
</file>

<file path=ppt/tags/tag7.xml><?xml version="1.0" encoding="utf-8"?>
<p:tagLst xmlns:a="http://schemas.openxmlformats.org/drawingml/2006/main" xmlns:r="http://schemas.openxmlformats.org/officeDocument/2006/relationships" xmlns:p="http://schemas.openxmlformats.org/presentationml/2006/main">
  <p:tag name="TAG_VERSIONTEXTBOX" val="1.0"/>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_uVXinzeEnjyOpBLSqlW1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_uVXinzeEnjyOpBLSqlW1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_uVXinzeEnjyOpBLSqlW1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_uVXinzeEnjyOpBLSqlW1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PTxaz13bFY.nynvF8.8ztA"/>
</p:tagLst>
</file>

<file path=ppt/theme/theme1.xml><?xml version="1.0" encoding="utf-8"?>
<a:theme xmlns:a="http://schemas.openxmlformats.org/drawingml/2006/main" name="Grayscale Consulting Toolkit by Slidesgo">
  <a:themeElements>
    <a:clrScheme name="Simple Light">
      <a:dk1>
        <a:srgbClr val="000000"/>
      </a:dk1>
      <a:lt1>
        <a:srgbClr val="FFFFFF"/>
      </a:lt1>
      <a:dk2>
        <a:srgbClr val="434343"/>
      </a:dk2>
      <a:lt2>
        <a:srgbClr val="666666"/>
      </a:lt2>
      <a:accent1>
        <a:srgbClr val="999999"/>
      </a:accent1>
      <a:accent2>
        <a:srgbClr val="CCCCCC"/>
      </a:accent2>
      <a:accent3>
        <a:srgbClr val="B7B7B7"/>
      </a:accent3>
      <a:accent4>
        <a:srgbClr val="CCCCCC"/>
      </a:accent4>
      <a:accent5>
        <a:srgbClr val="D9D9D9"/>
      </a:accent5>
      <a:accent6>
        <a:srgbClr val="EFEFE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Scania">
  <a:themeElements>
    <a:clrScheme name="Scania">
      <a:dk1>
        <a:sysClr val="windowText" lastClr="000000"/>
      </a:dk1>
      <a:lt1>
        <a:sysClr val="window" lastClr="FFFFFF"/>
      </a:lt1>
      <a:dk2>
        <a:srgbClr val="D6001C"/>
      </a:dk2>
      <a:lt2>
        <a:srgbClr val="CEB888"/>
      </a:lt2>
      <a:accent1>
        <a:srgbClr val="041E42"/>
      </a:accent1>
      <a:accent2>
        <a:srgbClr val="97999B"/>
      </a:accent2>
      <a:accent3>
        <a:srgbClr val="C8C9C7"/>
      </a:accent3>
      <a:accent4>
        <a:srgbClr val="E3520C"/>
      </a:accent4>
      <a:accent5>
        <a:srgbClr val="94A596"/>
      </a:accent5>
      <a:accent6>
        <a:srgbClr val="2C5234"/>
      </a:accent6>
      <a:hlink>
        <a:srgbClr val="281E42"/>
      </a:hlink>
      <a:folHlink>
        <a:srgbClr val="281E42"/>
      </a:folHlink>
    </a:clrScheme>
    <a:fontScheme name="Nordea">
      <a:majorFont>
        <a:latin typeface="Scania Office Headline Bold"/>
        <a:ea typeface=""/>
        <a:cs typeface=""/>
      </a:majorFont>
      <a:minorFont>
        <a:latin typeface="Scania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spcBef>
            <a:spcPts val="12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90000"/>
          </a:lnSpc>
          <a:spcBef>
            <a:spcPts val="1200"/>
          </a:spcBef>
          <a:defRPr sz="2400" dirty="0" err="1" smtClean="0">
            <a:solidFill>
              <a:schemeClr val="accent1"/>
            </a:solidFill>
          </a:defRPr>
        </a:defPPr>
      </a:lstStyle>
    </a:txDef>
  </a:objectDefaults>
  <a:extraClrSchemeLst/>
  <a:extLst>
    <a:ext uri="{05A4C25C-085E-4340-85A3-A5531E510DB2}">
      <thm15:themeFamily xmlns:thm15="http://schemas.microsoft.com/office/thememl/2012/main" name="Scania16_9 - Scania Sans" id="{B6C047AE-0590-4D09-84F4-3230DFAF2DDA}" vid="{1D15E9BF-811A-4245-811C-DCA92409473D}"/>
    </a:ext>
  </a:extLst>
</a:theme>
</file>

<file path=ppt/theme/theme3.xml><?xml version="1.0" encoding="utf-8"?>
<a:theme xmlns:a="http://schemas.openxmlformats.org/drawingml/2006/main" name="6_Scania">
  <a:themeElements>
    <a:clrScheme name="Scania">
      <a:dk1>
        <a:sysClr val="windowText" lastClr="000000"/>
      </a:dk1>
      <a:lt1>
        <a:sysClr val="window" lastClr="FFFFFF"/>
      </a:lt1>
      <a:dk2>
        <a:srgbClr val="D6001C"/>
      </a:dk2>
      <a:lt2>
        <a:srgbClr val="CEB888"/>
      </a:lt2>
      <a:accent1>
        <a:srgbClr val="041E42"/>
      </a:accent1>
      <a:accent2>
        <a:srgbClr val="97999B"/>
      </a:accent2>
      <a:accent3>
        <a:srgbClr val="C8C9C7"/>
      </a:accent3>
      <a:accent4>
        <a:srgbClr val="E3520C"/>
      </a:accent4>
      <a:accent5>
        <a:srgbClr val="94A596"/>
      </a:accent5>
      <a:accent6>
        <a:srgbClr val="2C5234"/>
      </a:accent6>
      <a:hlink>
        <a:srgbClr val="281E42"/>
      </a:hlink>
      <a:folHlink>
        <a:srgbClr val="281E42"/>
      </a:folHlink>
    </a:clrScheme>
    <a:fontScheme name="Nordea">
      <a:majorFont>
        <a:latin typeface="Scania Office Headline Bold"/>
        <a:ea typeface=""/>
        <a:cs typeface=""/>
      </a:majorFont>
      <a:minorFont>
        <a:latin typeface="Scania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spcBef>
            <a:spcPts val="12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90000"/>
          </a:lnSpc>
          <a:spcBef>
            <a:spcPts val="1200"/>
          </a:spcBef>
          <a:defRPr sz="2400" dirty="0" err="1" smtClean="0">
            <a:solidFill>
              <a:schemeClr val="accent1"/>
            </a:solidFill>
          </a:defRPr>
        </a:defPPr>
      </a:lstStyle>
    </a:txDef>
  </a:objectDefaults>
  <a:extraClrSchemeLst/>
  <a:extLst>
    <a:ext uri="{05A4C25C-085E-4340-85A3-A5531E510DB2}">
      <thm15:themeFamily xmlns:thm15="http://schemas.microsoft.com/office/thememl/2012/main" name="Scania16_9 - Scania Sans" id="{B6C047AE-0590-4D09-84F4-3230DFAF2DDA}" vid="{1D15E9BF-811A-4245-811C-DCA92409473D}"/>
    </a:ext>
  </a:extLst>
</a:theme>
</file>

<file path=ppt/theme/theme4.xml><?xml version="1.0" encoding="utf-8"?>
<a:theme xmlns:a="http://schemas.openxmlformats.org/drawingml/2006/main" name="7_Scania">
  <a:themeElements>
    <a:clrScheme name="Scania">
      <a:dk1>
        <a:sysClr val="windowText" lastClr="000000"/>
      </a:dk1>
      <a:lt1>
        <a:sysClr val="window" lastClr="FFFFFF"/>
      </a:lt1>
      <a:dk2>
        <a:srgbClr val="D6001C"/>
      </a:dk2>
      <a:lt2>
        <a:srgbClr val="CEB888"/>
      </a:lt2>
      <a:accent1>
        <a:srgbClr val="041E42"/>
      </a:accent1>
      <a:accent2>
        <a:srgbClr val="97999B"/>
      </a:accent2>
      <a:accent3>
        <a:srgbClr val="C8C9C7"/>
      </a:accent3>
      <a:accent4>
        <a:srgbClr val="E3520C"/>
      </a:accent4>
      <a:accent5>
        <a:srgbClr val="94A596"/>
      </a:accent5>
      <a:accent6>
        <a:srgbClr val="2C5234"/>
      </a:accent6>
      <a:hlink>
        <a:srgbClr val="281E42"/>
      </a:hlink>
      <a:folHlink>
        <a:srgbClr val="281E42"/>
      </a:folHlink>
    </a:clrScheme>
    <a:fontScheme name="Nordea">
      <a:majorFont>
        <a:latin typeface="Scania Office Headline Bold"/>
        <a:ea typeface=""/>
        <a:cs typeface=""/>
      </a:majorFont>
      <a:minorFont>
        <a:latin typeface="Scania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spcBef>
            <a:spcPts val="12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90000"/>
          </a:lnSpc>
          <a:spcBef>
            <a:spcPts val="1200"/>
          </a:spcBef>
          <a:defRPr sz="2400" dirty="0" err="1" smtClean="0">
            <a:solidFill>
              <a:schemeClr val="accent1"/>
            </a:solidFill>
          </a:defRPr>
        </a:defPPr>
      </a:lstStyle>
    </a:txDef>
  </a:objectDefaults>
  <a:extraClrSchemeLst/>
  <a:extLst>
    <a:ext uri="{05A4C25C-085E-4340-85A3-A5531E510DB2}">
      <thm15:themeFamily xmlns:thm15="http://schemas.microsoft.com/office/thememl/2012/main" name="Scania16_9 - Scania Sans" id="{B6C047AE-0590-4D09-84F4-3230DFAF2DDA}" vid="{1D15E9BF-811A-4245-811C-DCA92409473D}"/>
    </a:ext>
  </a:extLst>
</a:theme>
</file>

<file path=ppt/theme/theme5.xml><?xml version="1.0" encoding="utf-8"?>
<a:theme xmlns:a="http://schemas.openxmlformats.org/drawingml/2006/main" name="Scania">
  <a:themeElements>
    <a:clrScheme name="Scania">
      <a:dk1>
        <a:sysClr val="windowText" lastClr="000000"/>
      </a:dk1>
      <a:lt1>
        <a:sysClr val="window" lastClr="FFFFFF"/>
      </a:lt1>
      <a:dk2>
        <a:srgbClr val="D6001C"/>
      </a:dk2>
      <a:lt2>
        <a:srgbClr val="CEB888"/>
      </a:lt2>
      <a:accent1>
        <a:srgbClr val="041E42"/>
      </a:accent1>
      <a:accent2>
        <a:srgbClr val="97999B"/>
      </a:accent2>
      <a:accent3>
        <a:srgbClr val="C8C9C7"/>
      </a:accent3>
      <a:accent4>
        <a:srgbClr val="E3520C"/>
      </a:accent4>
      <a:accent5>
        <a:srgbClr val="94A596"/>
      </a:accent5>
      <a:accent6>
        <a:srgbClr val="2C5234"/>
      </a:accent6>
      <a:hlink>
        <a:srgbClr val="281E42"/>
      </a:hlink>
      <a:folHlink>
        <a:srgbClr val="281E42"/>
      </a:folHlink>
    </a:clrScheme>
    <a:fontScheme name="Nordea">
      <a:majorFont>
        <a:latin typeface="Scania Office Headline Bold"/>
        <a:ea typeface=""/>
        <a:cs typeface=""/>
      </a:majorFont>
      <a:minorFont>
        <a:latin typeface="Scania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spcBef>
            <a:spcPts val="12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90000"/>
          </a:lnSpc>
          <a:spcBef>
            <a:spcPts val="1200"/>
          </a:spcBef>
          <a:defRPr sz="2400" dirty="0" err="1" smtClean="0">
            <a:solidFill>
              <a:schemeClr val="accent1"/>
            </a:solidFill>
          </a:defRPr>
        </a:defPPr>
      </a:lstStyle>
    </a:txDef>
  </a:objectDefaults>
  <a:extraClrSchemeLst/>
  <a:extLst>
    <a:ext uri="{05A4C25C-085E-4340-85A3-A5531E510DB2}">
      <thm15:themeFamily xmlns:thm15="http://schemas.microsoft.com/office/thememl/2012/main" name="Scania16_9 - Scania Sans" id="{B6C047AE-0590-4D09-84F4-3230DFAF2DDA}" vid="{1D15E9BF-811A-4245-811C-DCA92409473D}"/>
    </a:ext>
  </a:extLst>
</a:theme>
</file>

<file path=ppt/theme/theme6.xml><?xml version="1.0" encoding="utf-8"?>
<a:theme xmlns:a="http://schemas.openxmlformats.org/drawingml/2006/main" name="1_Scania">
  <a:themeElements>
    <a:clrScheme name="Scania">
      <a:dk1>
        <a:sysClr val="windowText" lastClr="000000"/>
      </a:dk1>
      <a:lt1>
        <a:sysClr val="window" lastClr="FFFFFF"/>
      </a:lt1>
      <a:dk2>
        <a:srgbClr val="D6001C"/>
      </a:dk2>
      <a:lt2>
        <a:srgbClr val="CEB888"/>
      </a:lt2>
      <a:accent1>
        <a:srgbClr val="041E42"/>
      </a:accent1>
      <a:accent2>
        <a:srgbClr val="97999B"/>
      </a:accent2>
      <a:accent3>
        <a:srgbClr val="C8C9C7"/>
      </a:accent3>
      <a:accent4>
        <a:srgbClr val="E3520C"/>
      </a:accent4>
      <a:accent5>
        <a:srgbClr val="94A596"/>
      </a:accent5>
      <a:accent6>
        <a:srgbClr val="2C5234"/>
      </a:accent6>
      <a:hlink>
        <a:srgbClr val="281E42"/>
      </a:hlink>
      <a:folHlink>
        <a:srgbClr val="281E42"/>
      </a:folHlink>
    </a:clrScheme>
    <a:fontScheme name="Nordea">
      <a:majorFont>
        <a:latin typeface="Scania Office Headline Bold"/>
        <a:ea typeface=""/>
        <a:cs typeface=""/>
      </a:majorFont>
      <a:minorFont>
        <a:latin typeface="Scania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spcBef>
            <a:spcPts val="12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90000"/>
          </a:lnSpc>
          <a:spcBef>
            <a:spcPts val="1200"/>
          </a:spcBef>
          <a:defRPr sz="2400" dirty="0" err="1" smtClean="0">
            <a:solidFill>
              <a:schemeClr val="accent1"/>
            </a:solidFill>
          </a:defRPr>
        </a:defPPr>
      </a:lstStyle>
    </a:txDef>
  </a:objectDefaults>
  <a:extraClrSchemeLst/>
  <a:extLst>
    <a:ext uri="{05A4C25C-085E-4340-85A3-A5531E510DB2}">
      <thm15:themeFamily xmlns:thm15="http://schemas.microsoft.com/office/thememl/2012/main" name="Scania16_9 - Scania Sans" id="{B6C047AE-0590-4D09-84F4-3230DFAF2DDA}" vid="{1D15E9BF-811A-4245-811C-DCA92409473D}"/>
    </a:ext>
  </a:extLst>
</a:theme>
</file>

<file path=ppt/theme/theme7.xml><?xml version="1.0" encoding="utf-8"?>
<a:theme xmlns:a="http://schemas.openxmlformats.org/drawingml/2006/main" name="2_Scania">
  <a:themeElements>
    <a:clrScheme name="Scania">
      <a:dk1>
        <a:sysClr val="windowText" lastClr="000000"/>
      </a:dk1>
      <a:lt1>
        <a:sysClr val="window" lastClr="FFFFFF"/>
      </a:lt1>
      <a:dk2>
        <a:srgbClr val="D6001C"/>
      </a:dk2>
      <a:lt2>
        <a:srgbClr val="CEB888"/>
      </a:lt2>
      <a:accent1>
        <a:srgbClr val="041E42"/>
      </a:accent1>
      <a:accent2>
        <a:srgbClr val="97999B"/>
      </a:accent2>
      <a:accent3>
        <a:srgbClr val="C8C9C7"/>
      </a:accent3>
      <a:accent4>
        <a:srgbClr val="E3520C"/>
      </a:accent4>
      <a:accent5>
        <a:srgbClr val="94A596"/>
      </a:accent5>
      <a:accent6>
        <a:srgbClr val="2C5234"/>
      </a:accent6>
      <a:hlink>
        <a:srgbClr val="281E42"/>
      </a:hlink>
      <a:folHlink>
        <a:srgbClr val="281E42"/>
      </a:folHlink>
    </a:clrScheme>
    <a:fontScheme name="Nordea">
      <a:majorFont>
        <a:latin typeface="Scania Office Headline Bold"/>
        <a:ea typeface=""/>
        <a:cs typeface=""/>
      </a:majorFont>
      <a:minorFont>
        <a:latin typeface="Scania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spcBef>
            <a:spcPts val="12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90000"/>
          </a:lnSpc>
          <a:spcBef>
            <a:spcPts val="1200"/>
          </a:spcBef>
          <a:defRPr sz="2400" dirty="0" err="1" smtClean="0">
            <a:solidFill>
              <a:schemeClr val="accent1"/>
            </a:solidFill>
          </a:defRPr>
        </a:defPPr>
      </a:lstStyle>
    </a:txDef>
  </a:objectDefaults>
  <a:extraClrSchemeLst/>
  <a:extLst>
    <a:ext uri="{05A4C25C-085E-4340-85A3-A5531E510DB2}">
      <thm15:themeFamily xmlns:thm15="http://schemas.microsoft.com/office/thememl/2012/main" name="Scania16_9 - Scania Sans" id="{B6C047AE-0590-4D09-84F4-3230DFAF2DDA}" vid="{1D15E9BF-811A-4245-811C-DCA92409473D}"/>
    </a:ext>
  </a:extLst>
</a:theme>
</file>

<file path=ppt/theme/theme8.xml><?xml version="1.0" encoding="utf-8"?>
<a:theme xmlns:a="http://schemas.openxmlformats.org/drawingml/2006/main" name="3_Scania">
  <a:themeElements>
    <a:clrScheme name="Scania">
      <a:dk1>
        <a:sysClr val="windowText" lastClr="000000"/>
      </a:dk1>
      <a:lt1>
        <a:sysClr val="window" lastClr="FFFFFF"/>
      </a:lt1>
      <a:dk2>
        <a:srgbClr val="D6001C"/>
      </a:dk2>
      <a:lt2>
        <a:srgbClr val="CEB888"/>
      </a:lt2>
      <a:accent1>
        <a:srgbClr val="041E42"/>
      </a:accent1>
      <a:accent2>
        <a:srgbClr val="97999B"/>
      </a:accent2>
      <a:accent3>
        <a:srgbClr val="C8C9C7"/>
      </a:accent3>
      <a:accent4>
        <a:srgbClr val="E3520C"/>
      </a:accent4>
      <a:accent5>
        <a:srgbClr val="94A596"/>
      </a:accent5>
      <a:accent6>
        <a:srgbClr val="2C5234"/>
      </a:accent6>
      <a:hlink>
        <a:srgbClr val="281E42"/>
      </a:hlink>
      <a:folHlink>
        <a:srgbClr val="281E42"/>
      </a:folHlink>
    </a:clrScheme>
    <a:fontScheme name="Nordea">
      <a:majorFont>
        <a:latin typeface="Scania Office Headline Bold"/>
        <a:ea typeface=""/>
        <a:cs typeface=""/>
      </a:majorFont>
      <a:minorFont>
        <a:latin typeface="Scania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spcBef>
            <a:spcPts val="12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90000"/>
          </a:lnSpc>
          <a:spcBef>
            <a:spcPts val="1200"/>
          </a:spcBef>
          <a:defRPr sz="2400" dirty="0" err="1" smtClean="0">
            <a:solidFill>
              <a:schemeClr val="accent1"/>
            </a:solidFill>
          </a:defRPr>
        </a:defPPr>
      </a:lstStyle>
    </a:txDef>
  </a:objectDefaults>
  <a:extraClrSchemeLst/>
  <a:extLst>
    <a:ext uri="{05A4C25C-085E-4340-85A3-A5531E510DB2}">
      <thm15:themeFamily xmlns:thm15="http://schemas.microsoft.com/office/thememl/2012/main" name="Scania16_9 - Scania Sans" id="{B6C047AE-0590-4D09-84F4-3230DFAF2DDA}" vid="{1D15E9BF-811A-4245-811C-DCA92409473D}"/>
    </a:ext>
  </a:extLst>
</a:theme>
</file>

<file path=ppt/theme/theme9.xml><?xml version="1.0" encoding="utf-8"?>
<a:theme xmlns:a="http://schemas.openxmlformats.org/drawingml/2006/main" name="4_Scania">
  <a:themeElements>
    <a:clrScheme name="Scania">
      <a:dk1>
        <a:sysClr val="windowText" lastClr="000000"/>
      </a:dk1>
      <a:lt1>
        <a:sysClr val="window" lastClr="FFFFFF"/>
      </a:lt1>
      <a:dk2>
        <a:srgbClr val="D6001C"/>
      </a:dk2>
      <a:lt2>
        <a:srgbClr val="CEB888"/>
      </a:lt2>
      <a:accent1>
        <a:srgbClr val="041E42"/>
      </a:accent1>
      <a:accent2>
        <a:srgbClr val="97999B"/>
      </a:accent2>
      <a:accent3>
        <a:srgbClr val="C8C9C7"/>
      </a:accent3>
      <a:accent4>
        <a:srgbClr val="E3520C"/>
      </a:accent4>
      <a:accent5>
        <a:srgbClr val="94A596"/>
      </a:accent5>
      <a:accent6>
        <a:srgbClr val="2C5234"/>
      </a:accent6>
      <a:hlink>
        <a:srgbClr val="281E42"/>
      </a:hlink>
      <a:folHlink>
        <a:srgbClr val="281E42"/>
      </a:folHlink>
    </a:clrScheme>
    <a:fontScheme name="Nordea">
      <a:majorFont>
        <a:latin typeface="Scania Office Headline Bold"/>
        <a:ea typeface=""/>
        <a:cs typeface=""/>
      </a:majorFont>
      <a:minorFont>
        <a:latin typeface="Scania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spcBef>
            <a:spcPts val="12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90000"/>
          </a:lnSpc>
          <a:spcBef>
            <a:spcPts val="1200"/>
          </a:spcBef>
          <a:defRPr sz="2400" dirty="0" err="1" smtClean="0">
            <a:solidFill>
              <a:schemeClr val="accent1"/>
            </a:solidFill>
          </a:defRPr>
        </a:defPPr>
      </a:lstStyle>
    </a:txDef>
  </a:objectDefaults>
  <a:extraClrSchemeLst/>
  <a:extLst>
    <a:ext uri="{05A4C25C-085E-4340-85A3-A5531E510DB2}">
      <thm15:themeFamily xmlns:thm15="http://schemas.microsoft.com/office/thememl/2012/main" name="Scania16_9 - Scania Sans" id="{B6C047AE-0590-4D09-84F4-3230DFAF2DDA}" vid="{1D15E9BF-811A-4245-811C-DCA92409473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14176547D085844815CE79EF241FA27" ma:contentTypeVersion="10" ma:contentTypeDescription="Create a new document." ma:contentTypeScope="" ma:versionID="b0dfb2ddf85259463d7bba8712d36559">
  <xsd:schema xmlns:xsd="http://www.w3.org/2001/XMLSchema" xmlns:xs="http://www.w3.org/2001/XMLSchema" xmlns:p="http://schemas.microsoft.com/office/2006/metadata/properties" xmlns:ns2="3ecc1a0e-ca0c-48be-bc90-3a51e5a79fb8" targetNamespace="http://schemas.microsoft.com/office/2006/metadata/properties" ma:root="true" ma:fieldsID="f0e654c1ac4facf09b0b5b8d6af42ed5" ns2:_="">
    <xsd:import namespace="3ecc1a0e-ca0c-48be-bc90-3a51e5a79fb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cc1a0e-ca0c-48be-bc90-3a51e5a79f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FEEDA97-A77C-4F42-9C65-720261B28A50}">
  <ds:schemaRefs>
    <ds:schemaRef ds:uri="http://schemas.microsoft.com/sharepoint/v3/contenttype/forms"/>
  </ds:schemaRefs>
</ds:datastoreItem>
</file>

<file path=customXml/itemProps2.xml><?xml version="1.0" encoding="utf-8"?>
<ds:datastoreItem xmlns:ds="http://schemas.openxmlformats.org/officeDocument/2006/customXml" ds:itemID="{A48804A0-0602-40E0-8D33-6C54CB84EF90}"/>
</file>

<file path=customXml/itemProps3.xml><?xml version="1.0" encoding="utf-8"?>
<ds:datastoreItem xmlns:ds="http://schemas.openxmlformats.org/officeDocument/2006/customXml" ds:itemID="{C07D0896-2D2B-43C4-9403-75D9715E6E32}">
  <ds:schemaRefs>
    <ds:schemaRef ds:uri="http://schemas.microsoft.com/office/2006/metadata/properties"/>
    <ds:schemaRef ds:uri="http://schemas.openxmlformats.org/package/2006/metadata/core-propertie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3ecc1a0e-ca0c-48be-bc90-3a51e5a79fb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TotalTime>
  <Words>12026</Words>
  <Application>Microsoft Office PowerPoint</Application>
  <PresentationFormat>On-screen Show (16:9)</PresentationFormat>
  <Paragraphs>1763</Paragraphs>
  <Slides>122</Slides>
  <Notes>122</Notes>
  <HiddenSlides>2</HiddenSlides>
  <MMClips>0</MMClips>
  <ScaleCrop>false</ScaleCrop>
  <HeadingPairs>
    <vt:vector size="8" baseType="variant">
      <vt:variant>
        <vt:lpstr>Fonts Used</vt:lpstr>
      </vt:variant>
      <vt:variant>
        <vt:i4>11</vt:i4>
      </vt:variant>
      <vt:variant>
        <vt:lpstr>Theme</vt:lpstr>
      </vt:variant>
      <vt:variant>
        <vt:i4>9</vt:i4>
      </vt:variant>
      <vt:variant>
        <vt:lpstr>Embedded OLE Servers</vt:lpstr>
      </vt:variant>
      <vt:variant>
        <vt:i4>1</vt:i4>
      </vt:variant>
      <vt:variant>
        <vt:lpstr>Slide Titles</vt:lpstr>
      </vt:variant>
      <vt:variant>
        <vt:i4>122</vt:i4>
      </vt:variant>
    </vt:vector>
  </HeadingPairs>
  <TitlesOfParts>
    <vt:vector size="143" baseType="lpstr">
      <vt:lpstr>Scania Office Condensed</vt:lpstr>
      <vt:lpstr>Scania Office Headline Bold</vt:lpstr>
      <vt:lpstr>Arial</vt:lpstr>
      <vt:lpstr>Scania Office Bold</vt:lpstr>
      <vt:lpstr>Work Sans</vt:lpstr>
      <vt:lpstr>Scania Office Condensed Bold</vt:lpstr>
      <vt:lpstr>Tajawal</vt:lpstr>
      <vt:lpstr>Scania Office</vt:lpstr>
      <vt:lpstr>Calibri</vt:lpstr>
      <vt:lpstr>Scania Office Headline</vt:lpstr>
      <vt:lpstr>Bahnschrift SemiBold</vt:lpstr>
      <vt:lpstr>Grayscale Consulting Toolkit by Slidesgo</vt:lpstr>
      <vt:lpstr>5_Scania</vt:lpstr>
      <vt:lpstr>6_Scania</vt:lpstr>
      <vt:lpstr>7_Scania</vt:lpstr>
      <vt:lpstr>Scania</vt:lpstr>
      <vt:lpstr>1_Scania</vt:lpstr>
      <vt:lpstr>2_Scania</vt:lpstr>
      <vt:lpstr>3_Scania</vt:lpstr>
      <vt:lpstr>4_Scania</vt:lpstr>
      <vt:lpstr>think-cell Slide</vt:lpstr>
      <vt:lpstr>português 9/fev quarta as 14h</vt:lpstr>
      <vt:lpstr>BEM VINDOS</vt:lpstr>
      <vt:lpstr> nova geração de chassis scania</vt:lpstr>
      <vt:lpstr>CONFIDENCIAL</vt:lpstr>
      <vt:lpstr>Apresentando hoje:</vt:lpstr>
      <vt:lpstr>PowerPoint Presentation</vt:lpstr>
      <vt:lpstr>AGENDA</vt:lpstr>
      <vt:lpstr>PowerPoint Presentation</vt:lpstr>
      <vt:lpstr>PowerPoint Presentation</vt:lpstr>
      <vt:lpstr>POSTO DO MOTORISTA</vt:lpstr>
      <vt:lpstr>PowerPoint Presentation</vt:lpstr>
      <vt:lpstr>Melhoria na eficiência do motor e Caixa de câmbio, gerando economia de combustível.</vt:lpstr>
      <vt:lpstr>Capacidade de carga</vt:lpstr>
      <vt:lpstr>PowerPoint Presentation</vt:lpstr>
      <vt:lpstr>AGENDA</vt:lpstr>
      <vt:lpstr>PowerPoint Presentation</vt:lpstr>
      <vt:lpstr>Agenda</vt:lpstr>
      <vt:lpstr>Portifólio de motores, níveis de emissões e potência.</vt:lpstr>
      <vt:lpstr>Conexões com a carroceria</vt:lpstr>
      <vt:lpstr>Conexões com a carroceria</vt:lpstr>
      <vt:lpstr>Ruído externo</vt:lpstr>
      <vt:lpstr>Ruído externo Apenas para motores Euro 6 à Diesel R51.03 fase 2</vt:lpstr>
      <vt:lpstr>Isolamento de ruído do compartimento do motor e ventilação</vt:lpstr>
      <vt:lpstr> 2 tamanhos do sistema de arrefecimento</vt:lpstr>
      <vt:lpstr>PRINCIPAIS CONCLUSÕES</vt:lpstr>
      <vt:lpstr>PERGUNTAS – powertrain</vt:lpstr>
      <vt:lpstr>AGENDA</vt:lpstr>
      <vt:lpstr>PowerPoint Presentation</vt:lpstr>
      <vt:lpstr>Principais melhorias e informações em geral</vt:lpstr>
      <vt:lpstr>Principais melhorias e informações em geral</vt:lpstr>
      <vt:lpstr>LF / LE - Módulos frontais Suspensão independente ou eixo rígido.</vt:lpstr>
      <vt:lpstr>LF / LE – Módulos frontais Corredor frontal e caixa de rodas.</vt:lpstr>
      <vt:lpstr>LF / LE – Módulos frontais Suporte da bateria</vt:lpstr>
      <vt:lpstr>LF / LE módulo frontal, combustível e tubulações</vt:lpstr>
      <vt:lpstr>LF – Módulo traseiro</vt:lpstr>
      <vt:lpstr>Módulo traseiro dos veículos com  entrada baixa – Sistemas SCR  (sistema de redução catalítica seletiva) e Pneumático</vt:lpstr>
      <vt:lpstr>LE/NF módulo traseiro pneumático</vt:lpstr>
      <vt:lpstr>LE / NF módulo traseiro</vt:lpstr>
      <vt:lpstr>LE / NF Balanço traseiro do chassis atualizado</vt:lpstr>
      <vt:lpstr>Entrada baixa (LE) / Piso alto (NF) Nova direção para o eixo de apoio</vt:lpstr>
      <vt:lpstr>NF, Novos módulos para  suspensão dianteira independente</vt:lpstr>
      <vt:lpstr>NF, Eixo frontal rigido poucas alterações</vt:lpstr>
      <vt:lpstr>NF, novos tanques de combustível para suspensão dianteira independente</vt:lpstr>
      <vt:lpstr>NF, Tanques de combustível foram mantidos para eixo dianteiro rígido </vt:lpstr>
      <vt:lpstr>PRINCIPAIS CONCLUSÕES</vt:lpstr>
      <vt:lpstr>PERGUNTAS – CHASSIS</vt:lpstr>
      <vt:lpstr>AGENDA</vt:lpstr>
      <vt:lpstr>PowerPoint Presentation</vt:lpstr>
      <vt:lpstr>Agenda</vt:lpstr>
      <vt:lpstr>Painel de instrumentos</vt:lpstr>
      <vt:lpstr>Painel de instrumentos</vt:lpstr>
      <vt:lpstr>Posto do motorista</vt:lpstr>
      <vt:lpstr>Posto do motorista</vt:lpstr>
      <vt:lpstr>Posto do motorista</vt:lpstr>
      <vt:lpstr>Posto do motorista</vt:lpstr>
      <vt:lpstr>Posto do motorista</vt:lpstr>
      <vt:lpstr>Posto do motorista</vt:lpstr>
      <vt:lpstr>Posto do motorista</vt:lpstr>
      <vt:lpstr>Posto do motorista</vt:lpstr>
      <vt:lpstr>Posto do motorista</vt:lpstr>
      <vt:lpstr>Posto do motorista</vt:lpstr>
      <vt:lpstr>Posto do motorista</vt:lpstr>
      <vt:lpstr>Posto do motorista</vt:lpstr>
      <vt:lpstr>Posto do motorista</vt:lpstr>
      <vt:lpstr>Outras alterações</vt:lpstr>
      <vt:lpstr>Outras alterações</vt:lpstr>
      <vt:lpstr>Outras alterações</vt:lpstr>
      <vt:lpstr>Outras alterações</vt:lpstr>
      <vt:lpstr>Outras alterações</vt:lpstr>
      <vt:lpstr>Outras modificações</vt:lpstr>
      <vt:lpstr>Outras modificações</vt:lpstr>
      <vt:lpstr>Outras modificações</vt:lpstr>
      <vt:lpstr>PRINCIPAIS CONCLUSÕES</vt:lpstr>
      <vt:lpstr>PERGUNTAS – POSTO DO MOTORISTA</vt:lpstr>
      <vt:lpstr>AGENDA</vt:lpstr>
      <vt:lpstr>Sistema Elétrico</vt:lpstr>
      <vt:lpstr>Agenda</vt:lpstr>
      <vt:lpstr>12/24V Power Supply</vt:lpstr>
      <vt:lpstr>12/24V Power Supply</vt:lpstr>
      <vt:lpstr>12/24V Power Supply</vt:lpstr>
      <vt:lpstr>12/24V Power Supply</vt:lpstr>
      <vt:lpstr>12/24V Power Supply</vt:lpstr>
      <vt:lpstr>12/24V Power Supply</vt:lpstr>
      <vt:lpstr>12/24V Power Supply</vt:lpstr>
      <vt:lpstr>12/24V Power Supply</vt:lpstr>
      <vt:lpstr>12/24V Power Supply</vt:lpstr>
      <vt:lpstr>12/24V Power Supply</vt:lpstr>
      <vt:lpstr>12/24V Power Supply</vt:lpstr>
      <vt:lpstr>12/24V Power Supply</vt:lpstr>
      <vt:lpstr>12/24V Power Supply</vt:lpstr>
      <vt:lpstr>12/24V Power Supply</vt:lpstr>
      <vt:lpstr>12/24V Power Supply</vt:lpstr>
      <vt:lpstr>12/24V Power Supply</vt:lpstr>
      <vt:lpstr>12/24V Power Supply</vt:lpstr>
      <vt:lpstr>Interface de sinais</vt:lpstr>
      <vt:lpstr>Interface de sinais</vt:lpstr>
      <vt:lpstr>BICT</vt:lpstr>
      <vt:lpstr>BICT</vt:lpstr>
      <vt:lpstr>BICT</vt:lpstr>
      <vt:lpstr>BICT</vt:lpstr>
      <vt:lpstr>Switches programáveis</vt:lpstr>
      <vt:lpstr>Switches programáveis</vt:lpstr>
      <vt:lpstr>Switches programáveis</vt:lpstr>
      <vt:lpstr>Switches programáveis</vt:lpstr>
      <vt:lpstr>Switches programáveis</vt:lpstr>
      <vt:lpstr>PRINCIPAIS CONCLUSÕES</vt:lpstr>
      <vt:lpstr>PERGUNTAS – sistema elétrico</vt:lpstr>
      <vt:lpstr>AGENDA</vt:lpstr>
      <vt:lpstr>body builder portal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PERGUNTAS – bodybuilder portal</vt:lpstr>
      <vt:lpstr>PowerPoint Presentation</vt:lpstr>
      <vt:lpstr>POSTO DO MOTORISTA</vt:lpstr>
      <vt:lpstr>suporte técnico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BEM VINDOS</dc:title>
  <dc:creator>Mansano Emily</dc:creator>
  <cp:lastModifiedBy>Åman Andreas</cp:lastModifiedBy>
  <cp:revision>2</cp:revision>
  <dcterms:modified xsi:type="dcterms:W3CDTF">2022-03-24T13:35:05Z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7f2ec83-e677-438d-afb7-4c7c0dbc872b_Enabled">
    <vt:lpwstr>True</vt:lpwstr>
  </property>
  <property fmtid="{D5CDD505-2E9C-101B-9397-08002B2CF9AE}" pid="3" name="MSIP_Label_a7f2ec83-e677-438d-afb7-4c7c0dbc872b_SiteId">
    <vt:lpwstr>3bc062e4-ac9d-4c17-b4dd-3aad637ff1ac</vt:lpwstr>
  </property>
  <property fmtid="{D5CDD505-2E9C-101B-9397-08002B2CF9AE}" pid="4" name="MSIP_Label_a7f2ec83-e677-438d-afb7-4c7c0dbc872b_Owner">
    <vt:lpwstr>emily.mansano@scania.com</vt:lpwstr>
  </property>
  <property fmtid="{D5CDD505-2E9C-101B-9397-08002B2CF9AE}" pid="5" name="MSIP_Label_a7f2ec83-e677-438d-afb7-4c7c0dbc872b_SetDate">
    <vt:lpwstr>2022-01-20T13:58:37.6459959Z</vt:lpwstr>
  </property>
  <property fmtid="{D5CDD505-2E9C-101B-9397-08002B2CF9AE}" pid="6" name="MSIP_Label_a7f2ec83-e677-438d-afb7-4c7c0dbc872b_Name">
    <vt:lpwstr>Internal</vt:lpwstr>
  </property>
  <property fmtid="{D5CDD505-2E9C-101B-9397-08002B2CF9AE}" pid="7" name="MSIP_Label_a7f2ec83-e677-438d-afb7-4c7c0dbc872b_Application">
    <vt:lpwstr>Microsoft Azure Information Protection</vt:lpwstr>
  </property>
  <property fmtid="{D5CDD505-2E9C-101B-9397-08002B2CF9AE}" pid="8" name="MSIP_Label_a7f2ec83-e677-438d-afb7-4c7c0dbc872b_Extended_MSFT_Method">
    <vt:lpwstr>Automatic</vt:lpwstr>
  </property>
  <property fmtid="{D5CDD505-2E9C-101B-9397-08002B2CF9AE}" pid="9" name="Sensitivity">
    <vt:lpwstr>Internal</vt:lpwstr>
  </property>
  <property fmtid="{D5CDD505-2E9C-101B-9397-08002B2CF9AE}" pid="10" name="ContentTypeId">
    <vt:lpwstr>0x010100914176547D085844815CE79EF241FA27</vt:lpwstr>
  </property>
</Properties>
</file>